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E0C8F-4C6B-461C-9E17-BCEF99ABF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A2B1D4-1B46-4B82-BC6D-E553877DE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5FB3-FAFE-4DE8-B41C-EBB43C2F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B1239-F381-44DE-9EBF-98547083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7424B-15A1-46AF-B06E-C198A095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6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E9917-D591-477F-BBE3-9B977B58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277E0-2A63-41CD-A3A6-90B8BF6C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77DCF-D056-4910-9216-2C5F913C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A1229-C804-4873-ADB3-1F36465E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23921-22EF-47E2-BE38-54DE2FAD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0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51BC9-E86A-43A9-AE1F-1B1125346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569D0-E5E7-44E0-A5AA-7885F3D4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15E15-FFCC-401D-A72C-D4954084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6845F-7ECC-45E2-962F-9631EAD6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2E065-13A8-40EA-A46E-7A5B655B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8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54D99-75F6-48D3-9F42-241F5A2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18086-01BC-438A-B247-A410EF0A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2B13D-36CF-4476-BA1A-85FCB48A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2521E-E084-41C0-93EE-E7D42EB1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D2D34-1B7E-4D98-8021-B52AD624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4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6F200-3F28-4B32-8843-E274A4BF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C0580-4743-4865-A7E1-8EF618D1C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87E05-1C8D-43D4-BEBA-4F9FC357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75D4D-8084-4016-AB29-7192A1B3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46F7D-ABB9-4F5D-AB18-9C55620D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954CF-DE0A-41E3-84D7-D8A417F2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0093-C937-4ACA-8F84-CF0E8E860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86343-3A28-4BBA-A39B-1C3100397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D8DE3-F82E-4E21-A698-A13ABDE6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461DE-EC30-4E4A-BF05-99611BF8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4882B-AB1C-4292-AED2-6096D80D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8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838F1-AFB6-4E35-BFF9-3F3C2022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8ECB5-FBC9-4973-B014-29A61C38E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4C0B2A-FA36-49E0-B359-EAF747E19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FF3DB-7AB9-493A-BAEA-BABDC5349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DEEB0C-24AD-48D2-9ECD-6BC722AD4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BE444A-7FDD-4403-A068-9575C9F2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ABC58A-5A42-48B6-BA80-79FCD14B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3E4E97-A90F-41BB-B51B-578C301A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4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84AEC-8E4C-49AB-AC93-B878FE9E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CF042A-E75C-47C0-9A05-2C749E30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484787-B23B-474F-A80B-67A250D7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427194-D660-4806-95A6-957F0F6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AF08D-2B2D-4423-9FA4-5C677B3F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8D034-4729-4ABA-9F6E-3A6E9460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940E9-29BB-4F68-82D9-ABE7ABC6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7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547E8-D91F-438A-AE00-E1CDABE7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5C79B-3C20-4759-91B8-55F281A8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C684B-D211-47F8-A244-B0CA15EE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D63CA3-9CDA-4E28-ADB1-2DE6D9A8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194D7-5EE3-49DA-88AF-EF8D077D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BC75C-DE67-4149-B40F-D4B443B7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7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648AC-8C84-49AB-81F4-F9D3CCCB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49117D-1E27-40C2-8F62-365F5970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404B25-9C42-4BA2-BA43-973D94FF1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6BA68-10DF-42B9-BB4C-3B0E6DA9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C7981-FBEA-4399-950E-D7E91DC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9B741-E0CF-4EF2-8AF0-2131231C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3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6B5FE-62B0-401A-9234-F3F76D5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1541C-7C57-4003-B1EB-B1566A68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C2300-9D7E-41ED-9B7F-8E75033D7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2EE8-5831-4998-825B-61EE84F6BDC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6383F-F3CE-439B-B1C0-F5992D3CC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0F539-C1EC-4BEB-B36B-383B2F415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6F5A-C2EE-4E8D-A3C6-052EB5242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0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6D69E-D1CC-4CEE-A293-4092EF85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14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9000" b="1" dirty="0"/>
              <a:t>GPS </a:t>
            </a:r>
            <a:r>
              <a:rPr lang="ko-KR" altLang="en-US" sz="9000" b="1" dirty="0"/>
              <a:t>위성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7BB93E-12F7-445E-A5C9-878F9974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0" y="461168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201801730 </a:t>
            </a:r>
            <a:r>
              <a:rPr lang="ko-KR" altLang="en-US" dirty="0"/>
              <a:t>김다희</a:t>
            </a:r>
          </a:p>
        </p:txBody>
      </p:sp>
    </p:spTree>
    <p:extLst>
      <p:ext uri="{BB962C8B-B14F-4D97-AF65-F5344CB8AC3E}">
        <p14:creationId xmlns:p14="http://schemas.microsoft.com/office/powerpoint/2010/main" val="61930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694E1-CFB9-4BC8-A563-15CAE5CF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altLang="ko-KR" dirty="0"/>
              <a:t>&lt;Code&gt;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D2D76E-92F7-4E86-8E48-F745C0AB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3" y="2878138"/>
            <a:ext cx="6107884" cy="312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742691-4998-44E3-A668-BBF11FA8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087" y="2878138"/>
            <a:ext cx="5615452" cy="309281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60F74D-54B2-44B9-A651-7CDD0217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GPS</a:t>
            </a:r>
            <a:r>
              <a:rPr lang="ko-KR" altLang="en-US" dirty="0"/>
              <a:t>의 수신 상태에 따라 그리기</a:t>
            </a:r>
          </a:p>
        </p:txBody>
      </p:sp>
    </p:spTree>
    <p:extLst>
      <p:ext uri="{BB962C8B-B14F-4D97-AF65-F5344CB8AC3E}">
        <p14:creationId xmlns:p14="http://schemas.microsoft.com/office/powerpoint/2010/main" val="280075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694E1-CFB9-4BC8-A563-15CAE5CF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altLang="ko-KR"/>
              <a:t>&lt;Code&gt;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60F74D-54B2-44B9-A651-7CDD0217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/>
              <a:t>wgs84 </a:t>
            </a:r>
            <a:r>
              <a:rPr lang="ko-KR" altLang="en-US"/>
              <a:t>좌표계에서 </a:t>
            </a:r>
            <a:r>
              <a:rPr lang="en-US" altLang="ko-KR"/>
              <a:t>UTM </a:t>
            </a:r>
            <a:r>
              <a:rPr lang="ko-KR" altLang="en-US"/>
              <a:t>좌표계로 변환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8AD183-1DD0-4F07-BB57-0F0710C8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150"/>
            <a:ext cx="6305550" cy="2019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812D9D-EDFB-4AB4-B45F-5F1672F3C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078" y="2528253"/>
            <a:ext cx="3568722" cy="3648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02055-4822-407C-BA8F-B0B1E36347A4}"/>
              </a:ext>
            </a:extLst>
          </p:cNvPr>
          <p:cNvSpPr txBox="1"/>
          <p:nvPr/>
        </p:nvSpPr>
        <p:spPr>
          <a:xfrm>
            <a:off x="1028700" y="5067300"/>
            <a:ext cx="576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카카오맵을</a:t>
            </a:r>
            <a:r>
              <a:rPr lang="ko-KR" altLang="en-US" dirty="0"/>
              <a:t> 통해 </a:t>
            </a:r>
            <a:r>
              <a:rPr lang="ko-KR" altLang="en-US" dirty="0" err="1"/>
              <a:t>캡쳐한</a:t>
            </a:r>
            <a:r>
              <a:rPr lang="ko-KR" altLang="en-US" dirty="0"/>
              <a:t> 사진을 저장한 후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imread</a:t>
            </a:r>
            <a:r>
              <a:rPr lang="ko-KR" altLang="en-US" dirty="0"/>
              <a:t>를 통해 </a:t>
            </a:r>
            <a:r>
              <a:rPr lang="en-US" altLang="ko-KR" dirty="0"/>
              <a:t>image</a:t>
            </a:r>
            <a:r>
              <a:rPr lang="ko-KR" altLang="en-US" dirty="0"/>
              <a:t>를 불러옴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hold on</a:t>
            </a:r>
            <a:r>
              <a:rPr lang="ko-KR" altLang="en-US" dirty="0"/>
              <a:t>을 이용하여 지도</a:t>
            </a:r>
            <a:r>
              <a:rPr lang="en-US" altLang="ko-KR" dirty="0"/>
              <a:t>image</a:t>
            </a:r>
            <a:r>
              <a:rPr lang="ko-KR" altLang="en-US" dirty="0"/>
              <a:t> 위에 </a:t>
            </a:r>
            <a:r>
              <a:rPr lang="en-US" altLang="ko-KR" dirty="0"/>
              <a:t>GPS data</a:t>
            </a:r>
            <a:r>
              <a:rPr lang="ko-KR" altLang="en-US" dirty="0"/>
              <a:t>를 </a:t>
            </a:r>
            <a:r>
              <a:rPr lang="en-US" altLang="ko-KR" dirty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33578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CB14B-498B-4C61-AA64-1679E1D5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&lt;Figure&gt;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044D1F-629B-4386-A9D5-A07C4113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95" y="1960879"/>
            <a:ext cx="5691205" cy="41007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E7C2F8-2F05-4F16-9FA7-3BA0777B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882297"/>
            <a:ext cx="5440997" cy="42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2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GPS 위성 과제</vt:lpstr>
      <vt:lpstr>&lt;Code&gt;</vt:lpstr>
      <vt:lpstr>&lt;Code&gt;</vt:lpstr>
      <vt:lpstr>&lt;Figure&gt;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위성 과제</dc:title>
  <dc:creator>김다희</dc:creator>
  <cp:lastModifiedBy>김다희</cp:lastModifiedBy>
  <cp:revision>4</cp:revision>
  <dcterms:created xsi:type="dcterms:W3CDTF">2020-04-27T15:46:45Z</dcterms:created>
  <dcterms:modified xsi:type="dcterms:W3CDTF">2020-04-27T16:21:48Z</dcterms:modified>
</cp:coreProperties>
</file>