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59" r:id="rId8"/>
    <p:sldId id="267" r:id="rId9"/>
    <p:sldId id="260" r:id="rId10"/>
    <p:sldId id="268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28671-637E-4F95-890D-467CAEF8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506B9-B85D-4171-A7A3-78CA994B5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918AC-A818-49C9-87F7-AD145685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8DDB-4A20-4106-AB67-D71DFD4B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72624-8959-43E3-9F19-391B04FF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0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099E6-49FE-4738-97D8-D6BC47D8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EE023-835C-422A-B961-9204ACBEE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D67D7-BA64-48D2-AC29-2DBEEC1C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72002-E7AB-4F0E-9D34-D4F986E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8750E-AB58-4BD7-AB19-C977C75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B19CA9-DF00-4883-B082-F6CC8B4D8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1C673-7835-4D85-9DA7-CAB9BAD1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FCB2E-075E-419C-817C-F33BEE01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19550-247B-4223-98BE-339334B8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FCAD8-968F-46D8-A227-0EF56756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2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46D5-789D-4515-AB51-A10B62C6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3C1A6-3DF9-4034-9FF2-56F17CD4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A38D-98E8-4575-A88D-67933DCA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D57B6-1D63-4DF3-BA41-F7BE6118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E6806-70B2-43BD-9B91-856E36B3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6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85F6E-2095-447D-A3F3-A8C5436A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1DB00-BC6D-46D0-9B3F-ECD6A1BF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285EC-6CCF-4F44-A9B9-42B8899D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48D7F-A598-4DF1-8650-E470F050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65BF1-3AF4-4CD4-A9C9-4B899C28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6C2EB-1A6D-4BAA-B70F-B6B0E26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79F32-85C0-4F03-9DF2-12006E7F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ECCC5-011F-418B-A6E2-656F7E3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D91C6-E9C1-42D7-9CDE-3603EEB9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5A89F-A450-4E70-8A9D-A3539D0F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65663-6A05-496D-B2F4-3B507E70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3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D9838-C0FA-471F-9932-5A926FCC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A5714-E5DD-488D-8C26-1DBDBC9C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A78BB-448A-4D48-B497-B5BEC1D5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12EFC-7F8F-44DB-A0C5-BFDDA244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AC840-A9DF-47D4-B480-C3858B96D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EFA79-B30A-4D91-B08A-EE2639E6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CDBCBE-21D1-49AA-B537-11E0910B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EAE08-B574-470B-AF85-AAF26E92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6EB9D-3572-4421-ADFC-15D23CC8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A16BC-3A25-4CE4-9189-48D1B8EE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D3435E-61F0-435B-A935-A4CB2F57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D6CF1-61CB-47FC-8D5B-6E7AAC4C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0CD26-AA26-4507-8E1D-CBFAA757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97892-2417-4527-8E3A-C900502E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B419B-10EA-479C-8E4F-C4DA459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C3C77-A72A-4BE8-A153-A821AF7A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CA03C-A76F-4026-AAB1-EA5E5B9D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D85B1-26C7-4915-91DE-19FAD76B3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8607D-D5E1-4218-979D-7547FA91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4210D-7CE4-4ACA-8A0C-C0E69051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77434-FA73-499B-B751-BE8A941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8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0D279-029F-4741-9B2E-CF7944AF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B279F-CE34-4010-AC6D-E2F9C870D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51620-F21B-4A21-96AA-1BC0C85C0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463B3-B533-4BD0-9B14-B843B6D6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0DDA9-B50B-44A1-A1E9-2554AF60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4FDE6-AD5E-46D3-8E1F-EECB57F0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18574-C276-47E9-B5FA-0B4B946F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CF85F-316D-4E62-9C37-CCC1F5B9C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32964-0CE2-4999-8693-6D03BC55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E183-8059-46E6-BBDE-90F804CCB968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8D2F5-54D8-4CC5-A1DD-F2E07F660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74518-433C-4590-80C3-06FFA93F4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B866-7072-4FD3-B09C-481B7EE3BE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9325-DA8E-42C4-A7D4-8E23FDB3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21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/>
              <a:t>Lidar </a:t>
            </a:r>
            <a:r>
              <a:rPr lang="ko-KR" altLang="en-US" sz="8000" b="1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1271F-6B05-4411-BA39-DD02E2DA7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6212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201801730 </a:t>
            </a:r>
            <a:r>
              <a:rPr lang="ko-KR" altLang="en-US" dirty="0"/>
              <a:t>김다희</a:t>
            </a:r>
          </a:p>
        </p:txBody>
      </p:sp>
    </p:spTree>
    <p:extLst>
      <p:ext uri="{BB962C8B-B14F-4D97-AF65-F5344CB8AC3E}">
        <p14:creationId xmlns:p14="http://schemas.microsoft.com/office/powerpoint/2010/main" val="116102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8E2C-8D66-4357-9980-2DC5164F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3&gt;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DE622-BD14-4E0E-B402-64EF4A2EE7C1}"/>
              </a:ext>
            </a:extLst>
          </p:cNvPr>
          <p:cNvSpPr txBox="1"/>
          <p:nvPr/>
        </p:nvSpPr>
        <p:spPr>
          <a:xfrm>
            <a:off x="1055950" y="4885396"/>
            <a:ext cx="697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Lidar1</a:t>
            </a:r>
            <a:r>
              <a:rPr lang="ko-KR" altLang="en-US" dirty="0"/>
              <a:t>을 통해 얻은 </a:t>
            </a:r>
            <a:r>
              <a:rPr lang="en-US" altLang="ko-KR" dirty="0"/>
              <a:t>data</a:t>
            </a:r>
            <a:r>
              <a:rPr lang="ko-KR" altLang="en-US" dirty="0"/>
              <a:t>중 </a:t>
            </a:r>
            <a:r>
              <a:rPr lang="en-US" altLang="ko-KR" dirty="0"/>
              <a:t>Z</a:t>
            </a:r>
            <a:r>
              <a:rPr lang="ko-KR" altLang="en-US" dirty="0"/>
              <a:t>좌표가 가장 큰 </a:t>
            </a:r>
            <a:r>
              <a:rPr lang="en-US" altLang="ko-KR" dirty="0"/>
              <a:t>data</a:t>
            </a:r>
            <a:r>
              <a:rPr lang="ko-KR" altLang="en-US" dirty="0"/>
              <a:t>를 골라 </a:t>
            </a:r>
            <a:r>
              <a:rPr lang="en-US" altLang="ko-KR" dirty="0"/>
              <a:t>Z</a:t>
            </a:r>
            <a:r>
              <a:rPr lang="ko-KR" altLang="en-US" dirty="0"/>
              <a:t>좌표 구하고</a:t>
            </a:r>
            <a:r>
              <a:rPr lang="en-US" altLang="ko-KR" dirty="0"/>
              <a:t>, </a:t>
            </a:r>
            <a:r>
              <a:rPr lang="ko-KR" altLang="en-US" dirty="0"/>
              <a:t>앞장에서의 설명과 같이 덜 </a:t>
            </a:r>
            <a:r>
              <a:rPr lang="ko-KR" altLang="en-US" dirty="0" err="1"/>
              <a:t>스캔된</a:t>
            </a:r>
            <a:r>
              <a:rPr lang="ko-KR" altLang="en-US" dirty="0"/>
              <a:t> 만큼 더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419F4-28F8-4E36-8C24-0D7EA885031F}"/>
              </a:ext>
            </a:extLst>
          </p:cNvPr>
          <p:cNvSpPr txBox="1"/>
          <p:nvPr/>
        </p:nvSpPr>
        <p:spPr>
          <a:xfrm>
            <a:off x="1143000" y="5660005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1.2761 + 0.3 = 1.5761(m)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9E6D6C-2803-42AD-AC54-4E51DDEF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98770"/>
            <a:ext cx="4456271" cy="3358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2CE95-0C7C-4C4B-ABA6-C1D3C4B30D93}"/>
              </a:ext>
            </a:extLst>
          </p:cNvPr>
          <p:cNvSpPr txBox="1"/>
          <p:nvPr/>
        </p:nvSpPr>
        <p:spPr>
          <a:xfrm>
            <a:off x="6753225" y="2409385"/>
            <a:ext cx="4600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따라서 사람의 키는 대략 </a:t>
            </a:r>
            <a:r>
              <a:rPr lang="en-US" altLang="ko-KR" sz="3000" dirty="0"/>
              <a:t>158cm</a:t>
            </a:r>
            <a:r>
              <a:rPr lang="ko-KR" altLang="en-US" sz="3000" dirty="0"/>
              <a:t>인 것으로 추정할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626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2154-6943-4503-91E2-465A4AE6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3&gt;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38F75-CA33-477B-8CE7-00D983A7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Lidar</a:t>
            </a:r>
            <a:r>
              <a:rPr lang="ko-KR" altLang="en-US" dirty="0"/>
              <a:t>의 </a:t>
            </a:r>
            <a:r>
              <a:rPr lang="en-US" altLang="ko-KR" dirty="0"/>
              <a:t>3D </a:t>
            </a:r>
            <a:r>
              <a:rPr lang="ko-KR" altLang="en-US" dirty="0"/>
              <a:t>데이터를 여러 시점에서 그림을 </a:t>
            </a:r>
            <a:r>
              <a:rPr lang="ko-KR" altLang="en-US" dirty="0" err="1"/>
              <a:t>캡쳐하기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3112E-5ABA-4CA2-9EE9-C720C1F2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9" y="2962275"/>
            <a:ext cx="3526554" cy="238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2210F-5BF1-4FE6-8E85-CE323A513411}"/>
              </a:ext>
            </a:extLst>
          </p:cNvPr>
          <p:cNvSpPr txBox="1"/>
          <p:nvPr/>
        </p:nvSpPr>
        <p:spPr>
          <a:xfrm>
            <a:off x="1601529" y="5502667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View(20, 30);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57C193-C792-4A97-9AEE-BACE06A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56" y="3146713"/>
            <a:ext cx="3813794" cy="1866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C91CE-3098-486C-B6A1-B890F876A658}"/>
              </a:ext>
            </a:extLst>
          </p:cNvPr>
          <p:cNvSpPr txBox="1"/>
          <p:nvPr/>
        </p:nvSpPr>
        <p:spPr>
          <a:xfrm>
            <a:off x="5750201" y="5133335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View(90, 0);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17B660-D27B-489F-B28D-85498210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357" y="2716942"/>
            <a:ext cx="3053716" cy="2818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5FF117-E934-45EE-AE3D-1D06E4B92803}"/>
              </a:ext>
            </a:extLst>
          </p:cNvPr>
          <p:cNvSpPr txBox="1"/>
          <p:nvPr/>
        </p:nvSpPr>
        <p:spPr>
          <a:xfrm>
            <a:off x="9682950" y="5670332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View(0, 90);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53FA-E506-449D-B7B4-1567A64D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88FD04-A514-4B3F-85F4-FA3A19AF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075" y="1572419"/>
            <a:ext cx="3657600" cy="1619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2AF75B-AE2E-402D-AE3A-CB0AB32E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2418"/>
            <a:ext cx="5648451" cy="476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4ACD4-505C-4170-8FAE-5C8ABF39DE2F}"/>
              </a:ext>
            </a:extLst>
          </p:cNvPr>
          <p:cNvSpPr txBox="1"/>
          <p:nvPr/>
        </p:nvSpPr>
        <p:spPr>
          <a:xfrm>
            <a:off x="7077074" y="3285953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길이를 구하기 위해 위와 같이 </a:t>
            </a:r>
            <a:r>
              <a:rPr lang="en-US" altLang="ko-KR" dirty="0"/>
              <a:t>cos</a:t>
            </a:r>
            <a:r>
              <a:rPr lang="ko-KR" altLang="en-US" dirty="0"/>
              <a:t>과 </a:t>
            </a:r>
            <a:r>
              <a:rPr lang="en-US" altLang="ko-KR" dirty="0"/>
              <a:t>sin</a:t>
            </a:r>
            <a:r>
              <a:rPr lang="ko-KR" altLang="en-US" dirty="0"/>
              <a:t>을 이용하여 </a:t>
            </a:r>
            <a:r>
              <a:rPr lang="en-US" altLang="ko-KR" dirty="0"/>
              <a:t>data</a:t>
            </a:r>
            <a:r>
              <a:rPr lang="ko-KR" altLang="en-US" dirty="0"/>
              <a:t>를 구함</a:t>
            </a:r>
          </a:p>
        </p:txBody>
      </p:sp>
    </p:spTree>
    <p:extLst>
      <p:ext uri="{BB962C8B-B14F-4D97-AF65-F5344CB8AC3E}">
        <p14:creationId xmlns:p14="http://schemas.microsoft.com/office/powerpoint/2010/main" val="154512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C99C-75E0-4AEA-96FB-44615A1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DC1393-E678-427D-834D-9F339376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385" y="3233152"/>
            <a:ext cx="3769530" cy="3055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40A334-13F6-4898-B3CB-8644E57D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87" y="3233153"/>
            <a:ext cx="4123579" cy="3160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80F3B-E535-46E2-9F56-6F2DA5BD1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8" y="3233153"/>
            <a:ext cx="3843550" cy="3160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E8E5B-133D-4E53-86D5-CC9DBB544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11" y="1690688"/>
            <a:ext cx="7629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4C5B5-8090-4DFC-963B-EE1D472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92BD0A-F375-4CBF-8C1E-37BE7260E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19" y="1690688"/>
            <a:ext cx="57626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11A941-4981-4320-9A9A-B3ED1CFA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62" y="1690688"/>
            <a:ext cx="5762625" cy="4589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2A45C-1930-4202-A04C-F94C85ED31B7}"/>
              </a:ext>
            </a:extLst>
          </p:cNvPr>
          <p:cNvSpPr txBox="1"/>
          <p:nvPr/>
        </p:nvSpPr>
        <p:spPr>
          <a:xfrm>
            <a:off x="654719" y="4567147"/>
            <a:ext cx="4604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Lidar</a:t>
            </a:r>
            <a:r>
              <a:rPr lang="ko-KR" altLang="en-US" dirty="0"/>
              <a:t>의 설치 위치를 기준으로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차량 중심으로 좌표 이동 필요하여 </a:t>
            </a:r>
            <a:r>
              <a:rPr lang="en-US" altLang="ko-KR" dirty="0"/>
              <a:t>Lidar 3</a:t>
            </a:r>
            <a:r>
              <a:rPr lang="ko-KR" altLang="en-US" dirty="0"/>
              <a:t>개를 겹쳐 그림</a:t>
            </a:r>
          </a:p>
          <a:p>
            <a:r>
              <a:rPr lang="ko-KR" altLang="en-US" dirty="0"/>
              <a:t>또한 각 </a:t>
            </a:r>
            <a:r>
              <a:rPr lang="en-US" altLang="ko-KR" dirty="0"/>
              <a:t>Lidar</a:t>
            </a:r>
            <a:r>
              <a:rPr lang="ko-KR" altLang="en-US" dirty="0"/>
              <a:t>의 </a:t>
            </a:r>
            <a:r>
              <a:rPr lang="en-US" altLang="ko-KR" dirty="0"/>
              <a:t>Roll, Pitch, Yaw </a:t>
            </a:r>
            <a:r>
              <a:rPr lang="ko-KR" altLang="en-US" dirty="0"/>
              <a:t>고려하면 </a:t>
            </a:r>
            <a:r>
              <a:rPr lang="en-US" altLang="ko-KR" dirty="0"/>
              <a:t>3D</a:t>
            </a:r>
            <a:r>
              <a:rPr lang="ko-KR" altLang="en-US" dirty="0"/>
              <a:t>로 데이터 출력 가능</a:t>
            </a:r>
          </a:p>
        </p:txBody>
      </p:sp>
    </p:spTree>
    <p:extLst>
      <p:ext uri="{BB962C8B-B14F-4D97-AF65-F5344CB8AC3E}">
        <p14:creationId xmlns:p14="http://schemas.microsoft.com/office/powerpoint/2010/main" val="156826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DD991-8540-448E-9EAD-D64500DC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73C01-80E8-4E6D-A2BD-EFC692D60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679" y="1690688"/>
            <a:ext cx="5633247" cy="3615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204E9-F592-4DB9-8DAF-539962B46ECB}"/>
              </a:ext>
            </a:extLst>
          </p:cNvPr>
          <p:cNvSpPr txBox="1"/>
          <p:nvPr/>
        </p:nvSpPr>
        <p:spPr>
          <a:xfrm>
            <a:off x="838200" y="556954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Lidar</a:t>
            </a:r>
            <a:r>
              <a:rPr lang="ko-KR" altLang="en-US" dirty="0"/>
              <a:t>의 </a:t>
            </a:r>
            <a:r>
              <a:rPr lang="en-US" altLang="ko-KR" dirty="0"/>
              <a:t>Roll, Pitch, Yaw </a:t>
            </a:r>
            <a:r>
              <a:rPr lang="ko-KR" altLang="en-US" dirty="0"/>
              <a:t>고려하여 </a:t>
            </a:r>
            <a:r>
              <a:rPr lang="en-US" altLang="ko-KR" dirty="0"/>
              <a:t>3D</a:t>
            </a:r>
            <a:r>
              <a:rPr lang="ko-KR" altLang="en-US" dirty="0"/>
              <a:t>로 데이터 출력하기 위해 </a:t>
            </a:r>
            <a:r>
              <a:rPr lang="en-US" altLang="ko-KR" dirty="0"/>
              <a:t>Lidar</a:t>
            </a:r>
            <a:r>
              <a:rPr lang="ko-KR" altLang="en-US" dirty="0"/>
              <a:t>의 각도와 좌표위치 </a:t>
            </a:r>
            <a:r>
              <a:rPr lang="en-US" altLang="ko-KR" dirty="0"/>
              <a:t>data</a:t>
            </a:r>
            <a:r>
              <a:rPr lang="ko-KR" altLang="en-US" dirty="0"/>
              <a:t>를 입력해줌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1457391B-7DCA-40C6-9D03-59A59B9B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26" y="1690688"/>
            <a:ext cx="5264727" cy="44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E1E89-C7D3-4A7A-AF4D-D9064C41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&lt;Code &amp; Figure&gt;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9407DE-E53D-40DB-89AE-79D6189E9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5797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40CD2F-6D33-4400-9A5A-D01889B9D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68" y="2359525"/>
            <a:ext cx="4350121" cy="41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F1471-8E82-451F-BCB3-AAAAE41E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1&gt;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8105B-7B83-4C00-8CB4-81406A13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Lidar</a:t>
            </a:r>
            <a:r>
              <a:rPr lang="ko-KR" altLang="en-US" dirty="0"/>
              <a:t> 실습에서 범퍼와 사람사이의 거리 추정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23968-42B3-4A79-8F43-EC996AE1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4" y="2205037"/>
            <a:ext cx="4267200" cy="244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D81AD0-A10C-4002-B75E-F4767777A5A0}"/>
              </a:ext>
            </a:extLst>
          </p:cNvPr>
          <p:cNvSpPr txBox="1"/>
          <p:nvPr/>
        </p:nvSpPr>
        <p:spPr>
          <a:xfrm>
            <a:off x="5671387" y="2744787"/>
            <a:ext cx="488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Lidar3</a:t>
            </a:r>
            <a:r>
              <a:rPr lang="ko-KR" altLang="en-US" dirty="0"/>
              <a:t>은 범퍼 제일 앞에 위치해 있기 때문에 범퍼와 사람의 거리를 구할 때</a:t>
            </a:r>
            <a:r>
              <a:rPr lang="en-US" altLang="ko-KR" dirty="0"/>
              <a:t>, </a:t>
            </a:r>
            <a:r>
              <a:rPr lang="ko-KR" altLang="en-US" dirty="0"/>
              <a:t>범퍼의 길이를 구하지 않아도 거리를 추정할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F3F9DC-46E2-481D-A6C0-34BB883B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44" y="4729162"/>
            <a:ext cx="6829426" cy="20045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56BFA3-6BA9-42CA-AA88-0438474A4B84}"/>
              </a:ext>
            </a:extLst>
          </p:cNvPr>
          <p:cNvSpPr/>
          <p:nvPr/>
        </p:nvSpPr>
        <p:spPr>
          <a:xfrm>
            <a:off x="1216444" y="6176963"/>
            <a:ext cx="6829426" cy="5567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1B67F-B602-49B8-9A6A-EA65DD7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1&gt;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A1586-C9FD-468C-A6D9-35C4BB04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90688"/>
            <a:ext cx="2186983" cy="2164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9493AF-93D8-42B7-B158-D9D2EBD0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16" y="1709945"/>
            <a:ext cx="2135176" cy="2087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EBE09C-7E30-4EFA-953A-A56D70E70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578" y="1711040"/>
            <a:ext cx="2068568" cy="212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AC43F7-6819-434B-8747-D52D3CFBA82B}"/>
              </a:ext>
            </a:extLst>
          </p:cNvPr>
          <p:cNvSpPr txBox="1"/>
          <p:nvPr/>
        </p:nvSpPr>
        <p:spPr>
          <a:xfrm>
            <a:off x="493974" y="4104656"/>
            <a:ext cx="734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Lidar1 2 3</a:t>
            </a:r>
            <a:r>
              <a:rPr lang="ko-KR" altLang="en-US" dirty="0"/>
              <a:t>을 통해 얻은 </a:t>
            </a:r>
            <a:r>
              <a:rPr lang="en-US" altLang="ko-KR" dirty="0"/>
              <a:t>data</a:t>
            </a:r>
            <a:r>
              <a:rPr lang="ko-KR" altLang="en-US" dirty="0"/>
              <a:t>중 </a:t>
            </a:r>
            <a:r>
              <a:rPr lang="en-US" altLang="ko-KR" dirty="0"/>
              <a:t>Lidar3</a:t>
            </a:r>
            <a:r>
              <a:rPr lang="ko-KR" altLang="en-US" dirty="0"/>
              <a:t>에 가장 </a:t>
            </a:r>
            <a:r>
              <a:rPr lang="en-US" altLang="ko-KR" dirty="0"/>
              <a:t>X</a:t>
            </a:r>
            <a:r>
              <a:rPr lang="ko-KR" altLang="en-US" dirty="0"/>
              <a:t>좌표가 가까운 </a:t>
            </a:r>
            <a:r>
              <a:rPr lang="en-US" altLang="ko-KR" dirty="0"/>
              <a:t>data</a:t>
            </a:r>
            <a:r>
              <a:rPr lang="ko-KR" altLang="en-US" dirty="0"/>
              <a:t>를 골라 평균을 구하고</a:t>
            </a:r>
            <a:r>
              <a:rPr lang="en-US" altLang="ko-KR" dirty="0"/>
              <a:t>, Lidar3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좌표의 값을 빼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98175-7094-4303-B033-DA94961F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924" y="1709945"/>
            <a:ext cx="3935836" cy="3838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86E96-F844-4339-869D-FDFF38576927}"/>
                  </a:ext>
                </a:extLst>
              </p:cNvPr>
              <p:cNvSpPr txBox="1"/>
              <p:nvPr/>
            </p:nvSpPr>
            <p:spPr>
              <a:xfrm>
                <a:off x="716990" y="4894367"/>
                <a:ext cx="6410325" cy="654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Lidar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의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좌표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Lidar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의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좌표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+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Lidar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의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 smtClean="0"/>
                            <m:t>좌표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≒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7.536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86E96-F844-4339-869D-FDFF3857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0" y="4894367"/>
                <a:ext cx="6410325" cy="654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E28522-7ABF-4C65-9B8C-60579BB29983}"/>
              </a:ext>
            </a:extLst>
          </p:cNvPr>
          <p:cNvSpPr txBox="1"/>
          <p:nvPr/>
        </p:nvSpPr>
        <p:spPr>
          <a:xfrm>
            <a:off x="838200" y="5809026"/>
            <a:ext cx="571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7.5367 - 2.68 = 4.8567(m)</a:t>
            </a:r>
            <a:endParaRPr lang="ko-KR" alt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971BE-A4F9-44E6-8EE1-897F73F20836}"/>
              </a:ext>
            </a:extLst>
          </p:cNvPr>
          <p:cNvSpPr txBox="1"/>
          <p:nvPr/>
        </p:nvSpPr>
        <p:spPr>
          <a:xfrm>
            <a:off x="8094924" y="5845902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범퍼와 사람의 거리는 대략 </a:t>
            </a:r>
            <a:r>
              <a:rPr lang="en-US" altLang="ko-KR" dirty="0"/>
              <a:t>4.8567m</a:t>
            </a:r>
            <a:r>
              <a:rPr lang="ko-KR" altLang="en-US" dirty="0"/>
              <a:t>인 것을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74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789FE-85CA-4F6A-9D2D-5427BD3B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2&gt;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97688-C016-4FF0-89FD-B5FD3879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리프트 높이를 </a:t>
            </a:r>
            <a:r>
              <a:rPr lang="en-US" altLang="ko-KR" dirty="0"/>
              <a:t>0.2m</a:t>
            </a:r>
            <a:r>
              <a:rPr lang="ko-KR" altLang="en-US" dirty="0"/>
              <a:t>로 가정하고 사람의 최소 키를 추정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5EF78-616A-4197-9D92-9577566A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638425"/>
            <a:ext cx="25241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55354-F7A2-45DF-9685-415D3DCD86A6}"/>
              </a:ext>
            </a:extLst>
          </p:cNvPr>
          <p:cNvSpPr txBox="1"/>
          <p:nvPr/>
        </p:nvSpPr>
        <p:spPr>
          <a:xfrm>
            <a:off x="4267199" y="2359402"/>
            <a:ext cx="5857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 모델 </a:t>
            </a:r>
            <a:r>
              <a:rPr lang="en-US" altLang="ko-KR" dirty="0"/>
              <a:t>: </a:t>
            </a:r>
            <a:r>
              <a:rPr lang="ko-KR" altLang="en-US" dirty="0"/>
              <a:t>아반떼</a:t>
            </a:r>
            <a:r>
              <a:rPr lang="en-US" altLang="ko-KR" dirty="0"/>
              <a:t>ad</a:t>
            </a:r>
          </a:p>
          <a:p>
            <a:endParaRPr lang="en-US" altLang="ko-KR" dirty="0"/>
          </a:p>
          <a:p>
            <a:r>
              <a:rPr lang="en-US" altLang="ko-KR" dirty="0"/>
              <a:t>Lidar</a:t>
            </a:r>
            <a:r>
              <a:rPr lang="ko-KR" altLang="en-US" dirty="0"/>
              <a:t>의 </a:t>
            </a:r>
            <a:r>
              <a:rPr lang="en-US" altLang="ko-KR" dirty="0"/>
              <a:t>Z</a:t>
            </a:r>
            <a:r>
              <a:rPr lang="ko-KR" altLang="en-US" dirty="0"/>
              <a:t>좌표는 </a:t>
            </a:r>
            <a:r>
              <a:rPr lang="en-US" altLang="ko-KR" dirty="0"/>
              <a:t>1.54</a:t>
            </a:r>
            <a:r>
              <a:rPr lang="ko-KR" altLang="en-US" dirty="0"/>
              <a:t>인 것과 차 높이가 </a:t>
            </a:r>
            <a:r>
              <a:rPr lang="en-US" altLang="ko-KR" dirty="0"/>
              <a:t>1.44m</a:t>
            </a:r>
            <a:r>
              <a:rPr lang="ko-KR" altLang="en-US" dirty="0"/>
              <a:t>인 것을 고려하면 </a:t>
            </a:r>
            <a:r>
              <a:rPr lang="en-US" altLang="ko-KR" dirty="0"/>
              <a:t>0.1m</a:t>
            </a:r>
            <a:r>
              <a:rPr lang="ko-KR" altLang="en-US" dirty="0"/>
              <a:t>만큼 더 스캔한다는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리프트가 </a:t>
            </a:r>
            <a:r>
              <a:rPr lang="en-US" altLang="ko-KR" dirty="0"/>
              <a:t>0.2</a:t>
            </a:r>
            <a:r>
              <a:rPr lang="ko-KR" altLang="en-US" dirty="0"/>
              <a:t>미터 </a:t>
            </a:r>
            <a:r>
              <a:rPr lang="ko-KR" altLang="en-US" dirty="0" err="1"/>
              <a:t>높이있기</a:t>
            </a:r>
            <a:r>
              <a:rPr lang="ko-KR" altLang="en-US" dirty="0"/>
              <a:t> 때문에 사람 키를 </a:t>
            </a:r>
            <a:r>
              <a:rPr lang="en-US" altLang="ko-KR" dirty="0"/>
              <a:t>0.2m</a:t>
            </a:r>
            <a:r>
              <a:rPr lang="ko-KR" altLang="en-US" dirty="0"/>
              <a:t>만큼 덜 스캔함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ECE0BE-F140-45CF-8734-CB80E24D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390727"/>
            <a:ext cx="6829426" cy="20045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ACDCE0-412A-4F32-8E05-CDB23EA1EE34}"/>
              </a:ext>
            </a:extLst>
          </p:cNvPr>
          <p:cNvSpPr/>
          <p:nvPr/>
        </p:nvSpPr>
        <p:spPr>
          <a:xfrm>
            <a:off x="885825" y="5032374"/>
            <a:ext cx="6829426" cy="835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6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318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Lidar 실습</vt:lpstr>
      <vt:lpstr>&lt;Code &amp; Figure&gt;</vt:lpstr>
      <vt:lpstr>&lt;Code &amp; Figure&gt;</vt:lpstr>
      <vt:lpstr>&lt;Code &amp; Figure&gt;</vt:lpstr>
      <vt:lpstr>&lt;Code &amp; Figure&gt;</vt:lpstr>
      <vt:lpstr>&lt;Code &amp; Figure&gt;</vt:lpstr>
      <vt:lpstr>&lt;실습1&gt;</vt:lpstr>
      <vt:lpstr>&lt;실습1&gt;</vt:lpstr>
      <vt:lpstr>&lt;실습2&gt;</vt:lpstr>
      <vt:lpstr>&lt;실습3&gt;</vt:lpstr>
      <vt:lpstr>&lt;실습3&gt;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 실습</dc:title>
  <dc:creator>김다희</dc:creator>
  <cp:lastModifiedBy>김다희</cp:lastModifiedBy>
  <cp:revision>14</cp:revision>
  <dcterms:created xsi:type="dcterms:W3CDTF">2020-05-03T12:58:36Z</dcterms:created>
  <dcterms:modified xsi:type="dcterms:W3CDTF">2020-05-03T17:58:01Z</dcterms:modified>
</cp:coreProperties>
</file>