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13716000" cx="24384000"/>
  <p:notesSz cx="6858000" cy="9144000"/>
  <p:embeddedFontLst>
    <p:embeddedFont>
      <p:font typeface="Helvetica Neue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V0Z5BYCyvS/Q2TrADmgDhG4ZG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font" Target="fonts/HelveticaNeue-regular.fntdata"/><Relationship Id="rId7" Type="http://schemas.openxmlformats.org/officeDocument/2006/relationships/font" Target="fonts/HelveticaNeue-bold.fntdata"/><Relationship Id="rId8" Type="http://schemas.openxmlformats.org/officeDocument/2006/relationships/font" Target="fonts/HelveticaNeu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5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5"/>
          <p:cNvSpPr txBox="1"/>
          <p:nvPr>
            <p:ph idx="2" type="body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2" type="body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>
            <p:ph idx="2" type="pic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/>
          <p:nvPr>
            <p:ph idx="3" type="pic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7"/>
          <p:cNvSpPr/>
          <p:nvPr>
            <p:ph idx="4" type="pic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>
            <p:ph idx="2" type="pic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/>
          <p:nvPr>
            <p:ph idx="2" type="pic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6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3" type="body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/>
          <p:nvPr>
            <p:ph idx="2" type="pic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7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6" name="Google Shape;36;p10"/>
          <p:cNvSpPr/>
          <p:nvPr>
            <p:ph idx="3" type="pic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/>
          <p:nvPr/>
        </p:nvSpPr>
        <p:spPr>
          <a:xfrm>
            <a:off x="656902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1651433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2642728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3637258" y="1655227"/>
            <a:ext cx="992469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4628555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5623085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6614381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7608912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8600207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9594738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10586036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11580565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12571862" y="1655227"/>
            <a:ext cx="992469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13566392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14557689" y="165522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15552225" y="1655225"/>
            <a:ext cx="1057800" cy="1184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16610025" y="1655225"/>
            <a:ext cx="2921100" cy="1184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19523878" y="1655225"/>
            <a:ext cx="1507200" cy="1184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19509987" y="1812585"/>
            <a:ext cx="388695" cy="80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95" name="Google Shape;95;p3"/>
          <p:cNvSpPr txBox="1"/>
          <p:nvPr/>
        </p:nvSpPr>
        <p:spPr>
          <a:xfrm>
            <a:off x="19659349" y="2102900"/>
            <a:ext cx="13716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32766</a:t>
            </a:r>
            <a:endParaRPr sz="3200"/>
          </a:p>
        </p:txBody>
      </p:sp>
      <p:sp>
        <p:nvSpPr>
          <p:cNvPr id="96" name="Google Shape;96;p3"/>
          <p:cNvSpPr txBox="1"/>
          <p:nvPr/>
        </p:nvSpPr>
        <p:spPr>
          <a:xfrm>
            <a:off x="932679" y="1796278"/>
            <a:ext cx="388696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97" name="Google Shape;97;p3"/>
          <p:cNvSpPr txBox="1"/>
          <p:nvPr/>
        </p:nvSpPr>
        <p:spPr>
          <a:xfrm>
            <a:off x="1093032" y="2119214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3200"/>
          </a:p>
        </p:txBody>
      </p:sp>
      <p:sp>
        <p:nvSpPr>
          <p:cNvPr id="98" name="Google Shape;98;p3"/>
          <p:cNvSpPr txBox="1"/>
          <p:nvPr/>
        </p:nvSpPr>
        <p:spPr>
          <a:xfrm>
            <a:off x="2872035" y="1796278"/>
            <a:ext cx="388695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99" name="Google Shape;99;p3"/>
          <p:cNvSpPr txBox="1"/>
          <p:nvPr/>
        </p:nvSpPr>
        <p:spPr>
          <a:xfrm>
            <a:off x="3032387" y="2119214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3200"/>
          </a:p>
        </p:txBody>
      </p:sp>
      <p:sp>
        <p:nvSpPr>
          <p:cNvPr id="100" name="Google Shape;100;p3"/>
          <p:cNvSpPr txBox="1"/>
          <p:nvPr/>
        </p:nvSpPr>
        <p:spPr>
          <a:xfrm>
            <a:off x="4860868" y="1796278"/>
            <a:ext cx="388696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101" name="Google Shape;101;p3"/>
          <p:cNvSpPr txBox="1"/>
          <p:nvPr/>
        </p:nvSpPr>
        <p:spPr>
          <a:xfrm>
            <a:off x="5021220" y="2119214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3200"/>
          </a:p>
        </p:txBody>
      </p:sp>
      <p:sp>
        <p:nvSpPr>
          <p:cNvPr id="102" name="Google Shape;102;p3"/>
          <p:cNvSpPr txBox="1"/>
          <p:nvPr/>
        </p:nvSpPr>
        <p:spPr>
          <a:xfrm>
            <a:off x="6832127" y="1796278"/>
            <a:ext cx="388695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103" name="Google Shape;103;p3"/>
          <p:cNvSpPr txBox="1"/>
          <p:nvPr/>
        </p:nvSpPr>
        <p:spPr>
          <a:xfrm>
            <a:off x="6992479" y="2119214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3200"/>
          </a:p>
        </p:txBody>
      </p:sp>
      <p:sp>
        <p:nvSpPr>
          <p:cNvPr id="104" name="Google Shape;104;p3"/>
          <p:cNvSpPr txBox="1"/>
          <p:nvPr/>
        </p:nvSpPr>
        <p:spPr>
          <a:xfrm>
            <a:off x="8849456" y="1796278"/>
            <a:ext cx="388696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105" name="Google Shape;105;p3"/>
          <p:cNvSpPr txBox="1"/>
          <p:nvPr/>
        </p:nvSpPr>
        <p:spPr>
          <a:xfrm>
            <a:off x="9009809" y="2119214"/>
            <a:ext cx="41454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sz="3200"/>
          </a:p>
        </p:txBody>
      </p:sp>
      <p:sp>
        <p:nvSpPr>
          <p:cNvPr id="106" name="Google Shape;106;p3"/>
          <p:cNvSpPr txBox="1"/>
          <p:nvPr/>
        </p:nvSpPr>
        <p:spPr>
          <a:xfrm>
            <a:off x="1903633" y="1796278"/>
            <a:ext cx="3426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107" name="Google Shape;107;p3"/>
          <p:cNvSpPr txBox="1"/>
          <p:nvPr/>
        </p:nvSpPr>
        <p:spPr>
          <a:xfrm>
            <a:off x="2040863" y="2119214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3200"/>
          </a:p>
        </p:txBody>
      </p:sp>
      <p:sp>
        <p:nvSpPr>
          <p:cNvPr id="108" name="Google Shape;108;p3"/>
          <p:cNvSpPr txBox="1"/>
          <p:nvPr/>
        </p:nvSpPr>
        <p:spPr>
          <a:xfrm>
            <a:off x="3893964" y="1796278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109" name="Google Shape;109;p3"/>
          <p:cNvSpPr txBox="1"/>
          <p:nvPr/>
        </p:nvSpPr>
        <p:spPr>
          <a:xfrm>
            <a:off x="4031195" y="2119214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3200"/>
          </a:p>
        </p:txBody>
      </p:sp>
      <p:sp>
        <p:nvSpPr>
          <p:cNvPr id="110" name="Google Shape;110;p3"/>
          <p:cNvSpPr txBox="1"/>
          <p:nvPr/>
        </p:nvSpPr>
        <p:spPr>
          <a:xfrm>
            <a:off x="5863952" y="1796278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111" name="Google Shape;111;p3"/>
          <p:cNvSpPr txBox="1"/>
          <p:nvPr/>
        </p:nvSpPr>
        <p:spPr>
          <a:xfrm>
            <a:off x="6001182" y="2119214"/>
            <a:ext cx="373504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3200"/>
          </a:p>
        </p:txBody>
      </p:sp>
      <p:sp>
        <p:nvSpPr>
          <p:cNvPr id="112" name="Google Shape;112;p3"/>
          <p:cNvSpPr txBox="1"/>
          <p:nvPr/>
        </p:nvSpPr>
        <p:spPr>
          <a:xfrm>
            <a:off x="7849778" y="1796279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113" name="Google Shape;113;p3"/>
          <p:cNvSpPr txBox="1"/>
          <p:nvPr/>
        </p:nvSpPr>
        <p:spPr>
          <a:xfrm>
            <a:off x="7987010" y="2119215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sz="3200"/>
          </a:p>
        </p:txBody>
      </p:sp>
      <p:sp>
        <p:nvSpPr>
          <p:cNvPr id="114" name="Google Shape;114;p3"/>
          <p:cNvSpPr txBox="1"/>
          <p:nvPr/>
        </p:nvSpPr>
        <p:spPr>
          <a:xfrm>
            <a:off x="9835608" y="1796278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115" name="Google Shape;115;p3"/>
          <p:cNvSpPr txBox="1"/>
          <p:nvPr/>
        </p:nvSpPr>
        <p:spPr>
          <a:xfrm>
            <a:off x="9972838" y="2119214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sz="3200"/>
          </a:p>
        </p:txBody>
      </p:sp>
      <p:sp>
        <p:nvSpPr>
          <p:cNvPr id="116" name="Google Shape;116;p3"/>
          <p:cNvSpPr/>
          <p:nvPr/>
        </p:nvSpPr>
        <p:spPr>
          <a:xfrm>
            <a:off x="21033750" y="1655250"/>
            <a:ext cx="1507200" cy="1184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20957975" y="1796288"/>
            <a:ext cx="6027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118" name="Google Shape;118;p3"/>
          <p:cNvSpPr txBox="1"/>
          <p:nvPr/>
        </p:nvSpPr>
        <p:spPr>
          <a:xfrm>
            <a:off x="21266120" y="2119225"/>
            <a:ext cx="13536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32767</a:t>
            </a:r>
            <a:endParaRPr sz="3200"/>
          </a:p>
        </p:txBody>
      </p:sp>
      <p:sp>
        <p:nvSpPr>
          <p:cNvPr id="119" name="Google Shape;119;p3"/>
          <p:cNvSpPr/>
          <p:nvPr/>
        </p:nvSpPr>
        <p:spPr>
          <a:xfrm>
            <a:off x="16747191" y="5090481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17741721" y="5090481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18733017" y="5090481"/>
            <a:ext cx="992469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19727546" y="5090481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20718842" y="5090481"/>
            <a:ext cx="198699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22707900" y="5090475"/>
            <a:ext cx="1237200" cy="1184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22948771" y="5231533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26" name="Google Shape;126;p3"/>
          <p:cNvSpPr txBox="1"/>
          <p:nvPr/>
        </p:nvSpPr>
        <p:spPr>
          <a:xfrm>
            <a:off x="23017373" y="5565350"/>
            <a:ext cx="8676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m-4</a:t>
            </a:r>
            <a:endParaRPr sz="3000"/>
          </a:p>
        </p:txBody>
      </p:sp>
      <p:sp>
        <p:nvSpPr>
          <p:cNvPr id="127" name="Google Shape;127;p3"/>
          <p:cNvSpPr/>
          <p:nvPr/>
        </p:nvSpPr>
        <p:spPr>
          <a:xfrm>
            <a:off x="16765708" y="6829849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17760238" y="6829849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18751534" y="6829849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19746061" y="6829849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20737355" y="6829849"/>
            <a:ext cx="198699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22726425" y="6829850"/>
            <a:ext cx="1237200" cy="1184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22967289" y="6970901"/>
            <a:ext cx="3426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34" name="Google Shape;134;p3"/>
          <p:cNvSpPr txBox="1"/>
          <p:nvPr/>
        </p:nvSpPr>
        <p:spPr>
          <a:xfrm>
            <a:off x="23077622" y="7293825"/>
            <a:ext cx="8676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m-3</a:t>
            </a:r>
            <a:endParaRPr sz="3000"/>
          </a:p>
        </p:txBody>
      </p:sp>
      <p:sp>
        <p:nvSpPr>
          <p:cNvPr id="135" name="Google Shape;135;p3"/>
          <p:cNvSpPr txBox="1"/>
          <p:nvPr/>
        </p:nvSpPr>
        <p:spPr>
          <a:xfrm>
            <a:off x="17041486" y="5231533"/>
            <a:ext cx="388696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36" name="Google Shape;136;p3"/>
          <p:cNvSpPr txBox="1"/>
          <p:nvPr/>
        </p:nvSpPr>
        <p:spPr>
          <a:xfrm>
            <a:off x="17201838" y="5554468"/>
            <a:ext cx="373503" cy="57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3000"/>
          </a:p>
        </p:txBody>
      </p:sp>
      <p:sp>
        <p:nvSpPr>
          <p:cNvPr id="137" name="Google Shape;137;p3"/>
          <p:cNvSpPr txBox="1"/>
          <p:nvPr/>
        </p:nvSpPr>
        <p:spPr>
          <a:xfrm>
            <a:off x="19030300" y="5220660"/>
            <a:ext cx="388695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38" name="Google Shape;138;p3"/>
          <p:cNvSpPr txBox="1"/>
          <p:nvPr/>
        </p:nvSpPr>
        <p:spPr>
          <a:xfrm>
            <a:off x="19190653" y="5543596"/>
            <a:ext cx="373503" cy="57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sz="3000"/>
          </a:p>
        </p:txBody>
      </p:sp>
      <p:sp>
        <p:nvSpPr>
          <p:cNvPr id="139" name="Google Shape;139;p3"/>
          <p:cNvSpPr txBox="1"/>
          <p:nvPr/>
        </p:nvSpPr>
        <p:spPr>
          <a:xfrm>
            <a:off x="10832049" y="1796279"/>
            <a:ext cx="388696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140" name="Google Shape;140;p3"/>
          <p:cNvSpPr txBox="1"/>
          <p:nvPr/>
        </p:nvSpPr>
        <p:spPr>
          <a:xfrm>
            <a:off x="10992400" y="2119225"/>
            <a:ext cx="6027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3200"/>
          </a:p>
        </p:txBody>
      </p:sp>
      <p:sp>
        <p:nvSpPr>
          <p:cNvPr id="141" name="Google Shape;141;p3"/>
          <p:cNvSpPr txBox="1"/>
          <p:nvPr/>
        </p:nvSpPr>
        <p:spPr>
          <a:xfrm>
            <a:off x="11853978" y="1796279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142" name="Google Shape;142;p3"/>
          <p:cNvSpPr txBox="1"/>
          <p:nvPr/>
        </p:nvSpPr>
        <p:spPr>
          <a:xfrm>
            <a:off x="11991197" y="2119225"/>
            <a:ext cx="6027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endParaRPr sz="3200"/>
          </a:p>
        </p:txBody>
      </p:sp>
      <p:sp>
        <p:nvSpPr>
          <p:cNvPr id="143" name="Google Shape;143;p3"/>
          <p:cNvSpPr/>
          <p:nvPr/>
        </p:nvSpPr>
        <p:spPr>
          <a:xfrm>
            <a:off x="16765708" y="856921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17760238" y="856921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18751534" y="856921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19746061" y="8569217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20737355" y="8569217"/>
            <a:ext cx="198699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22726425" y="8569225"/>
            <a:ext cx="1237200" cy="1184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22967284" y="8710269"/>
            <a:ext cx="342452" cy="80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50" name="Google Shape;150;p3"/>
          <p:cNvSpPr txBox="1"/>
          <p:nvPr/>
        </p:nvSpPr>
        <p:spPr>
          <a:xfrm>
            <a:off x="23077623" y="9033200"/>
            <a:ext cx="9255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m-2</a:t>
            </a:r>
            <a:endParaRPr sz="3000"/>
          </a:p>
        </p:txBody>
      </p:sp>
      <p:sp>
        <p:nvSpPr>
          <p:cNvPr id="151" name="Google Shape;151;p3"/>
          <p:cNvSpPr txBox="1"/>
          <p:nvPr/>
        </p:nvSpPr>
        <p:spPr>
          <a:xfrm>
            <a:off x="12804403" y="1796278"/>
            <a:ext cx="388696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152" name="Google Shape;152;p3"/>
          <p:cNvSpPr txBox="1"/>
          <p:nvPr/>
        </p:nvSpPr>
        <p:spPr>
          <a:xfrm>
            <a:off x="12964747" y="2119225"/>
            <a:ext cx="6495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sz="3200"/>
          </a:p>
        </p:txBody>
      </p:sp>
      <p:sp>
        <p:nvSpPr>
          <p:cNvPr id="153" name="Google Shape;153;p3"/>
          <p:cNvSpPr txBox="1"/>
          <p:nvPr/>
        </p:nvSpPr>
        <p:spPr>
          <a:xfrm>
            <a:off x="13858319" y="1796278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154" name="Google Shape;154;p3"/>
          <p:cNvSpPr txBox="1"/>
          <p:nvPr/>
        </p:nvSpPr>
        <p:spPr>
          <a:xfrm>
            <a:off x="13995550" y="2119225"/>
            <a:ext cx="6495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</a:t>
            </a:r>
            <a:endParaRPr sz="3200"/>
          </a:p>
        </p:txBody>
      </p:sp>
      <p:sp>
        <p:nvSpPr>
          <p:cNvPr id="155" name="Google Shape;155;p3"/>
          <p:cNvSpPr/>
          <p:nvPr/>
        </p:nvSpPr>
        <p:spPr>
          <a:xfrm>
            <a:off x="16765708" y="10254229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17760238" y="10254229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18751534" y="10254229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19746061" y="10254229"/>
            <a:ext cx="99246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20737355" y="10254229"/>
            <a:ext cx="1986998" cy="1184772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dashDot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22726426" y="10254225"/>
            <a:ext cx="1237200" cy="1184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22967284" y="10395281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62" name="Google Shape;162;p3"/>
          <p:cNvSpPr txBox="1"/>
          <p:nvPr/>
        </p:nvSpPr>
        <p:spPr>
          <a:xfrm>
            <a:off x="23077624" y="10718225"/>
            <a:ext cx="8676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m-1</a:t>
            </a:r>
            <a:endParaRPr sz="3000"/>
          </a:p>
        </p:txBody>
      </p:sp>
      <p:sp>
        <p:nvSpPr>
          <p:cNvPr id="163" name="Google Shape;163;p3"/>
          <p:cNvSpPr txBox="1"/>
          <p:nvPr/>
        </p:nvSpPr>
        <p:spPr>
          <a:xfrm>
            <a:off x="14857558" y="1796278"/>
            <a:ext cx="388695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164" name="Google Shape;164;p3"/>
          <p:cNvSpPr txBox="1"/>
          <p:nvPr/>
        </p:nvSpPr>
        <p:spPr>
          <a:xfrm>
            <a:off x="15017897" y="2119225"/>
            <a:ext cx="6027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</a:t>
            </a:r>
            <a:endParaRPr sz="3200"/>
          </a:p>
        </p:txBody>
      </p:sp>
      <p:sp>
        <p:nvSpPr>
          <p:cNvPr id="165" name="Google Shape;165;p3"/>
          <p:cNvSpPr txBox="1"/>
          <p:nvPr/>
        </p:nvSpPr>
        <p:spPr>
          <a:xfrm>
            <a:off x="15874151" y="1796277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lang="en-US" sz="3200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166" name="Google Shape;166;p3"/>
          <p:cNvSpPr txBox="1"/>
          <p:nvPr/>
        </p:nvSpPr>
        <p:spPr>
          <a:xfrm>
            <a:off x="16009269" y="2119225"/>
            <a:ext cx="6495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sz="3200"/>
          </a:p>
        </p:txBody>
      </p:sp>
      <p:sp>
        <p:nvSpPr>
          <p:cNvPr id="167" name="Google Shape;167;p3"/>
          <p:cNvSpPr txBox="1"/>
          <p:nvPr/>
        </p:nvSpPr>
        <p:spPr>
          <a:xfrm>
            <a:off x="17971028" y="5220660"/>
            <a:ext cx="388696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68" name="Google Shape;168;p3"/>
          <p:cNvSpPr txBox="1"/>
          <p:nvPr/>
        </p:nvSpPr>
        <p:spPr>
          <a:xfrm>
            <a:off x="18131380" y="5543595"/>
            <a:ext cx="373503" cy="57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3000"/>
          </a:p>
        </p:txBody>
      </p:sp>
      <p:sp>
        <p:nvSpPr>
          <p:cNvPr id="169" name="Google Shape;169;p3"/>
          <p:cNvSpPr txBox="1"/>
          <p:nvPr/>
        </p:nvSpPr>
        <p:spPr>
          <a:xfrm>
            <a:off x="20024180" y="5204355"/>
            <a:ext cx="388696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70" name="Google Shape;170;p3"/>
          <p:cNvSpPr txBox="1"/>
          <p:nvPr/>
        </p:nvSpPr>
        <p:spPr>
          <a:xfrm>
            <a:off x="20166570" y="5516550"/>
            <a:ext cx="649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sz="3000"/>
          </a:p>
        </p:txBody>
      </p:sp>
      <p:sp>
        <p:nvSpPr>
          <p:cNvPr id="171" name="Google Shape;171;p3"/>
          <p:cNvSpPr txBox="1"/>
          <p:nvPr/>
        </p:nvSpPr>
        <p:spPr>
          <a:xfrm>
            <a:off x="17035183" y="6943724"/>
            <a:ext cx="342452" cy="80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72" name="Google Shape;172;p3"/>
          <p:cNvSpPr txBox="1"/>
          <p:nvPr/>
        </p:nvSpPr>
        <p:spPr>
          <a:xfrm>
            <a:off x="17172412" y="7266658"/>
            <a:ext cx="373503" cy="57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3000"/>
          </a:p>
        </p:txBody>
      </p:sp>
      <p:sp>
        <p:nvSpPr>
          <p:cNvPr id="173" name="Google Shape;173;p3"/>
          <p:cNvSpPr txBox="1"/>
          <p:nvPr/>
        </p:nvSpPr>
        <p:spPr>
          <a:xfrm>
            <a:off x="18047454" y="6970901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74" name="Google Shape;174;p3"/>
          <p:cNvSpPr txBox="1"/>
          <p:nvPr/>
        </p:nvSpPr>
        <p:spPr>
          <a:xfrm>
            <a:off x="18184683" y="7293836"/>
            <a:ext cx="373503" cy="57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sz="3000"/>
          </a:p>
        </p:txBody>
      </p:sp>
      <p:sp>
        <p:nvSpPr>
          <p:cNvPr id="175" name="Google Shape;175;p3"/>
          <p:cNvSpPr txBox="1"/>
          <p:nvPr/>
        </p:nvSpPr>
        <p:spPr>
          <a:xfrm>
            <a:off x="19030300" y="6943724"/>
            <a:ext cx="342452" cy="80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76" name="Google Shape;176;p3"/>
          <p:cNvSpPr txBox="1"/>
          <p:nvPr/>
        </p:nvSpPr>
        <p:spPr>
          <a:xfrm>
            <a:off x="19167530" y="7266658"/>
            <a:ext cx="373503" cy="57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endParaRPr sz="3000"/>
          </a:p>
        </p:txBody>
      </p:sp>
      <p:sp>
        <p:nvSpPr>
          <p:cNvPr id="177" name="Google Shape;177;p3"/>
          <p:cNvSpPr txBox="1"/>
          <p:nvPr/>
        </p:nvSpPr>
        <p:spPr>
          <a:xfrm>
            <a:off x="20036815" y="6943724"/>
            <a:ext cx="342452" cy="80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78" name="Google Shape;178;p3"/>
          <p:cNvSpPr txBox="1"/>
          <p:nvPr/>
        </p:nvSpPr>
        <p:spPr>
          <a:xfrm>
            <a:off x="20174052" y="7266650"/>
            <a:ext cx="6027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</a:t>
            </a:r>
            <a:endParaRPr sz="3000"/>
          </a:p>
        </p:txBody>
      </p:sp>
      <p:sp>
        <p:nvSpPr>
          <p:cNvPr id="179" name="Google Shape;179;p3"/>
          <p:cNvSpPr txBox="1"/>
          <p:nvPr/>
        </p:nvSpPr>
        <p:spPr>
          <a:xfrm>
            <a:off x="17041486" y="8710269"/>
            <a:ext cx="388696" cy="80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80" name="Google Shape;180;p3"/>
          <p:cNvSpPr txBox="1"/>
          <p:nvPr/>
        </p:nvSpPr>
        <p:spPr>
          <a:xfrm>
            <a:off x="17201838" y="9033205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3000"/>
          </a:p>
        </p:txBody>
      </p:sp>
      <p:sp>
        <p:nvSpPr>
          <p:cNvPr id="181" name="Google Shape;181;p3"/>
          <p:cNvSpPr txBox="1"/>
          <p:nvPr/>
        </p:nvSpPr>
        <p:spPr>
          <a:xfrm>
            <a:off x="17971028" y="8710269"/>
            <a:ext cx="388696" cy="80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82" name="Google Shape;182;p3"/>
          <p:cNvSpPr txBox="1"/>
          <p:nvPr/>
        </p:nvSpPr>
        <p:spPr>
          <a:xfrm>
            <a:off x="18131380" y="9033205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sz="3000"/>
          </a:p>
        </p:txBody>
      </p:sp>
      <p:sp>
        <p:nvSpPr>
          <p:cNvPr id="183" name="Google Shape;183;p3"/>
          <p:cNvSpPr txBox="1"/>
          <p:nvPr/>
        </p:nvSpPr>
        <p:spPr>
          <a:xfrm>
            <a:off x="18962324" y="8683091"/>
            <a:ext cx="388696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84" name="Google Shape;184;p3"/>
          <p:cNvSpPr txBox="1"/>
          <p:nvPr/>
        </p:nvSpPr>
        <p:spPr>
          <a:xfrm>
            <a:off x="19122674" y="9006025"/>
            <a:ext cx="602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3000"/>
          </a:p>
        </p:txBody>
      </p:sp>
      <p:sp>
        <p:nvSpPr>
          <p:cNvPr id="185" name="Google Shape;185;p3"/>
          <p:cNvSpPr txBox="1"/>
          <p:nvPr/>
        </p:nvSpPr>
        <p:spPr>
          <a:xfrm>
            <a:off x="20025252" y="8683091"/>
            <a:ext cx="388695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86" name="Google Shape;186;p3"/>
          <p:cNvSpPr txBox="1"/>
          <p:nvPr/>
        </p:nvSpPr>
        <p:spPr>
          <a:xfrm>
            <a:off x="20185600" y="9006025"/>
            <a:ext cx="5385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</a:t>
            </a:r>
            <a:endParaRPr sz="3000"/>
          </a:p>
        </p:txBody>
      </p:sp>
      <p:sp>
        <p:nvSpPr>
          <p:cNvPr id="187" name="Google Shape;187;p3"/>
          <p:cNvSpPr txBox="1"/>
          <p:nvPr/>
        </p:nvSpPr>
        <p:spPr>
          <a:xfrm>
            <a:off x="17051013" y="10395281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88" name="Google Shape;188;p3"/>
          <p:cNvSpPr txBox="1"/>
          <p:nvPr/>
        </p:nvSpPr>
        <p:spPr>
          <a:xfrm>
            <a:off x="17225100" y="10691829"/>
            <a:ext cx="373503" cy="57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3000"/>
          </a:p>
        </p:txBody>
      </p:sp>
      <p:sp>
        <p:nvSpPr>
          <p:cNvPr id="189" name="Google Shape;189;p3"/>
          <p:cNvSpPr txBox="1"/>
          <p:nvPr/>
        </p:nvSpPr>
        <p:spPr>
          <a:xfrm>
            <a:off x="18047454" y="10395281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90" name="Google Shape;190;p3"/>
          <p:cNvSpPr txBox="1"/>
          <p:nvPr/>
        </p:nvSpPr>
        <p:spPr>
          <a:xfrm>
            <a:off x="18184683" y="10718217"/>
            <a:ext cx="373503" cy="579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sz="3000"/>
          </a:p>
        </p:txBody>
      </p:sp>
      <p:sp>
        <p:nvSpPr>
          <p:cNvPr id="191" name="Google Shape;191;p3"/>
          <p:cNvSpPr txBox="1"/>
          <p:nvPr/>
        </p:nvSpPr>
        <p:spPr>
          <a:xfrm>
            <a:off x="19041859" y="10395281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lang="en-US" sz="3000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92" name="Google Shape;192;p3"/>
          <p:cNvSpPr txBox="1"/>
          <p:nvPr/>
        </p:nvSpPr>
        <p:spPr>
          <a:xfrm>
            <a:off x="19179104" y="10718225"/>
            <a:ext cx="6495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endParaRPr sz="3000"/>
          </a:p>
        </p:txBody>
      </p:sp>
      <p:sp>
        <p:nvSpPr>
          <p:cNvPr id="193" name="Google Shape;193;p3"/>
          <p:cNvSpPr txBox="1"/>
          <p:nvPr/>
        </p:nvSpPr>
        <p:spPr>
          <a:xfrm>
            <a:off x="20020106" y="10395281"/>
            <a:ext cx="342452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000"/>
          </a:p>
        </p:txBody>
      </p:sp>
      <p:sp>
        <p:nvSpPr>
          <p:cNvPr id="194" name="Google Shape;194;p3"/>
          <p:cNvSpPr txBox="1"/>
          <p:nvPr/>
        </p:nvSpPr>
        <p:spPr>
          <a:xfrm>
            <a:off x="20157356" y="10718225"/>
            <a:ext cx="602700" cy="5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8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sz="3000"/>
          </a:p>
        </p:txBody>
      </p:sp>
      <p:cxnSp>
        <p:nvCxnSpPr>
          <p:cNvPr id="195" name="Google Shape;195;p3"/>
          <p:cNvCxnSpPr/>
          <p:nvPr/>
        </p:nvCxnSpPr>
        <p:spPr>
          <a:xfrm flipH="1" rot="10800000">
            <a:off x="1233021" y="3121198"/>
            <a:ext cx="1" cy="2515003"/>
          </a:xfrm>
          <a:prstGeom prst="straightConnector1">
            <a:avLst/>
          </a:prstGeom>
          <a:noFill/>
          <a:ln cap="flat" cmpd="sng" w="38100">
            <a:solidFill>
              <a:srgbClr val="87F84D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6" name="Google Shape;196;p3"/>
          <p:cNvCxnSpPr/>
          <p:nvPr/>
        </p:nvCxnSpPr>
        <p:spPr>
          <a:xfrm>
            <a:off x="1239260" y="5617776"/>
            <a:ext cx="13660546" cy="1"/>
          </a:xfrm>
          <a:prstGeom prst="straightConnector1">
            <a:avLst/>
          </a:prstGeom>
          <a:noFill/>
          <a:ln cap="flat" cmpd="sng" w="38100">
            <a:solidFill>
              <a:srgbClr val="87F84D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7" name="Google Shape;197;p3"/>
          <p:cNvCxnSpPr/>
          <p:nvPr/>
        </p:nvCxnSpPr>
        <p:spPr>
          <a:xfrm flipH="1" rot="10800000">
            <a:off x="5169055" y="3121198"/>
            <a:ext cx="1" cy="2515003"/>
          </a:xfrm>
          <a:prstGeom prst="straightConnector1">
            <a:avLst/>
          </a:prstGeom>
          <a:noFill/>
          <a:ln cap="flat" cmpd="sng" w="38100">
            <a:solidFill>
              <a:srgbClr val="87F84D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8" name="Google Shape;198;p3"/>
          <p:cNvCxnSpPr/>
          <p:nvPr/>
        </p:nvCxnSpPr>
        <p:spPr>
          <a:xfrm flipH="1" rot="10800000">
            <a:off x="9116384" y="3121198"/>
            <a:ext cx="1" cy="2515003"/>
          </a:xfrm>
          <a:prstGeom prst="straightConnector1">
            <a:avLst/>
          </a:prstGeom>
          <a:noFill/>
          <a:ln cap="flat" cmpd="sng" w="38100">
            <a:solidFill>
              <a:srgbClr val="87F84D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199" name="Google Shape;199;p3"/>
          <p:cNvCxnSpPr/>
          <p:nvPr/>
        </p:nvCxnSpPr>
        <p:spPr>
          <a:xfrm flipH="1" rot="10800000">
            <a:off x="13052417" y="3121198"/>
            <a:ext cx="1" cy="2515003"/>
          </a:xfrm>
          <a:prstGeom prst="straightConnector1">
            <a:avLst/>
          </a:prstGeom>
          <a:noFill/>
          <a:ln cap="flat" cmpd="sng" w="38100">
            <a:solidFill>
              <a:srgbClr val="87F84D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00" name="Google Shape;200;p3"/>
          <p:cNvSpPr txBox="1"/>
          <p:nvPr/>
        </p:nvSpPr>
        <p:spPr>
          <a:xfrm>
            <a:off x="15625512" y="5304031"/>
            <a:ext cx="538452" cy="897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9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201" name="Google Shape;201;p3"/>
          <p:cNvSpPr txBox="1"/>
          <p:nvPr/>
        </p:nvSpPr>
        <p:spPr>
          <a:xfrm>
            <a:off x="15991323" y="5033874"/>
            <a:ext cx="481598" cy="80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F84D"/>
              </a:buClr>
              <a:buSzPts val="19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87F8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3200"/>
          </a:p>
        </p:txBody>
      </p:sp>
      <p:sp>
        <p:nvSpPr>
          <p:cNvPr id="202" name="Google Shape;202;p3"/>
          <p:cNvSpPr txBox="1"/>
          <p:nvPr/>
        </p:nvSpPr>
        <p:spPr>
          <a:xfrm>
            <a:off x="15609847" y="7108490"/>
            <a:ext cx="538451" cy="897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9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203" name="Google Shape;203;p3"/>
          <p:cNvSpPr txBox="1"/>
          <p:nvPr/>
        </p:nvSpPr>
        <p:spPr>
          <a:xfrm>
            <a:off x="15975658" y="6838333"/>
            <a:ext cx="481599" cy="8016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7001"/>
              </a:buClr>
              <a:buSzPts val="19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EF70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3200"/>
          </a:p>
        </p:txBody>
      </p:sp>
      <p:sp>
        <p:nvSpPr>
          <p:cNvPr id="204" name="Google Shape;204;p3"/>
          <p:cNvSpPr txBox="1"/>
          <p:nvPr/>
        </p:nvSpPr>
        <p:spPr>
          <a:xfrm>
            <a:off x="15609847" y="8847859"/>
            <a:ext cx="538451" cy="897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9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205" name="Google Shape;205;p3"/>
          <p:cNvSpPr txBox="1"/>
          <p:nvPr/>
        </p:nvSpPr>
        <p:spPr>
          <a:xfrm>
            <a:off x="15975658" y="8577702"/>
            <a:ext cx="481599" cy="80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19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3200"/>
          </a:p>
        </p:txBody>
      </p:sp>
      <p:sp>
        <p:nvSpPr>
          <p:cNvPr id="206" name="Google Shape;206;p3"/>
          <p:cNvSpPr txBox="1"/>
          <p:nvPr/>
        </p:nvSpPr>
        <p:spPr>
          <a:xfrm>
            <a:off x="15624748" y="10532873"/>
            <a:ext cx="538452" cy="897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9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endParaRPr sz="3200"/>
          </a:p>
        </p:txBody>
      </p:sp>
      <p:sp>
        <p:nvSpPr>
          <p:cNvPr id="207" name="Google Shape;207;p3"/>
          <p:cNvSpPr txBox="1"/>
          <p:nvPr/>
        </p:nvSpPr>
        <p:spPr>
          <a:xfrm>
            <a:off x="15990558" y="10262716"/>
            <a:ext cx="481599" cy="80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SzPts val="19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sz="3200"/>
          </a:p>
        </p:txBody>
      </p:sp>
      <p:sp>
        <p:nvSpPr>
          <p:cNvPr id="208" name="Google Shape;208;p3"/>
          <p:cNvSpPr txBox="1"/>
          <p:nvPr/>
        </p:nvSpPr>
        <p:spPr>
          <a:xfrm>
            <a:off x="4628550" y="7376100"/>
            <a:ext cx="9812400" cy="20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300"/>
              <a:buFont typeface="Helvetica Neue"/>
              <a:buNone/>
            </a:pPr>
            <a:r>
              <a:rPr b="0" i="0" lang="en-US" sz="3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of the z </a:t>
            </a:r>
            <a:r>
              <a:rPr lang="en-US" sz="39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3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arrays computed on</a:t>
            </a:r>
            <a:endParaRPr sz="3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300"/>
              <a:buFont typeface="Helvetica Neue"/>
              <a:buNone/>
            </a:pPr>
            <a:r>
              <a:rPr lang="en-US" sz="39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</a:t>
            </a:r>
            <a:r>
              <a:rPr b="0" i="0" lang="en-US" sz="3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complex-complex FFT </a:t>
            </a:r>
            <a:r>
              <a:rPr lang="en-US" sz="39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0" lang="en-US" sz="3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cuFFT)</a:t>
            </a:r>
            <a:endParaRPr sz="3900"/>
          </a:p>
        </p:txBody>
      </p:sp>
      <p:sp>
        <p:nvSpPr>
          <p:cNvPr id="209" name="Google Shape;209;p3"/>
          <p:cNvSpPr txBox="1"/>
          <p:nvPr/>
        </p:nvSpPr>
        <p:spPr>
          <a:xfrm>
            <a:off x="8560850" y="7664375"/>
            <a:ext cx="3267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Helvetica Neue"/>
              <a:buNone/>
            </a:pPr>
            <a:r>
              <a:rPr b="0" i="0" lang="en-US" sz="29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endParaRPr sz="2900"/>
          </a:p>
        </p:txBody>
      </p:sp>
      <p:sp>
        <p:nvSpPr>
          <p:cNvPr id="210" name="Google Shape;210;p3"/>
          <p:cNvSpPr txBox="1"/>
          <p:nvPr/>
        </p:nvSpPr>
        <p:spPr>
          <a:xfrm>
            <a:off x="6342775" y="544600"/>
            <a:ext cx="140199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300"/>
              <a:buFont typeface="Helvetica Neue"/>
              <a:buNone/>
            </a:pPr>
            <a:r>
              <a:rPr b="0" i="0" lang="en-US" sz="36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array </a:t>
            </a:r>
            <a:r>
              <a:rPr i="1" lang="en-US" sz="3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</a:t>
            </a:r>
            <a:r>
              <a:rPr b="0" i="0" lang="en-US" sz="36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(real-valued samples) of length </a:t>
            </a:r>
            <a:r>
              <a:rPr b="0" i="1" lang="en-US" sz="36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= 32768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