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F5D2-920E-43B2-214E-D9A072A23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F3091-2F6D-470B-958C-97F450808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CA2A1-33D7-0470-2617-57ED5A9A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3E5D-C11E-4234-8DBD-F7F5BF8E1F38}" type="datetimeFigureOut">
              <a:rPr lang="en-NZ" smtClean="0"/>
              <a:t>26/10/2023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1541A-75F6-70D2-F024-A27C80F5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9B213-BC8A-80E4-56FA-BEA53482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AD0-D459-4C41-A361-57EE4175DB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336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33B1-423B-14D6-8ACF-EE620D55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82461-BE31-A1AB-1170-60770B96B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7E447-9C54-8FE7-D5D2-41CB5444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3E5D-C11E-4234-8DBD-F7F5BF8E1F38}" type="datetimeFigureOut">
              <a:rPr lang="en-NZ" smtClean="0"/>
              <a:t>26/10/2023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0970-8AE2-6B74-DA04-26F99C1B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B73C9-30AF-30A4-5883-AA183E2D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AD0-D459-4C41-A361-57EE4175DB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024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416B3-C249-5ECB-71E7-37827479A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791C4-113E-A59B-6122-6AB49C2C9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4C95-E7DB-446C-4C21-EF97E362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3E5D-C11E-4234-8DBD-F7F5BF8E1F38}" type="datetimeFigureOut">
              <a:rPr lang="en-NZ" smtClean="0"/>
              <a:t>26/10/2023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F39BE-0A77-D6E6-6C98-BF9668F0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3300-53DC-2934-D5C2-293D0C7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AD0-D459-4C41-A361-57EE4175DB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490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39FF-C34B-C271-B31C-E2F6DE6F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4E4C-7511-5AC5-FFF4-B130AC16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F644E-CDE4-B2BB-FAA5-3A27CCBB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3E5D-C11E-4234-8DBD-F7F5BF8E1F38}" type="datetimeFigureOut">
              <a:rPr lang="en-NZ" smtClean="0"/>
              <a:t>26/10/2023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0A5D5-1195-0CC5-E22E-A400364B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65784-6FFC-CA1C-5CD9-6C019CFB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AD0-D459-4C41-A361-57EE4175DB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715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E314-222C-07B3-3B32-D520AF5E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BD4D6-99D2-5810-04AD-41E255DEE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73B1A-5670-5CFA-AC9F-AED5D36B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3E5D-C11E-4234-8DBD-F7F5BF8E1F38}" type="datetimeFigureOut">
              <a:rPr lang="en-NZ" smtClean="0"/>
              <a:t>26/10/2023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3B4B-4F5B-C07E-89E4-12872593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CDE4E-57A3-2C57-FEFF-0E8C296E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AD0-D459-4C41-A361-57EE4175DB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288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4F63-B32E-56B0-34E2-861D5764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363C5-7FAD-12F3-F524-E9F1FFA4D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6EF50-7BE0-3D75-EFD7-6E6B0C9FA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BD971-B682-1ED3-EB57-AF1AC691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3E5D-C11E-4234-8DBD-F7F5BF8E1F38}" type="datetimeFigureOut">
              <a:rPr lang="en-NZ" smtClean="0"/>
              <a:t>26/10/2023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C20C6-E541-B443-BD8D-5312C89E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FF068-B306-5FC9-77CF-6497CBC2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AD0-D459-4C41-A361-57EE4175DB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773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AFA6-15CC-9549-A02A-293D10BA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76386-D740-BFE6-0E8C-DD9D09DE5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EB991-840F-002C-7DC9-4048A4B29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3B8F4-322C-095D-A6D0-8B932DB99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81C26-E15F-E922-714B-7A6FCBB6B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44C38-ACE4-4A30-CABF-EED177DE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3E5D-C11E-4234-8DBD-F7F5BF8E1F38}" type="datetimeFigureOut">
              <a:rPr lang="en-NZ" smtClean="0"/>
              <a:t>26/10/2023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60715-648D-E4DC-BC5B-BC00B547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B9154-2491-1C12-A93B-0AAA09BF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AD0-D459-4C41-A361-57EE4175DB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343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9CBF-7E4D-5DF1-DDD3-42592A59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C0027-5C2D-317D-2BBB-AE96CC64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3E5D-C11E-4234-8DBD-F7F5BF8E1F38}" type="datetimeFigureOut">
              <a:rPr lang="en-NZ" smtClean="0"/>
              <a:t>26/10/2023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9A030-2D9A-3BB6-B8D3-3F7E302E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E083C-3924-FF2B-06F5-EA9B4CE0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AD0-D459-4C41-A361-57EE4175DB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794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06170-082C-A9BF-1383-D32E3390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3E5D-C11E-4234-8DBD-F7F5BF8E1F38}" type="datetimeFigureOut">
              <a:rPr lang="en-NZ" smtClean="0"/>
              <a:t>26/10/2023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E1BB3-6983-109B-FC0A-5A51AFC5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5DCAA-F5E5-5BEE-5913-E8A0F0DE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AD0-D459-4C41-A361-57EE4175DB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96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2715-4446-1B06-141F-D5DEEA4D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95FFE-E1EA-3624-3501-7ABB489BF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0A5C8-C046-DC84-AB35-4E58A452B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C4233-4B40-8172-55D3-052DB8B4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3E5D-C11E-4234-8DBD-F7F5BF8E1F38}" type="datetimeFigureOut">
              <a:rPr lang="en-NZ" smtClean="0"/>
              <a:t>26/10/2023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0322B-31BB-4F2C-0AFF-6E8387E1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E3FCA-BF4F-BE22-60E4-0A66399C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AD0-D459-4C41-A361-57EE4175DB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89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BAC8-A0D4-0891-CC62-F442A9DF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442FD-889C-2DA4-DB39-5711F39C3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A4130-C9DF-4427-1490-375126BA9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27EB7-3996-4DB2-23B9-9D5C5BE0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3E5D-C11E-4234-8DBD-F7F5BF8E1F38}" type="datetimeFigureOut">
              <a:rPr lang="en-NZ" smtClean="0"/>
              <a:t>26/10/2023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D680C-06D0-836D-F7F6-8DA26E63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7DDCC-195B-40B1-41CB-1EA904DB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EAD0-D459-4C41-A361-57EE4175DB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896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0BFFB-D136-772A-C636-E522794B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60738-EAFE-483E-49A8-905B320D6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27CA-0E3F-3659-F12E-AF9BC3ADA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B3E5D-C11E-4234-8DBD-F7F5BF8E1F38}" type="datetimeFigureOut">
              <a:rPr lang="en-NZ" smtClean="0"/>
              <a:t>26/10/2023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B9DEC-FC48-F3B0-3CC7-808F26BEB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DB04-4268-BC24-933D-B28AA5521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9EAD0-D459-4C41-A361-57EE4175DB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304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275750-FBED-C942-E022-091A362293FA}"/>
              </a:ext>
            </a:extLst>
          </p:cNvPr>
          <p:cNvCxnSpPr>
            <a:cxnSpLocks/>
          </p:cNvCxnSpPr>
          <p:nvPr/>
        </p:nvCxnSpPr>
        <p:spPr>
          <a:xfrm>
            <a:off x="1080000" y="540000"/>
            <a:ext cx="0" cy="54323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B747FC-545E-7BA2-17A2-8C87CFE37ABB}"/>
              </a:ext>
            </a:extLst>
          </p:cNvPr>
          <p:cNvCxnSpPr>
            <a:cxnSpLocks/>
          </p:cNvCxnSpPr>
          <p:nvPr/>
        </p:nvCxnSpPr>
        <p:spPr>
          <a:xfrm>
            <a:off x="360000" y="540000"/>
            <a:ext cx="0" cy="54323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D1928A-5887-A420-1887-75B839D90001}"/>
              </a:ext>
            </a:extLst>
          </p:cNvPr>
          <p:cNvCxnSpPr>
            <a:cxnSpLocks/>
          </p:cNvCxnSpPr>
          <p:nvPr/>
        </p:nvCxnSpPr>
        <p:spPr>
          <a:xfrm>
            <a:off x="1800000" y="540000"/>
            <a:ext cx="0" cy="54323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28D254-3FC1-E577-12B3-30642AA4BDC2}"/>
              </a:ext>
            </a:extLst>
          </p:cNvPr>
          <p:cNvCxnSpPr>
            <a:cxnSpLocks/>
          </p:cNvCxnSpPr>
          <p:nvPr/>
        </p:nvCxnSpPr>
        <p:spPr>
          <a:xfrm>
            <a:off x="2520000" y="540000"/>
            <a:ext cx="0" cy="54323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AFDF4B-5B35-00B5-F4F2-B2E510375F9F}"/>
              </a:ext>
            </a:extLst>
          </p:cNvPr>
          <p:cNvCxnSpPr>
            <a:cxnSpLocks/>
          </p:cNvCxnSpPr>
          <p:nvPr/>
        </p:nvCxnSpPr>
        <p:spPr>
          <a:xfrm>
            <a:off x="3240000" y="540000"/>
            <a:ext cx="0" cy="54323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8222BD-877A-A518-9966-1B6E42615D84}"/>
              </a:ext>
            </a:extLst>
          </p:cNvPr>
          <p:cNvCxnSpPr>
            <a:cxnSpLocks/>
          </p:cNvCxnSpPr>
          <p:nvPr/>
        </p:nvCxnSpPr>
        <p:spPr>
          <a:xfrm>
            <a:off x="3960000" y="540000"/>
            <a:ext cx="0" cy="54323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9C53E6-A56E-C5AC-8CC7-3211E0E2B4A2}"/>
              </a:ext>
            </a:extLst>
          </p:cNvPr>
          <p:cNvCxnSpPr>
            <a:cxnSpLocks/>
          </p:cNvCxnSpPr>
          <p:nvPr/>
        </p:nvCxnSpPr>
        <p:spPr>
          <a:xfrm>
            <a:off x="4680000" y="540000"/>
            <a:ext cx="0" cy="54323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04A4E5-7B6A-AA68-9F7F-8F23B00BC371}"/>
              </a:ext>
            </a:extLst>
          </p:cNvPr>
          <p:cNvCxnSpPr>
            <a:cxnSpLocks/>
          </p:cNvCxnSpPr>
          <p:nvPr/>
        </p:nvCxnSpPr>
        <p:spPr>
          <a:xfrm>
            <a:off x="5400000" y="540000"/>
            <a:ext cx="0" cy="54323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0B691C-BFA9-E0C8-7DA7-BDEDB39470E6}"/>
              </a:ext>
            </a:extLst>
          </p:cNvPr>
          <p:cNvCxnSpPr>
            <a:cxnSpLocks/>
          </p:cNvCxnSpPr>
          <p:nvPr/>
        </p:nvCxnSpPr>
        <p:spPr>
          <a:xfrm>
            <a:off x="6120000" y="540000"/>
            <a:ext cx="0" cy="54323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92B274-F763-D9D9-08BB-1C1649004DB3}"/>
              </a:ext>
            </a:extLst>
          </p:cNvPr>
          <p:cNvCxnSpPr>
            <a:cxnSpLocks/>
          </p:cNvCxnSpPr>
          <p:nvPr/>
        </p:nvCxnSpPr>
        <p:spPr>
          <a:xfrm>
            <a:off x="6840000" y="540000"/>
            <a:ext cx="0" cy="54323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CCBDB4-62E2-A013-6A10-E2DD7EE77539}"/>
              </a:ext>
            </a:extLst>
          </p:cNvPr>
          <p:cNvCxnSpPr>
            <a:cxnSpLocks/>
          </p:cNvCxnSpPr>
          <p:nvPr/>
        </p:nvCxnSpPr>
        <p:spPr>
          <a:xfrm>
            <a:off x="7560000" y="540000"/>
            <a:ext cx="0" cy="54323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E39054-C27E-1CFB-7873-F9AB3E5C9A90}"/>
              </a:ext>
            </a:extLst>
          </p:cNvPr>
          <p:cNvCxnSpPr>
            <a:cxnSpLocks/>
          </p:cNvCxnSpPr>
          <p:nvPr/>
        </p:nvCxnSpPr>
        <p:spPr>
          <a:xfrm>
            <a:off x="8280000" y="540000"/>
            <a:ext cx="0" cy="54323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64C2FC-808E-73F6-83ED-8E30164A3481}"/>
              </a:ext>
            </a:extLst>
          </p:cNvPr>
          <p:cNvCxnSpPr>
            <a:cxnSpLocks/>
          </p:cNvCxnSpPr>
          <p:nvPr/>
        </p:nvCxnSpPr>
        <p:spPr>
          <a:xfrm>
            <a:off x="9000000" y="540000"/>
            <a:ext cx="0" cy="54323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E12EA9-88CE-EFFB-996F-6111755B5981}"/>
              </a:ext>
            </a:extLst>
          </p:cNvPr>
          <p:cNvCxnSpPr>
            <a:cxnSpLocks/>
          </p:cNvCxnSpPr>
          <p:nvPr/>
        </p:nvCxnSpPr>
        <p:spPr>
          <a:xfrm>
            <a:off x="9720000" y="540000"/>
            <a:ext cx="0" cy="54323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A928E4-773E-7F54-D67E-2790AE70B067}"/>
              </a:ext>
            </a:extLst>
          </p:cNvPr>
          <p:cNvCxnSpPr>
            <a:cxnSpLocks/>
          </p:cNvCxnSpPr>
          <p:nvPr/>
        </p:nvCxnSpPr>
        <p:spPr>
          <a:xfrm>
            <a:off x="10440000" y="540000"/>
            <a:ext cx="0" cy="54323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0ECC4B-465A-988A-8C1E-19D9ED1FB829}"/>
              </a:ext>
            </a:extLst>
          </p:cNvPr>
          <p:cNvCxnSpPr>
            <a:cxnSpLocks/>
          </p:cNvCxnSpPr>
          <p:nvPr/>
        </p:nvCxnSpPr>
        <p:spPr>
          <a:xfrm>
            <a:off x="11160000" y="540000"/>
            <a:ext cx="0" cy="54323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CE8F5-ECEF-7546-9A36-2013F180DB77}"/>
              </a:ext>
            </a:extLst>
          </p:cNvPr>
          <p:cNvCxnSpPr>
            <a:cxnSpLocks/>
          </p:cNvCxnSpPr>
          <p:nvPr/>
        </p:nvCxnSpPr>
        <p:spPr>
          <a:xfrm>
            <a:off x="11880000" y="540000"/>
            <a:ext cx="0" cy="54323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55C89D-013E-96CE-DFCE-03AE000EE9D8}"/>
              </a:ext>
            </a:extLst>
          </p:cNvPr>
          <p:cNvCxnSpPr>
            <a:cxnSpLocks/>
          </p:cNvCxnSpPr>
          <p:nvPr/>
        </p:nvCxnSpPr>
        <p:spPr>
          <a:xfrm flipH="1">
            <a:off x="5759973" y="540000"/>
            <a:ext cx="27" cy="573210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55B678-DB5B-1418-2B15-97280C014A20}"/>
              </a:ext>
            </a:extLst>
          </p:cNvPr>
          <p:cNvCxnSpPr>
            <a:cxnSpLocks/>
          </p:cNvCxnSpPr>
          <p:nvPr/>
        </p:nvCxnSpPr>
        <p:spPr>
          <a:xfrm flipH="1">
            <a:off x="11520000" y="540000"/>
            <a:ext cx="7450" cy="568469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nual Input 22">
            <a:extLst>
              <a:ext uri="{FF2B5EF4-FFF2-40B4-BE49-F238E27FC236}">
                <a16:creationId xmlns:a16="http://schemas.microsoft.com/office/drawing/2014/main" id="{0934B962-56C9-F6F9-B2D6-B5D63DEB6889}"/>
              </a:ext>
            </a:extLst>
          </p:cNvPr>
          <p:cNvSpPr/>
          <p:nvPr/>
        </p:nvSpPr>
        <p:spPr>
          <a:xfrm>
            <a:off x="5759999" y="1334352"/>
            <a:ext cx="5759997" cy="1188713"/>
          </a:xfrm>
          <a:prstGeom prst="flowChartManualInpu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                          X(f)</a:t>
            </a:r>
          </a:p>
          <a:p>
            <a:pPr algn="ctr"/>
            <a:endParaRPr lang="en-NZ" dirty="0"/>
          </a:p>
        </p:txBody>
      </p:sp>
      <p:sp>
        <p:nvSpPr>
          <p:cNvPr id="24" name="Flowchart: Manual Input 23">
            <a:extLst>
              <a:ext uri="{FF2B5EF4-FFF2-40B4-BE49-F238E27FC236}">
                <a16:creationId xmlns:a16="http://schemas.microsoft.com/office/drawing/2014/main" id="{5119BD5A-37FC-7D34-9230-0A6D1AEF149D}"/>
              </a:ext>
            </a:extLst>
          </p:cNvPr>
          <p:cNvSpPr/>
          <p:nvPr/>
        </p:nvSpPr>
        <p:spPr>
          <a:xfrm flipH="1">
            <a:off x="-3" y="1334352"/>
            <a:ext cx="5759991" cy="1188713"/>
          </a:xfrm>
          <a:prstGeom prst="flowChartManualInpu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X*(-f)</a:t>
            </a:r>
          </a:p>
        </p:txBody>
      </p:sp>
      <p:sp>
        <p:nvSpPr>
          <p:cNvPr id="25" name="Flowchart: Manual Input 24">
            <a:extLst>
              <a:ext uri="{FF2B5EF4-FFF2-40B4-BE49-F238E27FC236}">
                <a16:creationId xmlns:a16="http://schemas.microsoft.com/office/drawing/2014/main" id="{2E7E0BDF-DEDE-78DA-3C99-E95E98348ED3}"/>
              </a:ext>
            </a:extLst>
          </p:cNvPr>
          <p:cNvSpPr/>
          <p:nvPr/>
        </p:nvSpPr>
        <p:spPr>
          <a:xfrm flipH="1">
            <a:off x="11519989" y="1334352"/>
            <a:ext cx="5759998" cy="1188713"/>
          </a:xfrm>
          <a:prstGeom prst="flowChartManualInpu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6672A32F-6521-FD45-704F-9F50D76DFF8B}"/>
              </a:ext>
            </a:extLst>
          </p:cNvPr>
          <p:cNvSpPr/>
          <p:nvPr/>
        </p:nvSpPr>
        <p:spPr>
          <a:xfrm rot="5400000">
            <a:off x="8406317" y="-2220615"/>
            <a:ext cx="467363" cy="6479998"/>
          </a:xfrm>
          <a:prstGeom prst="leftBrace">
            <a:avLst>
              <a:gd name="adj1" fmla="val 57608"/>
              <a:gd name="adj2" fmla="val 699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88B16E51-DC33-AB2C-E9AC-5667FAEED227}"/>
              </a:ext>
            </a:extLst>
          </p:cNvPr>
          <p:cNvSpPr/>
          <p:nvPr/>
        </p:nvSpPr>
        <p:spPr>
          <a:xfrm rot="16200000" flipH="1">
            <a:off x="8766318" y="1112412"/>
            <a:ext cx="467363" cy="5759997"/>
          </a:xfrm>
          <a:prstGeom prst="leftBrace">
            <a:avLst>
              <a:gd name="adj1" fmla="val 57608"/>
              <a:gd name="adj2" fmla="val 575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97B81B-314D-27B1-54DC-E4293F154ADF}"/>
              </a:ext>
            </a:extLst>
          </p:cNvPr>
          <p:cNvCxnSpPr>
            <a:cxnSpLocks/>
          </p:cNvCxnSpPr>
          <p:nvPr/>
        </p:nvCxnSpPr>
        <p:spPr>
          <a:xfrm flipH="1">
            <a:off x="8640000" y="540000"/>
            <a:ext cx="11432" cy="573210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Manual Input 28">
            <a:extLst>
              <a:ext uri="{FF2B5EF4-FFF2-40B4-BE49-F238E27FC236}">
                <a16:creationId xmlns:a16="http://schemas.microsoft.com/office/drawing/2014/main" id="{D57B6E12-EF76-6AAA-F19A-F0848A0620B0}"/>
              </a:ext>
            </a:extLst>
          </p:cNvPr>
          <p:cNvSpPr/>
          <p:nvPr/>
        </p:nvSpPr>
        <p:spPr>
          <a:xfrm>
            <a:off x="5759988" y="4261453"/>
            <a:ext cx="5759997" cy="1188713"/>
          </a:xfrm>
          <a:prstGeom prst="flowChartManualInpu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                          Z(f)</a:t>
            </a:r>
          </a:p>
          <a:p>
            <a:pPr algn="ctr"/>
            <a:endParaRPr lang="en-NZ" dirty="0"/>
          </a:p>
        </p:txBody>
      </p:sp>
      <p:sp>
        <p:nvSpPr>
          <p:cNvPr id="30" name="Flowchart: Manual Input 29">
            <a:extLst>
              <a:ext uri="{FF2B5EF4-FFF2-40B4-BE49-F238E27FC236}">
                <a16:creationId xmlns:a16="http://schemas.microsoft.com/office/drawing/2014/main" id="{7F75CC89-C77C-26A3-CB6B-C90D047E986B}"/>
              </a:ext>
            </a:extLst>
          </p:cNvPr>
          <p:cNvSpPr/>
          <p:nvPr/>
        </p:nvSpPr>
        <p:spPr>
          <a:xfrm>
            <a:off x="-24" y="4261453"/>
            <a:ext cx="5759997" cy="1188713"/>
          </a:xfrm>
          <a:prstGeom prst="flowChartManualInpu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                         </a:t>
            </a:r>
          </a:p>
        </p:txBody>
      </p:sp>
      <p:sp>
        <p:nvSpPr>
          <p:cNvPr id="31" name="Flowchart: Manual Input 30">
            <a:extLst>
              <a:ext uri="{FF2B5EF4-FFF2-40B4-BE49-F238E27FC236}">
                <a16:creationId xmlns:a16="http://schemas.microsoft.com/office/drawing/2014/main" id="{B1982063-C7F7-4ED9-AAA6-B2946AAE3A78}"/>
              </a:ext>
            </a:extLst>
          </p:cNvPr>
          <p:cNvSpPr/>
          <p:nvPr/>
        </p:nvSpPr>
        <p:spPr>
          <a:xfrm>
            <a:off x="11519985" y="4258061"/>
            <a:ext cx="5759997" cy="1188713"/>
          </a:xfrm>
          <a:prstGeom prst="flowChartManualInpu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                          X(f)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769747-0DD5-0FF2-24B1-417128CB860D}"/>
              </a:ext>
            </a:extLst>
          </p:cNvPr>
          <p:cNvSpPr txBox="1"/>
          <p:nvPr/>
        </p:nvSpPr>
        <p:spPr>
          <a:xfrm>
            <a:off x="1205653" y="630933"/>
            <a:ext cx="17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Real-valued x(t)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1C58D7-C064-6FE2-3C8A-313246015048}"/>
              </a:ext>
            </a:extLst>
          </p:cNvPr>
          <p:cNvSpPr txBox="1"/>
          <p:nvPr/>
        </p:nvSpPr>
        <p:spPr>
          <a:xfrm>
            <a:off x="1173481" y="3878382"/>
            <a:ext cx="211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Complex-valued z(t)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A80E29-B55D-67A2-777E-09735E2F96FE}"/>
              </a:ext>
            </a:extLst>
          </p:cNvPr>
          <p:cNvSpPr txBox="1"/>
          <p:nvPr/>
        </p:nvSpPr>
        <p:spPr>
          <a:xfrm>
            <a:off x="6181497" y="440064"/>
            <a:ext cx="23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Output of 8-pt R2C DFT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0950EF-5760-328E-A4BF-1D00C22939F7}"/>
              </a:ext>
            </a:extLst>
          </p:cNvPr>
          <p:cNvSpPr txBox="1"/>
          <p:nvPr/>
        </p:nvSpPr>
        <p:spPr>
          <a:xfrm>
            <a:off x="8798444" y="3415901"/>
            <a:ext cx="237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Output of 8-pt C2C DFT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C17F0F-ED73-3E4F-71EA-D14A09D97EEF}"/>
              </a:ext>
            </a:extLst>
          </p:cNvPr>
          <p:cNvSpPr txBox="1"/>
          <p:nvPr/>
        </p:nvSpPr>
        <p:spPr>
          <a:xfrm>
            <a:off x="5534618" y="259200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2C5CB7-9666-C6FC-4FAB-59BF680AD980}"/>
              </a:ext>
            </a:extLst>
          </p:cNvPr>
          <p:cNvSpPr txBox="1"/>
          <p:nvPr/>
        </p:nvSpPr>
        <p:spPr>
          <a:xfrm>
            <a:off x="11241447" y="2592000"/>
            <a:ext cx="5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/>
              <a:t>Nyq</a:t>
            </a:r>
            <a:endParaRPr lang="en-NZ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218FA5-1B1B-FB8B-EC9C-0F1262ABE665}"/>
              </a:ext>
            </a:extLst>
          </p:cNvPr>
          <p:cNvSpPr txBox="1"/>
          <p:nvPr/>
        </p:nvSpPr>
        <p:spPr>
          <a:xfrm>
            <a:off x="8414618" y="54591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D94E09-590E-8671-4337-3C3069F9C2AF}"/>
              </a:ext>
            </a:extLst>
          </p:cNvPr>
          <p:cNvSpPr txBox="1"/>
          <p:nvPr/>
        </p:nvSpPr>
        <p:spPr>
          <a:xfrm>
            <a:off x="11214322" y="5423661"/>
            <a:ext cx="55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/>
              <a:t>Nyq</a:t>
            </a:r>
            <a:endParaRPr lang="en-NZ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C50AD6-9795-4C4E-44EE-4F0AE2B88B93}"/>
              </a:ext>
            </a:extLst>
          </p:cNvPr>
          <p:cNvSpPr txBox="1"/>
          <p:nvPr/>
        </p:nvSpPr>
        <p:spPr>
          <a:xfrm>
            <a:off x="5617076" y="2118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430771-6A65-ED7F-D02E-41E570CE7476}"/>
              </a:ext>
            </a:extLst>
          </p:cNvPr>
          <p:cNvSpPr txBox="1"/>
          <p:nvPr/>
        </p:nvSpPr>
        <p:spPr>
          <a:xfrm>
            <a:off x="6345381" y="2118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D1C1CB-332C-0B34-404C-9DACB7959D84}"/>
              </a:ext>
            </a:extLst>
          </p:cNvPr>
          <p:cNvSpPr txBox="1"/>
          <p:nvPr/>
        </p:nvSpPr>
        <p:spPr>
          <a:xfrm>
            <a:off x="7078305" y="2118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49E6EC-7AC8-1CE6-95C7-965A29A0DD4F}"/>
              </a:ext>
            </a:extLst>
          </p:cNvPr>
          <p:cNvSpPr txBox="1"/>
          <p:nvPr/>
        </p:nvSpPr>
        <p:spPr>
          <a:xfrm>
            <a:off x="7739990" y="2118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9D018D-ACFA-EE9E-65C5-75CF7799E155}"/>
              </a:ext>
            </a:extLst>
          </p:cNvPr>
          <p:cNvSpPr txBox="1"/>
          <p:nvPr/>
        </p:nvSpPr>
        <p:spPr>
          <a:xfrm>
            <a:off x="8508659" y="2118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7BD768-8926-961D-5DB9-0D98648760C2}"/>
              </a:ext>
            </a:extLst>
          </p:cNvPr>
          <p:cNvSpPr txBox="1"/>
          <p:nvPr/>
        </p:nvSpPr>
        <p:spPr>
          <a:xfrm>
            <a:off x="9238305" y="2118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B40BA9-7D6D-44C3-2438-2A301DC05BB7}"/>
              </a:ext>
            </a:extLst>
          </p:cNvPr>
          <p:cNvSpPr txBox="1"/>
          <p:nvPr/>
        </p:nvSpPr>
        <p:spPr>
          <a:xfrm>
            <a:off x="9946733" y="2128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F1DF3B-BA51-3198-51DB-F55A9B88550B}"/>
              </a:ext>
            </a:extLst>
          </p:cNvPr>
          <p:cNvSpPr txBox="1"/>
          <p:nvPr/>
        </p:nvSpPr>
        <p:spPr>
          <a:xfrm>
            <a:off x="10661239" y="2118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53617C-4661-793B-BDD8-46108939D341}"/>
              </a:ext>
            </a:extLst>
          </p:cNvPr>
          <p:cNvSpPr txBox="1"/>
          <p:nvPr/>
        </p:nvSpPr>
        <p:spPr>
          <a:xfrm>
            <a:off x="11381238" y="211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D5B41C-BCF6-AFAE-6BFD-2F5F8E05DD42}"/>
              </a:ext>
            </a:extLst>
          </p:cNvPr>
          <p:cNvSpPr txBox="1"/>
          <p:nvPr/>
        </p:nvSpPr>
        <p:spPr>
          <a:xfrm>
            <a:off x="8520733" y="5116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783742-7C7A-4B7B-7063-199B64EE107D}"/>
              </a:ext>
            </a:extLst>
          </p:cNvPr>
          <p:cNvSpPr txBox="1"/>
          <p:nvPr/>
        </p:nvSpPr>
        <p:spPr>
          <a:xfrm>
            <a:off x="9249038" y="5116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151294-CFC7-E5D9-D530-9CC4C99BC4DD}"/>
              </a:ext>
            </a:extLst>
          </p:cNvPr>
          <p:cNvSpPr txBox="1"/>
          <p:nvPr/>
        </p:nvSpPr>
        <p:spPr>
          <a:xfrm>
            <a:off x="9981962" y="5116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B2D137-5E55-65E4-18EA-ECF0257E4152}"/>
              </a:ext>
            </a:extLst>
          </p:cNvPr>
          <p:cNvSpPr txBox="1"/>
          <p:nvPr/>
        </p:nvSpPr>
        <p:spPr>
          <a:xfrm>
            <a:off x="10643647" y="5116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A3EE6D-63A3-89E8-26D3-6792EA47F494}"/>
              </a:ext>
            </a:extLst>
          </p:cNvPr>
          <p:cNvSpPr txBox="1"/>
          <p:nvPr/>
        </p:nvSpPr>
        <p:spPr>
          <a:xfrm>
            <a:off x="11412316" y="5116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22038C-9C03-2773-D853-759432176D16}"/>
              </a:ext>
            </a:extLst>
          </p:cNvPr>
          <p:cNvSpPr txBox="1"/>
          <p:nvPr/>
        </p:nvSpPr>
        <p:spPr>
          <a:xfrm>
            <a:off x="6362265" y="5109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73B253-EFD4-CFE4-525A-37BC30CD9881}"/>
              </a:ext>
            </a:extLst>
          </p:cNvPr>
          <p:cNvSpPr txBox="1"/>
          <p:nvPr/>
        </p:nvSpPr>
        <p:spPr>
          <a:xfrm>
            <a:off x="7070693" y="5118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F00F2B-C460-0DC9-3E66-AE9A379965A0}"/>
              </a:ext>
            </a:extLst>
          </p:cNvPr>
          <p:cNvSpPr txBox="1"/>
          <p:nvPr/>
        </p:nvSpPr>
        <p:spPr>
          <a:xfrm>
            <a:off x="7785199" y="5109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01E7F2B-50D9-D89D-F50D-99B6AE430695}"/>
                  </a:ext>
                </a:extLst>
              </p:cNvPr>
              <p:cNvSpPr txBox="1"/>
              <p:nvPr/>
            </p:nvSpPr>
            <p:spPr>
              <a:xfrm>
                <a:off x="8434212" y="6343660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01E7F2B-50D9-D89D-F50D-99B6AE430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212" y="6343660"/>
                <a:ext cx="435504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7EDE0E2-32D2-65B8-3873-20A216DF8962}"/>
                  </a:ext>
                </a:extLst>
              </p:cNvPr>
              <p:cNvSpPr txBox="1"/>
              <p:nvPr/>
            </p:nvSpPr>
            <p:spPr>
              <a:xfrm>
                <a:off x="5172227" y="6321448"/>
                <a:ext cx="1224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7EDE0E2-32D2-65B8-3873-20A216DF8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227" y="6321448"/>
                <a:ext cx="1224502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29B349F-E680-6105-47AF-A9EF966865C7}"/>
                  </a:ext>
                </a:extLst>
              </p:cNvPr>
              <p:cNvSpPr txBox="1"/>
              <p:nvPr/>
            </p:nvSpPr>
            <p:spPr>
              <a:xfrm>
                <a:off x="10812082" y="6321448"/>
                <a:ext cx="1224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29B349F-E680-6105-47AF-A9EF96686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2082" y="6321448"/>
                <a:ext cx="122450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2B62855-960F-66CE-50D1-0CE118F0A064}"/>
              </a:ext>
            </a:extLst>
          </p:cNvPr>
          <p:cNvCxnSpPr/>
          <p:nvPr/>
        </p:nvCxnSpPr>
        <p:spPr>
          <a:xfrm>
            <a:off x="1422400" y="3102187"/>
            <a:ext cx="37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7543534-5C4A-5C34-C93A-D56628DACDB9}"/>
              </a:ext>
            </a:extLst>
          </p:cNvPr>
          <p:cNvCxnSpPr/>
          <p:nvPr/>
        </p:nvCxnSpPr>
        <p:spPr>
          <a:xfrm>
            <a:off x="2520000" y="3098801"/>
            <a:ext cx="3776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43151C-1FD9-170E-C854-6ED98D9D68EF}"/>
              </a:ext>
            </a:extLst>
          </p:cNvPr>
          <p:cNvSpPr txBox="1"/>
          <p:nvPr/>
        </p:nvSpPr>
        <p:spPr>
          <a:xfrm>
            <a:off x="1823181" y="2842261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FFT</a:t>
            </a:r>
          </a:p>
          <a:p>
            <a:pPr algn="ctr"/>
            <a:r>
              <a:rPr lang="en-NZ" dirty="0"/>
              <a:t>“bin”</a:t>
            </a:r>
          </a:p>
        </p:txBody>
      </p:sp>
      <p:sp>
        <p:nvSpPr>
          <p:cNvPr id="76" name="Speech Bubble: Oval 75">
            <a:extLst>
              <a:ext uri="{FF2B5EF4-FFF2-40B4-BE49-F238E27FC236}">
                <a16:creationId xmlns:a16="http://schemas.microsoft.com/office/drawing/2014/main" id="{492404CF-362B-937F-CCD7-2B716A6C3821}"/>
              </a:ext>
            </a:extLst>
          </p:cNvPr>
          <p:cNvSpPr/>
          <p:nvPr/>
        </p:nvSpPr>
        <p:spPr>
          <a:xfrm>
            <a:off x="3085221" y="2817730"/>
            <a:ext cx="2293923" cy="940997"/>
          </a:xfrm>
          <a:prstGeom prst="wedgeEllipseCallout">
            <a:avLst>
              <a:gd name="adj1" fmla="val 57489"/>
              <a:gd name="adj2" fmla="val -4196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DC and </a:t>
            </a:r>
            <a:r>
              <a:rPr lang="en-NZ" dirty="0" err="1">
                <a:solidFill>
                  <a:schemeClr val="tx1"/>
                </a:solidFill>
              </a:rPr>
              <a:t>Nyq</a:t>
            </a:r>
            <a:r>
              <a:rPr lang="en-NZ" dirty="0">
                <a:solidFill>
                  <a:schemeClr val="tx1"/>
                </a:solidFill>
              </a:rPr>
              <a:t> are real-valued</a:t>
            </a:r>
          </a:p>
        </p:txBody>
      </p:sp>
      <p:sp>
        <p:nvSpPr>
          <p:cNvPr id="77" name="Speech Bubble: Oval 76">
            <a:extLst>
              <a:ext uri="{FF2B5EF4-FFF2-40B4-BE49-F238E27FC236}">
                <a16:creationId xmlns:a16="http://schemas.microsoft.com/office/drawing/2014/main" id="{64966159-9252-AF8D-A6B6-F5C430B7B142}"/>
              </a:ext>
            </a:extLst>
          </p:cNvPr>
          <p:cNvSpPr/>
          <p:nvPr/>
        </p:nvSpPr>
        <p:spPr>
          <a:xfrm>
            <a:off x="2313800" y="5709024"/>
            <a:ext cx="2536049" cy="940997"/>
          </a:xfrm>
          <a:prstGeom prst="wedgeEllipseCallout">
            <a:avLst>
              <a:gd name="adj1" fmla="val 192633"/>
              <a:gd name="adj2" fmla="val -4916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DC and </a:t>
            </a:r>
            <a:r>
              <a:rPr lang="en-NZ" dirty="0" err="1">
                <a:solidFill>
                  <a:schemeClr val="tx1"/>
                </a:solidFill>
              </a:rPr>
              <a:t>Nyq</a:t>
            </a:r>
            <a:r>
              <a:rPr lang="en-NZ" dirty="0">
                <a:solidFill>
                  <a:schemeClr val="tx1"/>
                </a:solidFill>
              </a:rPr>
              <a:t> are complex-valued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8B69F96-36B1-FBD2-56A9-1168C0B197F8}"/>
              </a:ext>
            </a:extLst>
          </p:cNvPr>
          <p:cNvCxnSpPr>
            <a:cxnSpLocks/>
          </p:cNvCxnSpPr>
          <p:nvPr/>
        </p:nvCxnSpPr>
        <p:spPr>
          <a:xfrm flipH="1">
            <a:off x="0" y="540000"/>
            <a:ext cx="27" cy="573210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Willem van Straten</dc:creator>
  <cp:lastModifiedBy>Willem van Straten</cp:lastModifiedBy>
  <cp:revision>4</cp:revision>
  <dcterms:created xsi:type="dcterms:W3CDTF">2023-10-25T23:30:43Z</dcterms:created>
  <dcterms:modified xsi:type="dcterms:W3CDTF">2023-10-26T01:04:08Z</dcterms:modified>
</cp:coreProperties>
</file>