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5022F-4187-4365-A886-10445A092A28}" v="5" dt="2024-05-07T04:24:13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7386" autoAdjust="0"/>
  </p:normalViewPr>
  <p:slideViewPr>
    <p:cSldViewPr snapToGrid="0" snapToObjects="1">
      <p:cViewPr varScale="1">
        <p:scale>
          <a:sx n="110" d="100"/>
          <a:sy n="110" d="100"/>
        </p:scale>
        <p:origin x="8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220CB-CEC6-0944-A753-77ACB5B28CA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2DE4D-ACFB-984D-BD0D-235E4C46F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2DE4D-ACFB-984D-BD0D-235E4C46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6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2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3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6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5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4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C77CE-6090-7948-8AF9-A4BE28F77F4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4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6EE01AF-DEE5-AD8C-4057-506E1C493AD9}"/>
              </a:ext>
            </a:extLst>
          </p:cNvPr>
          <p:cNvGrpSpPr/>
          <p:nvPr/>
        </p:nvGrpSpPr>
        <p:grpSpPr>
          <a:xfrm>
            <a:off x="2458800" y="1170000"/>
            <a:ext cx="2880000" cy="724676"/>
            <a:chOff x="297145" y="938941"/>
            <a:chExt cx="2880000" cy="724676"/>
          </a:xfrm>
        </p:grpSpPr>
        <p:sp>
          <p:nvSpPr>
            <p:cNvPr id="39" name="Rounded Rectangle 8">
              <a:extLst>
                <a:ext uri="{FF2B5EF4-FFF2-40B4-BE49-F238E27FC236}">
                  <a16:creationId xmlns:a16="http://schemas.microsoft.com/office/drawing/2014/main" id="{64F37E36-3049-09D0-AC99-21123A827988}"/>
                </a:ext>
              </a:extLst>
            </p:cNvPr>
            <p:cNvSpPr/>
            <p:nvPr/>
          </p:nvSpPr>
          <p:spPr>
            <a:xfrm>
              <a:off x="297145" y="938941"/>
              <a:ext cx="2880000" cy="72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10">
              <a:extLst>
                <a:ext uri="{FF2B5EF4-FFF2-40B4-BE49-F238E27FC236}">
                  <a16:creationId xmlns:a16="http://schemas.microsoft.com/office/drawing/2014/main" id="{A5C30916-1AE3-E90C-A1B1-730F9D75AAC2}"/>
                </a:ext>
              </a:extLst>
            </p:cNvPr>
            <p:cNvSpPr/>
            <p:nvPr/>
          </p:nvSpPr>
          <p:spPr>
            <a:xfrm>
              <a:off x="1017002" y="943617"/>
              <a:ext cx="144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964A9A4-C08B-809F-3C32-A3AA942B46D0}"/>
              </a:ext>
            </a:extLst>
          </p:cNvPr>
          <p:cNvGrpSpPr/>
          <p:nvPr/>
        </p:nvGrpSpPr>
        <p:grpSpPr>
          <a:xfrm>
            <a:off x="4618800" y="936000"/>
            <a:ext cx="2880000" cy="724676"/>
            <a:chOff x="297145" y="938941"/>
            <a:chExt cx="2880000" cy="724676"/>
          </a:xfrm>
        </p:grpSpPr>
        <p:sp>
          <p:nvSpPr>
            <p:cNvPr id="52" name="Rounded Rectangle 8">
              <a:extLst>
                <a:ext uri="{FF2B5EF4-FFF2-40B4-BE49-F238E27FC236}">
                  <a16:creationId xmlns:a16="http://schemas.microsoft.com/office/drawing/2014/main" id="{95E2FE55-3049-8D3B-96A4-D188CBE9C2A8}"/>
                </a:ext>
              </a:extLst>
            </p:cNvPr>
            <p:cNvSpPr/>
            <p:nvPr/>
          </p:nvSpPr>
          <p:spPr>
            <a:xfrm>
              <a:off x="297145" y="938941"/>
              <a:ext cx="2880000" cy="72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10">
              <a:extLst>
                <a:ext uri="{FF2B5EF4-FFF2-40B4-BE49-F238E27FC236}">
                  <a16:creationId xmlns:a16="http://schemas.microsoft.com/office/drawing/2014/main" id="{1AA2428B-C829-B44F-E2FB-0BE4BBC8055B}"/>
                </a:ext>
              </a:extLst>
            </p:cNvPr>
            <p:cNvSpPr/>
            <p:nvPr/>
          </p:nvSpPr>
          <p:spPr>
            <a:xfrm>
              <a:off x="1017002" y="943617"/>
              <a:ext cx="144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0609959-EE0C-E5D6-30BB-28D0B29730A3}"/>
              </a:ext>
            </a:extLst>
          </p:cNvPr>
          <p:cNvSpPr/>
          <p:nvPr/>
        </p:nvSpPr>
        <p:spPr>
          <a:xfrm>
            <a:off x="1980000" y="4276940"/>
            <a:ext cx="5400000" cy="72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279A866A-E7EB-510D-7E59-FB0637F3270B}"/>
              </a:ext>
            </a:extLst>
          </p:cNvPr>
          <p:cNvSpPr/>
          <p:nvPr/>
        </p:nvSpPr>
        <p:spPr>
          <a:xfrm>
            <a:off x="1080000" y="4276940"/>
            <a:ext cx="7200000" cy="72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42090CA9-BD38-8170-D38E-8B548C6E0291}"/>
              </a:ext>
            </a:extLst>
          </p:cNvPr>
          <p:cNvSpPr/>
          <p:nvPr/>
        </p:nvSpPr>
        <p:spPr>
          <a:xfrm>
            <a:off x="2880000" y="4276940"/>
            <a:ext cx="3600000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653188-0D0C-08BF-2BA7-4A816E59F864}"/>
              </a:ext>
            </a:extLst>
          </p:cNvPr>
          <p:cNvGrpSpPr/>
          <p:nvPr/>
        </p:nvGrpSpPr>
        <p:grpSpPr>
          <a:xfrm>
            <a:off x="297145" y="936000"/>
            <a:ext cx="2880000" cy="724676"/>
            <a:chOff x="297145" y="938941"/>
            <a:chExt cx="2880000" cy="724676"/>
          </a:xfrm>
        </p:grpSpPr>
        <p:sp>
          <p:nvSpPr>
            <p:cNvPr id="2" name="Rounded Rectangle 8">
              <a:extLst>
                <a:ext uri="{FF2B5EF4-FFF2-40B4-BE49-F238E27FC236}">
                  <a16:creationId xmlns:a16="http://schemas.microsoft.com/office/drawing/2014/main" id="{C31237B8-97B2-F269-A6FE-766749C55209}"/>
                </a:ext>
              </a:extLst>
            </p:cNvPr>
            <p:cNvSpPr/>
            <p:nvPr/>
          </p:nvSpPr>
          <p:spPr>
            <a:xfrm>
              <a:off x="297145" y="938941"/>
              <a:ext cx="2880000" cy="72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6AF31E37-18DB-DB65-35C5-1F1514A1DE48}"/>
                </a:ext>
              </a:extLst>
            </p:cNvPr>
            <p:cNvSpPr/>
            <p:nvPr/>
          </p:nvSpPr>
          <p:spPr>
            <a:xfrm>
              <a:off x="1017002" y="943617"/>
              <a:ext cx="144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A6AA2C-DF96-D930-286A-41FC0657CF1F}"/>
              </a:ext>
            </a:extLst>
          </p:cNvPr>
          <p:cNvCxnSpPr>
            <a:cxnSpLocks/>
          </p:cNvCxnSpPr>
          <p:nvPr/>
        </p:nvCxnSpPr>
        <p:spPr>
          <a:xfrm flipH="1">
            <a:off x="292633" y="679579"/>
            <a:ext cx="1172735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0BFEC5-FBFC-91E2-3A20-B75337C4A663}"/>
              </a:ext>
            </a:extLst>
          </p:cNvPr>
          <p:cNvCxnSpPr>
            <a:cxnSpLocks/>
          </p:cNvCxnSpPr>
          <p:nvPr/>
        </p:nvCxnSpPr>
        <p:spPr>
          <a:xfrm flipH="1">
            <a:off x="2041368" y="679579"/>
            <a:ext cx="1141980" cy="0"/>
          </a:xfrm>
          <a:prstGeom prst="straightConnector1">
            <a:avLst/>
          </a:prstGeom>
          <a:ln w="41275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1E1A72-A1EE-43DF-5B5A-A6A6680002AE}"/>
              </a:ext>
            </a:extLst>
          </p:cNvPr>
          <p:cNvSpPr txBox="1"/>
          <p:nvPr/>
        </p:nvSpPr>
        <p:spPr>
          <a:xfrm>
            <a:off x="1458506" y="396141"/>
            <a:ext cx="639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accent1"/>
                </a:solidFill>
              </a:rPr>
              <a:t>T</a:t>
            </a:r>
            <a:r>
              <a:rPr lang="en-US" sz="2800" i="1" baseline="-25000" dirty="0" err="1">
                <a:solidFill>
                  <a:schemeClr val="accent1"/>
                </a:solidFill>
              </a:rPr>
              <a:t>ifft</a:t>
            </a:r>
            <a:endParaRPr lang="en-US" sz="2800" i="1" baseline="-25000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D02AB0-722A-B3D1-994E-CC08FF009152}"/>
              </a:ext>
            </a:extLst>
          </p:cNvPr>
          <p:cNvCxnSpPr>
            <a:cxnSpLocks/>
          </p:cNvCxnSpPr>
          <p:nvPr/>
        </p:nvCxnSpPr>
        <p:spPr>
          <a:xfrm flipH="1">
            <a:off x="3181844" y="1385431"/>
            <a:ext cx="487788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122EFB-4964-DEDF-B347-FAE68B2CCA00}"/>
              </a:ext>
            </a:extLst>
          </p:cNvPr>
          <p:cNvCxnSpPr>
            <a:cxnSpLocks/>
          </p:cNvCxnSpPr>
          <p:nvPr/>
        </p:nvCxnSpPr>
        <p:spPr>
          <a:xfrm flipH="1">
            <a:off x="1963655" y="1395062"/>
            <a:ext cx="487788" cy="0"/>
          </a:xfrm>
          <a:prstGeom prst="straightConnector1">
            <a:avLst/>
          </a:prstGeom>
          <a:ln w="41275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0550E9-FF5B-9F16-98C4-F46E139ACBD1}"/>
              </a:ext>
            </a:extLst>
          </p:cNvPr>
          <p:cNvSpPr txBox="1"/>
          <p:nvPr/>
        </p:nvSpPr>
        <p:spPr>
          <a:xfrm>
            <a:off x="2480977" y="1084905"/>
            <a:ext cx="714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accent1"/>
                </a:solidFill>
              </a:rPr>
              <a:t>T</a:t>
            </a:r>
            <a:r>
              <a:rPr lang="en-US" sz="2800" i="1" baseline="-25000" dirty="0" err="1">
                <a:solidFill>
                  <a:schemeClr val="accent1"/>
                </a:solidFill>
              </a:rPr>
              <a:t>skip</a:t>
            </a:r>
            <a:endParaRPr lang="en-US" sz="2800" i="1" baseline="-25000" dirty="0">
              <a:solidFill>
                <a:schemeClr val="accent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D1A95E-E4DF-1324-D93F-5EE12E2F76D7}"/>
              </a:ext>
            </a:extLst>
          </p:cNvPr>
          <p:cNvCxnSpPr>
            <a:cxnSpLocks/>
          </p:cNvCxnSpPr>
          <p:nvPr/>
        </p:nvCxnSpPr>
        <p:spPr>
          <a:xfrm flipH="1">
            <a:off x="5320291" y="1326465"/>
            <a:ext cx="376662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D1EB75-E5E7-B88A-BFD0-80BBFA8E1A4F}"/>
              </a:ext>
            </a:extLst>
          </p:cNvPr>
          <p:cNvCxnSpPr>
            <a:cxnSpLocks/>
          </p:cNvCxnSpPr>
          <p:nvPr/>
        </p:nvCxnSpPr>
        <p:spPr>
          <a:xfrm flipH="1">
            <a:off x="6354956" y="1309633"/>
            <a:ext cx="394183" cy="0"/>
          </a:xfrm>
          <a:prstGeom prst="straightConnector1">
            <a:avLst/>
          </a:prstGeom>
          <a:ln w="41275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EAD350-F0E8-7C45-86EC-38C544E04CEB}"/>
              </a:ext>
            </a:extLst>
          </p:cNvPr>
          <p:cNvSpPr txBox="1"/>
          <p:nvPr/>
        </p:nvSpPr>
        <p:spPr>
          <a:xfrm>
            <a:off x="5628923" y="1048023"/>
            <a:ext cx="72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accent1"/>
                </a:solidFill>
              </a:rPr>
              <a:t>T</a:t>
            </a:r>
            <a:r>
              <a:rPr lang="en-US" sz="2800" i="1" baseline="-25000" dirty="0" err="1">
                <a:solidFill>
                  <a:schemeClr val="accent1"/>
                </a:solidFill>
              </a:rPr>
              <a:t>test</a:t>
            </a:r>
            <a:endParaRPr lang="en-US" sz="2800" i="1" baseline="-25000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5484FF-E1CB-7FF6-6DD6-9E79C2D2FFE5}"/>
              </a:ext>
            </a:extLst>
          </p:cNvPr>
          <p:cNvCxnSpPr>
            <a:cxnSpLocks/>
          </p:cNvCxnSpPr>
          <p:nvPr/>
        </p:nvCxnSpPr>
        <p:spPr>
          <a:xfrm flipH="1">
            <a:off x="1080000" y="6374327"/>
            <a:ext cx="3233321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10125E-7CF3-2E57-D15E-8DCB20518020}"/>
              </a:ext>
            </a:extLst>
          </p:cNvPr>
          <p:cNvCxnSpPr>
            <a:cxnSpLocks/>
          </p:cNvCxnSpPr>
          <p:nvPr/>
        </p:nvCxnSpPr>
        <p:spPr>
          <a:xfrm flipH="1">
            <a:off x="5179595" y="6374327"/>
            <a:ext cx="3100405" cy="0"/>
          </a:xfrm>
          <a:prstGeom prst="straightConnector1">
            <a:avLst/>
          </a:prstGeom>
          <a:ln w="41275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CC616D-53D2-202B-BA6A-F5AD4D0C97C3}"/>
              </a:ext>
            </a:extLst>
          </p:cNvPr>
          <p:cNvSpPr txBox="1"/>
          <p:nvPr/>
        </p:nvSpPr>
        <p:spPr>
          <a:xfrm>
            <a:off x="4436472" y="6112717"/>
            <a:ext cx="639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accent1"/>
                </a:solidFill>
              </a:rPr>
              <a:t>T</a:t>
            </a:r>
            <a:r>
              <a:rPr lang="en-US" sz="2800" i="1" baseline="-25000" dirty="0" err="1">
                <a:solidFill>
                  <a:schemeClr val="accent1"/>
                </a:solidFill>
              </a:rPr>
              <a:t>ifft</a:t>
            </a:r>
            <a:endParaRPr lang="en-US" sz="2800" i="1" baseline="-25000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56CB16-1E12-BC57-7C50-0170343555D2}"/>
              </a:ext>
            </a:extLst>
          </p:cNvPr>
          <p:cNvCxnSpPr>
            <a:cxnSpLocks/>
          </p:cNvCxnSpPr>
          <p:nvPr/>
        </p:nvCxnSpPr>
        <p:spPr>
          <a:xfrm flipH="1">
            <a:off x="2880000" y="5316074"/>
            <a:ext cx="1475432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81E9D7-2FA1-E6FD-986F-3898C1FDFF2A}"/>
              </a:ext>
            </a:extLst>
          </p:cNvPr>
          <p:cNvCxnSpPr>
            <a:cxnSpLocks/>
          </p:cNvCxnSpPr>
          <p:nvPr/>
        </p:nvCxnSpPr>
        <p:spPr>
          <a:xfrm flipH="1" flipV="1">
            <a:off x="5179595" y="5299242"/>
            <a:ext cx="1300405" cy="0"/>
          </a:xfrm>
          <a:prstGeom prst="straightConnector1">
            <a:avLst/>
          </a:prstGeom>
          <a:ln w="41275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79B95A-2DD9-E5EA-07B6-092370555E94}"/>
              </a:ext>
            </a:extLst>
          </p:cNvPr>
          <p:cNvSpPr txBox="1"/>
          <p:nvPr/>
        </p:nvSpPr>
        <p:spPr>
          <a:xfrm>
            <a:off x="4453562" y="5037632"/>
            <a:ext cx="72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accent1"/>
                </a:solidFill>
              </a:rPr>
              <a:t>T</a:t>
            </a:r>
            <a:r>
              <a:rPr lang="en-US" sz="2800" i="1" baseline="-25000" dirty="0" err="1">
                <a:solidFill>
                  <a:schemeClr val="accent1"/>
                </a:solidFill>
              </a:rPr>
              <a:t>test</a:t>
            </a:r>
            <a:endParaRPr lang="en-US" sz="2800" i="1" baseline="-25000" dirty="0">
              <a:solidFill>
                <a:schemeClr val="accent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EA218E-AF3F-8AC8-5C76-A284D8C0CCD9}"/>
              </a:ext>
            </a:extLst>
          </p:cNvPr>
          <p:cNvCxnSpPr>
            <a:cxnSpLocks/>
          </p:cNvCxnSpPr>
          <p:nvPr/>
        </p:nvCxnSpPr>
        <p:spPr>
          <a:xfrm flipH="1" flipV="1">
            <a:off x="1963655" y="5836348"/>
            <a:ext cx="2391777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BAD8DD-4E96-D656-0EE3-26B99F76D215}"/>
              </a:ext>
            </a:extLst>
          </p:cNvPr>
          <p:cNvCxnSpPr>
            <a:cxnSpLocks/>
          </p:cNvCxnSpPr>
          <p:nvPr/>
        </p:nvCxnSpPr>
        <p:spPr>
          <a:xfrm flipH="1">
            <a:off x="5179595" y="5816002"/>
            <a:ext cx="2200405" cy="0"/>
          </a:xfrm>
          <a:prstGeom prst="straightConnector1">
            <a:avLst/>
          </a:prstGeom>
          <a:ln w="41275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05F84E-3466-7066-E31E-BCA0F5BAF0E4}"/>
              </a:ext>
            </a:extLst>
          </p:cNvPr>
          <p:cNvSpPr txBox="1"/>
          <p:nvPr/>
        </p:nvSpPr>
        <p:spPr>
          <a:xfrm>
            <a:off x="4375354" y="5574738"/>
            <a:ext cx="91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accent1"/>
                </a:solidFill>
              </a:rPr>
              <a:t>T</a:t>
            </a:r>
            <a:r>
              <a:rPr lang="en-US" sz="2800" i="1" baseline="-25000" dirty="0" err="1">
                <a:solidFill>
                  <a:schemeClr val="accent1"/>
                </a:solidFill>
              </a:rPr>
              <a:t>keep</a:t>
            </a:r>
            <a:endParaRPr lang="en-US" sz="2800" i="1" baseline="-25000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E883D8-C7B1-EE4E-CF53-A50F3E1284C0}"/>
              </a:ext>
            </a:extLst>
          </p:cNvPr>
          <p:cNvCxnSpPr>
            <a:cxnSpLocks/>
          </p:cNvCxnSpPr>
          <p:nvPr/>
        </p:nvCxnSpPr>
        <p:spPr>
          <a:xfrm flipH="1">
            <a:off x="1080000" y="4009469"/>
            <a:ext cx="568326" cy="5354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954256-DD74-4C49-0D02-CD0B81A882FC}"/>
              </a:ext>
            </a:extLst>
          </p:cNvPr>
          <p:cNvCxnSpPr>
            <a:cxnSpLocks/>
          </p:cNvCxnSpPr>
          <p:nvPr/>
        </p:nvCxnSpPr>
        <p:spPr>
          <a:xfrm flipH="1">
            <a:off x="2287983" y="4009469"/>
            <a:ext cx="592017" cy="0"/>
          </a:xfrm>
          <a:prstGeom prst="straightConnector1">
            <a:avLst/>
          </a:prstGeom>
          <a:ln w="41275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517C43-1ED2-B630-471D-AC8D015C0660}"/>
              </a:ext>
            </a:extLst>
          </p:cNvPr>
          <p:cNvSpPr txBox="1"/>
          <p:nvPr/>
        </p:nvSpPr>
        <p:spPr>
          <a:xfrm>
            <a:off x="1613137" y="3699312"/>
            <a:ext cx="714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accent1"/>
                </a:solidFill>
              </a:rPr>
              <a:t>T</a:t>
            </a:r>
            <a:r>
              <a:rPr lang="en-US" sz="2800" i="1" baseline="-25000" dirty="0" err="1">
                <a:solidFill>
                  <a:schemeClr val="accent1"/>
                </a:solidFill>
              </a:rPr>
              <a:t>skip</a:t>
            </a:r>
            <a:endParaRPr lang="en-US" sz="2800" i="1" baseline="-25000" dirty="0">
              <a:solidFill>
                <a:schemeClr val="accent1"/>
              </a:solidFill>
            </a:endParaRP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6F24743F-7082-84BB-1303-70BAD88FF1FB}"/>
              </a:ext>
            </a:extLst>
          </p:cNvPr>
          <p:cNvSpPr/>
          <p:nvPr/>
        </p:nvSpPr>
        <p:spPr>
          <a:xfrm>
            <a:off x="1080000" y="2970335"/>
            <a:ext cx="1800000" cy="720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3B6E5A1D-D0E1-019A-6328-C64C533AFEBC}"/>
              </a:ext>
            </a:extLst>
          </p:cNvPr>
          <p:cNvSpPr/>
          <p:nvPr/>
        </p:nvSpPr>
        <p:spPr>
          <a:xfrm>
            <a:off x="2880000" y="2970000"/>
            <a:ext cx="1800000" cy="720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0">
            <a:extLst>
              <a:ext uri="{FF2B5EF4-FFF2-40B4-BE49-F238E27FC236}">
                <a16:creationId xmlns:a16="http://schemas.microsoft.com/office/drawing/2014/main" id="{CF65CE47-0B43-EE1C-191C-408F507F11E3}"/>
              </a:ext>
            </a:extLst>
          </p:cNvPr>
          <p:cNvSpPr/>
          <p:nvPr/>
        </p:nvSpPr>
        <p:spPr>
          <a:xfrm>
            <a:off x="4680000" y="2970000"/>
            <a:ext cx="1800000" cy="720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1B9F20D9-7F49-E924-7F38-4C2515C56352}"/>
              </a:ext>
            </a:extLst>
          </p:cNvPr>
          <p:cNvSpPr/>
          <p:nvPr/>
        </p:nvSpPr>
        <p:spPr>
          <a:xfrm>
            <a:off x="6480000" y="2970000"/>
            <a:ext cx="1800000" cy="720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EDC70E76-CCF7-6E54-452A-9AE71ADA0E73}"/>
              </a:ext>
            </a:extLst>
          </p:cNvPr>
          <p:cNvSpPr/>
          <p:nvPr/>
        </p:nvSpPr>
        <p:spPr>
          <a:xfrm>
            <a:off x="1980000" y="2790000"/>
            <a:ext cx="1800000" cy="720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A684F271-1366-A8F6-38D1-EE0216A5F22E}"/>
              </a:ext>
            </a:extLst>
          </p:cNvPr>
          <p:cNvSpPr/>
          <p:nvPr/>
        </p:nvSpPr>
        <p:spPr>
          <a:xfrm>
            <a:off x="3780000" y="2790000"/>
            <a:ext cx="1800000" cy="720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0">
            <a:extLst>
              <a:ext uri="{FF2B5EF4-FFF2-40B4-BE49-F238E27FC236}">
                <a16:creationId xmlns:a16="http://schemas.microsoft.com/office/drawing/2014/main" id="{6472E8EF-8A88-E2CF-436E-E5CA0997964A}"/>
              </a:ext>
            </a:extLst>
          </p:cNvPr>
          <p:cNvSpPr/>
          <p:nvPr/>
        </p:nvSpPr>
        <p:spPr>
          <a:xfrm>
            <a:off x="5580000" y="2790000"/>
            <a:ext cx="1800000" cy="720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9B0FDC48-1D7F-7BAD-BECD-DF2C601B43DF}"/>
              </a:ext>
            </a:extLst>
          </p:cNvPr>
          <p:cNvSpPr/>
          <p:nvPr/>
        </p:nvSpPr>
        <p:spPr>
          <a:xfrm>
            <a:off x="1530000" y="2880000"/>
            <a:ext cx="1800000" cy="720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10">
            <a:extLst>
              <a:ext uri="{FF2B5EF4-FFF2-40B4-BE49-F238E27FC236}">
                <a16:creationId xmlns:a16="http://schemas.microsoft.com/office/drawing/2014/main" id="{C00EF3ED-1F9F-AFFD-0706-5F03D5853E0B}"/>
              </a:ext>
            </a:extLst>
          </p:cNvPr>
          <p:cNvSpPr/>
          <p:nvPr/>
        </p:nvSpPr>
        <p:spPr>
          <a:xfrm>
            <a:off x="3330000" y="2880000"/>
            <a:ext cx="1800000" cy="720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10">
            <a:extLst>
              <a:ext uri="{FF2B5EF4-FFF2-40B4-BE49-F238E27FC236}">
                <a16:creationId xmlns:a16="http://schemas.microsoft.com/office/drawing/2014/main" id="{B86C04CE-0618-BD5F-776D-EA69904DECA2}"/>
              </a:ext>
            </a:extLst>
          </p:cNvPr>
          <p:cNvSpPr/>
          <p:nvPr/>
        </p:nvSpPr>
        <p:spPr>
          <a:xfrm>
            <a:off x="5130000" y="2880000"/>
            <a:ext cx="1800000" cy="720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10">
            <a:extLst>
              <a:ext uri="{FF2B5EF4-FFF2-40B4-BE49-F238E27FC236}">
                <a16:creationId xmlns:a16="http://schemas.microsoft.com/office/drawing/2014/main" id="{E792874A-A7FA-44EB-0AA2-C5F187F9A7A5}"/>
              </a:ext>
            </a:extLst>
          </p:cNvPr>
          <p:cNvSpPr/>
          <p:nvPr/>
        </p:nvSpPr>
        <p:spPr>
          <a:xfrm>
            <a:off x="2430000" y="2700000"/>
            <a:ext cx="1800000" cy="720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50C8EF26-8C49-6A59-E382-705644CBC5F5}"/>
              </a:ext>
            </a:extLst>
          </p:cNvPr>
          <p:cNvSpPr/>
          <p:nvPr/>
        </p:nvSpPr>
        <p:spPr>
          <a:xfrm>
            <a:off x="4230000" y="2700000"/>
            <a:ext cx="1800000" cy="720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10">
            <a:extLst>
              <a:ext uri="{FF2B5EF4-FFF2-40B4-BE49-F238E27FC236}">
                <a16:creationId xmlns:a16="http://schemas.microsoft.com/office/drawing/2014/main" id="{1BAEBD49-F614-0DFB-BB38-2B4BC733CB47}"/>
              </a:ext>
            </a:extLst>
          </p:cNvPr>
          <p:cNvSpPr/>
          <p:nvPr/>
        </p:nvSpPr>
        <p:spPr>
          <a:xfrm>
            <a:off x="6030000" y="2700000"/>
            <a:ext cx="1800000" cy="720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6BF73C-717A-7E18-993E-00A935E3F977}"/>
              </a:ext>
            </a:extLst>
          </p:cNvPr>
          <p:cNvCxnSpPr>
            <a:cxnSpLocks/>
          </p:cNvCxnSpPr>
          <p:nvPr/>
        </p:nvCxnSpPr>
        <p:spPr>
          <a:xfrm>
            <a:off x="3596208" y="2478504"/>
            <a:ext cx="0" cy="14095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E01DD1-B5C7-CBCA-03BF-E771A1E2C5FF}"/>
              </a:ext>
            </a:extLst>
          </p:cNvPr>
          <p:cNvGrpSpPr/>
          <p:nvPr/>
        </p:nvGrpSpPr>
        <p:grpSpPr>
          <a:xfrm>
            <a:off x="6778800" y="1170000"/>
            <a:ext cx="2880000" cy="724676"/>
            <a:chOff x="297145" y="938941"/>
            <a:chExt cx="2880000" cy="724676"/>
          </a:xfrm>
        </p:grpSpPr>
        <p:sp>
          <p:nvSpPr>
            <p:cNvPr id="56" name="Rounded Rectangle 8">
              <a:extLst>
                <a:ext uri="{FF2B5EF4-FFF2-40B4-BE49-F238E27FC236}">
                  <a16:creationId xmlns:a16="http://schemas.microsoft.com/office/drawing/2014/main" id="{54EBE815-3EAB-C7FB-85EA-D79D442CB70E}"/>
                </a:ext>
              </a:extLst>
            </p:cNvPr>
            <p:cNvSpPr/>
            <p:nvPr/>
          </p:nvSpPr>
          <p:spPr>
            <a:xfrm>
              <a:off x="297145" y="938941"/>
              <a:ext cx="2880000" cy="72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10">
              <a:extLst>
                <a:ext uri="{FF2B5EF4-FFF2-40B4-BE49-F238E27FC236}">
                  <a16:creationId xmlns:a16="http://schemas.microsoft.com/office/drawing/2014/main" id="{AD1971A3-F0B4-E878-15AC-B87D1AD91197}"/>
                </a:ext>
              </a:extLst>
            </p:cNvPr>
            <p:cNvSpPr/>
            <p:nvPr/>
          </p:nvSpPr>
          <p:spPr>
            <a:xfrm>
              <a:off x="1017002" y="943617"/>
              <a:ext cx="144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553F03-FE83-5B22-878D-EA1237674A8B}"/>
              </a:ext>
            </a:extLst>
          </p:cNvPr>
          <p:cNvCxnSpPr>
            <a:cxnSpLocks/>
          </p:cNvCxnSpPr>
          <p:nvPr/>
        </p:nvCxnSpPr>
        <p:spPr>
          <a:xfrm flipH="1">
            <a:off x="6026304" y="2454635"/>
            <a:ext cx="568326" cy="5354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CD229B-13D9-E703-242B-6198B60D7F9F}"/>
              </a:ext>
            </a:extLst>
          </p:cNvPr>
          <p:cNvCxnSpPr>
            <a:cxnSpLocks/>
          </p:cNvCxnSpPr>
          <p:nvPr/>
        </p:nvCxnSpPr>
        <p:spPr>
          <a:xfrm flipH="1">
            <a:off x="7234287" y="2454635"/>
            <a:ext cx="592017" cy="0"/>
          </a:xfrm>
          <a:prstGeom prst="straightConnector1">
            <a:avLst/>
          </a:prstGeom>
          <a:ln w="41275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1AA36E-0529-5351-37B8-CBCEC5C26D23}"/>
              </a:ext>
            </a:extLst>
          </p:cNvPr>
          <p:cNvSpPr txBox="1"/>
          <p:nvPr/>
        </p:nvSpPr>
        <p:spPr>
          <a:xfrm>
            <a:off x="6637649" y="2144478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1"/>
                </a:solidFill>
              </a:rPr>
              <a:t>T</a:t>
            </a:r>
            <a:r>
              <a:rPr lang="en-US" sz="2800" i="1" baseline="-25000" dirty="0">
                <a:solidFill>
                  <a:schemeClr val="accent1"/>
                </a:solidFill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34734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89372D99-407D-3BC3-AB98-E7269185C379}"/>
              </a:ext>
            </a:extLst>
          </p:cNvPr>
          <p:cNvSpPr/>
          <p:nvPr/>
        </p:nvSpPr>
        <p:spPr>
          <a:xfrm>
            <a:off x="2458800" y="1170000"/>
            <a:ext cx="2880000" cy="72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C8F23832-208B-5D2F-1D70-12989B03D34C}"/>
              </a:ext>
            </a:extLst>
          </p:cNvPr>
          <p:cNvSpPr/>
          <p:nvPr/>
        </p:nvSpPr>
        <p:spPr>
          <a:xfrm>
            <a:off x="4618800" y="936000"/>
            <a:ext cx="2880000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46975D0A-EB41-2A5F-0531-3146CD6E234B}"/>
              </a:ext>
            </a:extLst>
          </p:cNvPr>
          <p:cNvSpPr/>
          <p:nvPr/>
        </p:nvSpPr>
        <p:spPr>
          <a:xfrm>
            <a:off x="297145" y="936000"/>
            <a:ext cx="2880000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1ED821-5FE8-A938-327E-F9948379ACAD}"/>
              </a:ext>
            </a:extLst>
          </p:cNvPr>
          <p:cNvCxnSpPr>
            <a:cxnSpLocks/>
          </p:cNvCxnSpPr>
          <p:nvPr/>
        </p:nvCxnSpPr>
        <p:spPr>
          <a:xfrm flipH="1">
            <a:off x="292633" y="679579"/>
            <a:ext cx="1172735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5BB563-9A82-CBFD-6A19-D15DD45232BD}"/>
              </a:ext>
            </a:extLst>
          </p:cNvPr>
          <p:cNvCxnSpPr>
            <a:cxnSpLocks/>
          </p:cNvCxnSpPr>
          <p:nvPr/>
        </p:nvCxnSpPr>
        <p:spPr>
          <a:xfrm flipH="1">
            <a:off x="2041368" y="679579"/>
            <a:ext cx="1141980" cy="0"/>
          </a:xfrm>
          <a:prstGeom prst="straightConnector1">
            <a:avLst/>
          </a:prstGeom>
          <a:ln w="41275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F96060-8F00-9917-D328-86BAD7F5A2A5}"/>
              </a:ext>
            </a:extLst>
          </p:cNvPr>
          <p:cNvSpPr txBox="1"/>
          <p:nvPr/>
        </p:nvSpPr>
        <p:spPr>
          <a:xfrm>
            <a:off x="1458506" y="396141"/>
            <a:ext cx="639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accent1"/>
                </a:solidFill>
              </a:rPr>
              <a:t>T</a:t>
            </a:r>
            <a:r>
              <a:rPr lang="en-US" sz="2800" i="1" baseline="-25000" dirty="0" err="1">
                <a:solidFill>
                  <a:schemeClr val="accent1"/>
                </a:solidFill>
              </a:rPr>
              <a:t>ifft</a:t>
            </a:r>
            <a:endParaRPr lang="en-US" sz="2800" i="1" baseline="-25000" dirty="0">
              <a:solidFill>
                <a:schemeClr val="accent1"/>
              </a:solidFill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427B906-1EB4-3BF7-1236-0256971735D4}"/>
              </a:ext>
            </a:extLst>
          </p:cNvPr>
          <p:cNvSpPr/>
          <p:nvPr/>
        </p:nvSpPr>
        <p:spPr>
          <a:xfrm>
            <a:off x="6778800" y="1170000"/>
            <a:ext cx="2880000" cy="72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A82E3B-D6ED-6D1B-2BDF-2F61F2073340}"/>
              </a:ext>
            </a:extLst>
          </p:cNvPr>
          <p:cNvCxnSpPr>
            <a:cxnSpLocks/>
          </p:cNvCxnSpPr>
          <p:nvPr/>
        </p:nvCxnSpPr>
        <p:spPr>
          <a:xfrm flipH="1">
            <a:off x="3181844" y="1385431"/>
            <a:ext cx="487788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21000B-C8CA-C351-D2D7-72629803E960}"/>
              </a:ext>
            </a:extLst>
          </p:cNvPr>
          <p:cNvCxnSpPr>
            <a:cxnSpLocks/>
          </p:cNvCxnSpPr>
          <p:nvPr/>
        </p:nvCxnSpPr>
        <p:spPr>
          <a:xfrm flipH="1">
            <a:off x="1963655" y="1395062"/>
            <a:ext cx="487788" cy="0"/>
          </a:xfrm>
          <a:prstGeom prst="straightConnector1">
            <a:avLst/>
          </a:prstGeom>
          <a:ln w="41275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944032-0612-E2BD-CE79-03D628D41BDB}"/>
              </a:ext>
            </a:extLst>
          </p:cNvPr>
          <p:cNvSpPr txBox="1"/>
          <p:nvPr/>
        </p:nvSpPr>
        <p:spPr>
          <a:xfrm>
            <a:off x="2480977" y="1084905"/>
            <a:ext cx="714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accent1"/>
                </a:solidFill>
              </a:rPr>
              <a:t>T</a:t>
            </a:r>
            <a:r>
              <a:rPr lang="en-US" sz="2800" i="1" baseline="-25000" dirty="0" err="1">
                <a:solidFill>
                  <a:schemeClr val="accent1"/>
                </a:solidFill>
              </a:rPr>
              <a:t>skip</a:t>
            </a:r>
            <a:endParaRPr lang="en-US" sz="2800" i="1" baseline="-25000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038A3-2340-DFAB-E85C-87BE3E310725}"/>
              </a:ext>
            </a:extLst>
          </p:cNvPr>
          <p:cNvCxnSpPr>
            <a:cxnSpLocks/>
          </p:cNvCxnSpPr>
          <p:nvPr/>
        </p:nvCxnSpPr>
        <p:spPr>
          <a:xfrm flipH="1">
            <a:off x="297145" y="2239674"/>
            <a:ext cx="1886587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9F5C1F-FD39-098E-6AAF-0E4CC600CBB3}"/>
              </a:ext>
            </a:extLst>
          </p:cNvPr>
          <p:cNvCxnSpPr>
            <a:cxnSpLocks/>
          </p:cNvCxnSpPr>
          <p:nvPr/>
        </p:nvCxnSpPr>
        <p:spPr>
          <a:xfrm flipH="1">
            <a:off x="2779295" y="2239674"/>
            <a:ext cx="1839505" cy="0"/>
          </a:xfrm>
          <a:prstGeom prst="straightConnector1">
            <a:avLst/>
          </a:prstGeom>
          <a:ln w="41275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D775EB-79DA-F11C-FD63-BA28E3922F6B}"/>
              </a:ext>
            </a:extLst>
          </p:cNvPr>
          <p:cNvSpPr txBox="1"/>
          <p:nvPr/>
        </p:nvSpPr>
        <p:spPr>
          <a:xfrm>
            <a:off x="2103762" y="1975095"/>
            <a:ext cx="721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accent1"/>
                </a:solidFill>
              </a:rPr>
              <a:t>T</a:t>
            </a:r>
            <a:r>
              <a:rPr lang="en-US" sz="2800" i="1" baseline="-25000" dirty="0" err="1">
                <a:solidFill>
                  <a:schemeClr val="accent1"/>
                </a:solidFill>
              </a:rPr>
              <a:t>test</a:t>
            </a:r>
            <a:endParaRPr lang="en-US" sz="2800" i="1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2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3292</TotalTime>
  <Words>12</Words>
  <Application>Microsoft Office PowerPoint</Application>
  <PresentationFormat>A4 Paper (210x297 mm)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Willem van Straten</cp:lastModifiedBy>
  <cp:revision>34</cp:revision>
  <dcterms:created xsi:type="dcterms:W3CDTF">2020-05-18T11:17:33Z</dcterms:created>
  <dcterms:modified xsi:type="dcterms:W3CDTF">2024-05-08T10:19:42Z</dcterms:modified>
</cp:coreProperties>
</file>