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E-Notice Board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303" y="914400"/>
            <a:ext cx="3881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progress presentation</a:t>
            </a:r>
          </a:p>
          <a:p>
            <a:pPr algn="ctr"/>
            <a:r>
              <a:rPr lang="en-US" sz="2800" b="1" i="1" dirty="0"/>
              <a:t>For</a:t>
            </a:r>
            <a:endParaRPr lang="en-US" sz="2800" dirty="0"/>
          </a:p>
          <a:p>
            <a:pPr algn="ctr"/>
            <a:r>
              <a:rPr lang="en-US" sz="2800" b="1" dirty="0"/>
              <a:t>MINI PROJECT – I</a:t>
            </a:r>
            <a:endParaRPr lang="en-US" sz="2800" dirty="0"/>
          </a:p>
          <a:p>
            <a:pPr algn="ctr"/>
            <a:r>
              <a:rPr lang="en-US" sz="2800" b="1" dirty="0"/>
              <a:t>(2016-17)</a:t>
            </a:r>
            <a:endParaRPr lang="en-US" sz="2800" dirty="0"/>
          </a:p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Under the guidance of: </a:t>
            </a:r>
            <a:r>
              <a:rPr lang="en-US" b="1" i="1" dirty="0" smtClean="0"/>
              <a:t>				Submitted </a:t>
            </a:r>
            <a:r>
              <a:rPr lang="en-US" b="1" i="1" dirty="0"/>
              <a:t>By:</a:t>
            </a:r>
            <a:endParaRPr lang="en-US" dirty="0"/>
          </a:p>
          <a:p>
            <a:r>
              <a:rPr lang="en-US" dirty="0"/>
              <a:t>Mr. K. G. </a:t>
            </a:r>
            <a:r>
              <a:rPr lang="en-US" dirty="0" smtClean="0"/>
              <a:t>Sharma					</a:t>
            </a:r>
            <a:r>
              <a:rPr lang="en-US" dirty="0" err="1" smtClean="0"/>
              <a:t>Shubh</a:t>
            </a:r>
            <a:r>
              <a:rPr lang="en-US" dirty="0" smtClean="0"/>
              <a:t>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/>
              <a:t>Agarwal</a:t>
            </a:r>
            <a:r>
              <a:rPr lang="en-US" dirty="0"/>
              <a:t>,</a:t>
            </a:r>
          </a:p>
          <a:p>
            <a:r>
              <a:rPr lang="en-US" dirty="0" smtClean="0"/>
              <a:t>&amp; 						B</a:t>
            </a:r>
            <a:r>
              <a:rPr lang="en-US" dirty="0"/>
              <a:t>. Tech III (CSE), 141500404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Vivek</a:t>
            </a:r>
            <a:r>
              <a:rPr lang="en-US" dirty="0"/>
              <a:t> Sharma </a:t>
            </a:r>
            <a:r>
              <a:rPr lang="en-US" dirty="0" smtClean="0"/>
              <a:t>					shubh.agarwal_cs14@gla.ac.in</a:t>
            </a:r>
            <a:endParaRPr lang="en-US" dirty="0"/>
          </a:p>
          <a:p>
            <a:r>
              <a:rPr lang="en-US" dirty="0" smtClean="0"/>
              <a:t>						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Prakhar</a:t>
            </a:r>
            <a:r>
              <a:rPr lang="en-US" dirty="0" smtClean="0"/>
              <a:t> </a:t>
            </a:r>
            <a:r>
              <a:rPr lang="en-US" dirty="0"/>
              <a:t>Singh,</a:t>
            </a:r>
          </a:p>
          <a:p>
            <a:r>
              <a:rPr lang="en-US" dirty="0" smtClean="0"/>
              <a:t>						B</a:t>
            </a:r>
            <a:r>
              <a:rPr lang="en-US" dirty="0"/>
              <a:t>. Tech III (CSE), 141500270. </a:t>
            </a:r>
          </a:p>
          <a:p>
            <a:r>
              <a:rPr lang="en-US" dirty="0" smtClean="0"/>
              <a:t>						prakhar.singh_cs14@gla.ac.in.S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r="27205" b="9114"/>
          <a:stretch/>
        </p:blipFill>
        <p:spPr bwMode="auto">
          <a:xfrm>
            <a:off x="0" y="354984"/>
            <a:ext cx="9144000" cy="650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27138" b="9507"/>
          <a:stretch/>
        </p:blipFill>
        <p:spPr bwMode="auto">
          <a:xfrm>
            <a:off x="21743" y="914400"/>
            <a:ext cx="7522057" cy="540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943600" y="304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1137" y="152400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Gesture pane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04800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goes here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674132"/>
            <a:ext cx="76200" cy="1535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165225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idea!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8806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/>
              <a:t>The idea of the project is that to provide a notice board on LAN that can be accessed by anyone at any time to upload or go through a notice, with a promise to keep it active as long as the LAN is up and running.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47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Need?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Do we need to switch to a notice board when we already have an email for that?</a:t>
            </a:r>
          </a:p>
          <a:p>
            <a:pPr algn="just"/>
            <a:r>
              <a:rPr lang="en-US" sz="3600" dirty="0" smtClean="0"/>
              <a:t>Yes, we do.</a:t>
            </a:r>
          </a:p>
          <a:p>
            <a:pPr algn="just"/>
            <a:r>
              <a:rPr lang="en-US" sz="3600" b="1" dirty="0" smtClean="0"/>
              <a:t>Why do we need to switch to a notice board when we have a mail for sharing information?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 need to switch for the simplest of reasons-this is better than a mail where you to spend time to mention your audience and subject.</a:t>
            </a:r>
          </a:p>
        </p:txBody>
      </p:sp>
    </p:spTree>
    <p:extLst>
      <p:ext uri="{BB962C8B-B14F-4D97-AF65-F5344CB8AC3E}">
        <p14:creationId xmlns:p14="http://schemas.microsoft.com/office/powerpoint/2010/main" val="17487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Restrictions?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It is a nice way to express yourself with, giving you the control to reveal your identity or keep it anonymous.</a:t>
            </a:r>
          </a:p>
          <a:p>
            <a:pPr algn="just"/>
            <a:r>
              <a:rPr lang="en-US" sz="4000" dirty="0" smtClean="0"/>
              <a:t>Thus, it doesn’t really any compulsory restrictions. It’s all about the section you post in that will decide how seriously people decide to take the posted information.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45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slides ahead are in the order in which the frames are placed at the moment (maybe changed as per further developments).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12974" r="14861" b="14305"/>
          <a:stretch/>
        </p:blipFill>
        <p:spPr bwMode="auto">
          <a:xfrm>
            <a:off x="8586" y="304800"/>
            <a:ext cx="9135414" cy="593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2532" y="2743200"/>
            <a:ext cx="16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Read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743200"/>
            <a:ext cx="22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Upload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305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1131" b="6250"/>
          <a:stretch/>
        </p:blipFill>
        <p:spPr bwMode="auto">
          <a:xfrm>
            <a:off x="0" y="-34636"/>
            <a:ext cx="9144000" cy="68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362200"/>
            <a:ext cx="3930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Un-moderated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3411682"/>
            <a:ext cx="685800" cy="398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6912" y="2362199"/>
            <a:ext cx="3325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Moderated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6" t="25553" r="33257" b="31489"/>
          <a:stretch/>
        </p:blipFill>
        <p:spPr bwMode="auto">
          <a:xfrm>
            <a:off x="0" y="1905002"/>
            <a:ext cx="4495800" cy="337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t="25660" r="33767" b="31382"/>
          <a:stretch/>
        </p:blipFill>
        <p:spPr bwMode="auto">
          <a:xfrm>
            <a:off x="4640065" y="1905001"/>
            <a:ext cx="4503935" cy="337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1191" y="533400"/>
            <a:ext cx="3746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Moderated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093" y="577403"/>
            <a:ext cx="4897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Un-moderated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1671" r="24378" b="20426"/>
          <a:stretch/>
        </p:blipFill>
        <p:spPr bwMode="auto">
          <a:xfrm>
            <a:off x="6343" y="838201"/>
            <a:ext cx="9137657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1128" y="-41126"/>
            <a:ext cx="8203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Moderated section Login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203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E-Notice Board</vt:lpstr>
      <vt:lpstr>The idea!</vt:lpstr>
      <vt:lpstr>Need?</vt:lpstr>
      <vt:lpstr>Restrictions?</vt:lpstr>
      <vt:lpstr>The slides ahead are in the order in which the frames are placed at the moment (maybe changed as per further developments).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idea!</dc:title>
  <dc:creator>shubh ketan agarwal</dc:creator>
  <cp:lastModifiedBy>Windows User</cp:lastModifiedBy>
  <cp:revision>14</cp:revision>
  <dcterms:created xsi:type="dcterms:W3CDTF">2006-08-16T00:00:00Z</dcterms:created>
  <dcterms:modified xsi:type="dcterms:W3CDTF">2016-09-07T05:46:21Z</dcterms:modified>
</cp:coreProperties>
</file>