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3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7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2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29E2-F62A-44D5-B3F8-B590F085B2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DDA1A-84DD-4193-A3ED-9F6A9490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8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Stephanie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6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Stephanie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7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Background</vt:lpstr>
      <vt:lpstr>Methods</vt:lpstr>
      <vt:lpstr>Results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K-A</dc:creator>
  <cp:lastModifiedBy>Stephanie K-A</cp:lastModifiedBy>
  <cp:revision>1</cp:revision>
  <dcterms:created xsi:type="dcterms:W3CDTF">2019-04-17T21:37:15Z</dcterms:created>
  <dcterms:modified xsi:type="dcterms:W3CDTF">2019-04-17T21:37:30Z</dcterms:modified>
</cp:coreProperties>
</file>