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2F76-B462-F44B-BCCA-71BD7FC6ECA0}" type="datetimeFigureOut">
              <a:rPr lang="en-US" smtClean="0"/>
              <a:t>11/07/15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FE4D-F621-BC45-B636-7353CDAE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5607" y="1972639"/>
            <a:ext cx="3181057" cy="1245228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1411" y="197263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Self-contained layer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05453" y="3205540"/>
            <a:ext cx="0" cy="59179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9269" y="3806735"/>
            <a:ext cx="5286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"/>
                <a:cs typeface="Times"/>
              </a:rPr>
              <a:t>z</a:t>
            </a:r>
            <a:r>
              <a:rPr lang="en-US" sz="2500" baseline="30000" dirty="0" smtClean="0">
                <a:latin typeface="Times"/>
                <a:cs typeface="Times"/>
              </a:rPr>
              <a:t>(l)</a:t>
            </a:r>
            <a:endParaRPr lang="en-US" sz="2500" dirty="0">
              <a:latin typeface="Times"/>
              <a:cs typeface="Time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0712" y="3785003"/>
            <a:ext cx="531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 smtClean="0"/>
              <a:t>δ</a:t>
            </a:r>
            <a:r>
              <a:rPr lang="en-US" sz="2500" baseline="30000" dirty="0" smtClean="0"/>
              <a:t>(l)</a:t>
            </a:r>
            <a:endParaRPr lang="en-US" sz="2500" baseline="30000" dirty="0" smtClean="0">
              <a:latin typeface="Times"/>
              <a:cs typeface="Time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9768" y="2255668"/>
            <a:ext cx="25710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(l+1) </a:t>
            </a:r>
            <a:r>
              <a:rPr lang="en-US" dirty="0" smtClean="0">
                <a:latin typeface="Times"/>
                <a:cs typeface="Times"/>
              </a:rPr>
              <a:t>= f(z</a:t>
            </a:r>
            <a:r>
              <a:rPr lang="en-US" baseline="30000" dirty="0" smtClean="0">
                <a:latin typeface="Times"/>
                <a:cs typeface="Times"/>
              </a:rPr>
              <a:t>(l)</a:t>
            </a:r>
            <a:r>
              <a:rPr lang="en-US" dirty="0" smtClean="0">
                <a:latin typeface="Times"/>
                <a:cs typeface="Times"/>
              </a:rPr>
              <a:t>, w</a:t>
            </a:r>
            <a:r>
              <a:rPr lang="en-US" baseline="30000" dirty="0" smtClean="0">
                <a:latin typeface="Times"/>
                <a:cs typeface="Times"/>
              </a:rPr>
              <a:t>(l)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 smtClean="0"/>
          </a:p>
          <a:p>
            <a:pPr algn="ctr"/>
            <a:r>
              <a:rPr lang="en-US" dirty="0" smtClean="0"/>
              <a:t>δ</a:t>
            </a:r>
            <a:r>
              <a:rPr lang="en-US" baseline="30000" dirty="0" smtClean="0"/>
              <a:t>(l)</a:t>
            </a:r>
            <a:r>
              <a:rPr lang="en-US" baseline="30000" dirty="0" smtClean="0">
                <a:latin typeface="Times"/>
                <a:cs typeface="Times"/>
              </a:rPr>
              <a:t>     </a:t>
            </a:r>
            <a:r>
              <a:rPr lang="en-US" dirty="0" smtClean="0">
                <a:latin typeface="Times"/>
                <a:cs typeface="Times"/>
              </a:rPr>
              <a:t>= </a:t>
            </a:r>
            <a:r>
              <a:rPr lang="en-US" dirty="0" smtClean="0">
                <a:latin typeface="Times"/>
                <a:cs typeface="Times"/>
              </a:rPr>
              <a:t>d(</a:t>
            </a:r>
            <a:r>
              <a:rPr lang="en-US" dirty="0" smtClean="0">
                <a:latin typeface="Times"/>
                <a:cs typeface="Times"/>
              </a:rPr>
              <a:t>z</a:t>
            </a:r>
            <a:r>
              <a:rPr lang="en-US" baseline="30000" dirty="0" smtClean="0">
                <a:latin typeface="Times"/>
                <a:cs typeface="Times"/>
              </a:rPr>
              <a:t>(l+1)</a:t>
            </a:r>
            <a:r>
              <a:rPr lang="en-US" dirty="0" smtClean="0">
                <a:latin typeface="Times"/>
                <a:cs typeface="Times"/>
              </a:rPr>
              <a:t>)/d(z</a:t>
            </a:r>
            <a:r>
              <a:rPr lang="en-US" baseline="30000" dirty="0" smtClean="0">
                <a:latin typeface="Times"/>
                <a:cs typeface="Times"/>
              </a:rPr>
              <a:t>(l)</a:t>
            </a:r>
            <a:r>
              <a:rPr lang="en-US" dirty="0" smtClean="0">
                <a:latin typeface="Times"/>
                <a:cs typeface="Times"/>
              </a:rPr>
              <a:t>) δ</a:t>
            </a:r>
            <a:r>
              <a:rPr lang="en-US" baseline="30000" dirty="0" smtClean="0">
                <a:latin typeface="Times"/>
                <a:cs typeface="Times"/>
              </a:rPr>
              <a:t>(l+1)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d(E)/d(w</a:t>
            </a:r>
            <a:r>
              <a:rPr lang="en-US" baseline="30000" dirty="0" smtClean="0"/>
              <a:t>(l)</a:t>
            </a:r>
            <a:r>
              <a:rPr lang="en-US" dirty="0" smtClean="0">
                <a:latin typeface="Times"/>
                <a:cs typeface="Times"/>
              </a:rPr>
              <a:t>) = z</a:t>
            </a:r>
            <a:r>
              <a:rPr lang="en-US" baseline="30000" dirty="0" smtClean="0">
                <a:latin typeface="Times"/>
                <a:cs typeface="Times"/>
              </a:rPr>
              <a:t>(l)</a:t>
            </a:r>
            <a:r>
              <a:rPr lang="en-US" dirty="0" smtClean="0">
                <a:latin typeface="Times"/>
                <a:cs typeface="Times"/>
              </a:rPr>
              <a:t> δ</a:t>
            </a:r>
            <a:r>
              <a:rPr lang="en-US" baseline="30000" dirty="0" smtClean="0">
                <a:latin typeface="Times"/>
                <a:cs typeface="Times"/>
              </a:rPr>
              <a:t>(l+1)</a:t>
            </a:r>
          </a:p>
          <a:p>
            <a:pPr algn="ctr"/>
            <a:endParaRPr lang="en-US" baseline="30000" dirty="0" smtClean="0">
              <a:latin typeface="Times"/>
              <a:cs typeface="Time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87630" y="1380849"/>
            <a:ext cx="0" cy="59179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7403" y="938399"/>
            <a:ext cx="7561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"/>
                <a:cs typeface="Times"/>
              </a:rPr>
              <a:t>z</a:t>
            </a:r>
            <a:r>
              <a:rPr lang="en-US" sz="2500" baseline="30000" dirty="0" smtClean="0">
                <a:latin typeface="Times"/>
                <a:cs typeface="Times"/>
              </a:rPr>
              <a:t>(l+1)</a:t>
            </a:r>
            <a:endParaRPr lang="en-US" sz="2500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63324" y="975383"/>
            <a:ext cx="7459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 smtClean="0"/>
              <a:t>δ</a:t>
            </a:r>
            <a:r>
              <a:rPr lang="en-US" sz="2500" baseline="30000" dirty="0" smtClean="0"/>
              <a:t>(l+1)</a:t>
            </a:r>
            <a:endParaRPr lang="en-US" sz="2500" baseline="30000" dirty="0" smtClean="0">
              <a:latin typeface="Times"/>
              <a:cs typeface="Time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64841" y="3205540"/>
            <a:ext cx="0" cy="57946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64841" y="1415453"/>
            <a:ext cx="0" cy="57946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9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</dc:creator>
  <cp:lastModifiedBy>Casper</cp:lastModifiedBy>
  <cp:revision>2</cp:revision>
  <dcterms:created xsi:type="dcterms:W3CDTF">2015-07-11T21:28:25Z</dcterms:created>
  <dcterms:modified xsi:type="dcterms:W3CDTF">2015-07-11T21:36:53Z</dcterms:modified>
</cp:coreProperties>
</file>