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D718-3F5E-4E3E-8133-283164EBC35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A960-16D6-4107-AAAC-3541CE23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/>
          <p:cNvCxnSpPr>
            <a:endCxn id="70" idx="0"/>
          </p:cNvCxnSpPr>
          <p:nvPr/>
        </p:nvCxnSpPr>
        <p:spPr>
          <a:xfrm>
            <a:off x="4683766" y="2009775"/>
            <a:ext cx="0" cy="409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80367" y="2424754"/>
            <a:ext cx="109728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Prepare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3131324" y="2419376"/>
            <a:ext cx="850126" cy="73152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SQLite 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" idx="3"/>
            <a:endCxn id="7" idx="2"/>
          </p:cNvCxnSpPr>
          <p:nvPr/>
        </p:nvCxnSpPr>
        <p:spPr>
          <a:xfrm flipV="1">
            <a:off x="2977647" y="2785136"/>
            <a:ext cx="153677" cy="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35126" y="2419376"/>
            <a:ext cx="109728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Generate Random Queries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" idx="4"/>
            <a:endCxn id="70" idx="1"/>
          </p:cNvCxnSpPr>
          <p:nvPr/>
        </p:nvCxnSpPr>
        <p:spPr>
          <a:xfrm>
            <a:off x="3981450" y="2785136"/>
            <a:ext cx="153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4" idx="0"/>
          </p:cNvCxnSpPr>
          <p:nvPr/>
        </p:nvCxnSpPr>
        <p:spPr>
          <a:xfrm>
            <a:off x="2429007" y="2009775"/>
            <a:ext cx="0" cy="414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4" idx="2"/>
          </p:cNvCxnSpPr>
          <p:nvPr/>
        </p:nvCxnSpPr>
        <p:spPr>
          <a:xfrm flipV="1">
            <a:off x="2429007" y="3156274"/>
            <a:ext cx="0" cy="4441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Multidocument 70"/>
          <p:cNvSpPr/>
          <p:nvPr/>
        </p:nvSpPr>
        <p:spPr>
          <a:xfrm>
            <a:off x="4176407" y="1362103"/>
            <a:ext cx="1097280" cy="9144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1892768" y="1362103"/>
            <a:ext cx="1097280" cy="9144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Real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Flowchart: Multidocument 19"/>
          <p:cNvSpPr/>
          <p:nvPr/>
        </p:nvSpPr>
        <p:spPr>
          <a:xfrm>
            <a:off x="1880367" y="3304525"/>
            <a:ext cx="1097280" cy="77491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Synthetic data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6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Kababji, Samer</dc:creator>
  <cp:lastModifiedBy>Kababji, Samer</cp:lastModifiedBy>
  <cp:revision>7</cp:revision>
  <dcterms:created xsi:type="dcterms:W3CDTF">2022-11-10T19:38:30Z</dcterms:created>
  <dcterms:modified xsi:type="dcterms:W3CDTF">2022-11-10T20:05:27Z</dcterms:modified>
</cp:coreProperties>
</file>