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60" r:id="rId8"/>
    <p:sldId id="263" r:id="rId9"/>
    <p:sldId id="264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C845AE-5C2C-4E8C-953B-0D1232BB6B5E}" v="103" dt="2020-06-27T21:57:14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dararaj, Kabilan" userId="0f10613f-4dff-4467-a414-e5ccd36f426a" providerId="ADAL" clId="{A5C845AE-5C2C-4E8C-953B-0D1232BB6B5E}"/>
    <pc:docChg chg="undo custSel mod addSld delSld modSld">
      <pc:chgData name="Sundararaj, Kabilan" userId="0f10613f-4dff-4467-a414-e5ccd36f426a" providerId="ADAL" clId="{A5C845AE-5C2C-4E8C-953B-0D1232BB6B5E}" dt="2020-06-27T21:58:00.645" v="691" actId="113"/>
      <pc:docMkLst>
        <pc:docMk/>
      </pc:docMkLst>
      <pc:sldChg chg="addSp delSp modSp mod setBg">
        <pc:chgData name="Sundararaj, Kabilan" userId="0f10613f-4dff-4467-a414-e5ccd36f426a" providerId="ADAL" clId="{A5C845AE-5C2C-4E8C-953B-0D1232BB6B5E}" dt="2020-06-27T21:56:35.228" v="658" actId="26606"/>
        <pc:sldMkLst>
          <pc:docMk/>
          <pc:sldMk cId="790945993" sldId="257"/>
        </pc:sldMkLst>
        <pc:spChg chg="mod">
          <ac:chgData name="Sundararaj, Kabilan" userId="0f10613f-4dff-4467-a414-e5ccd36f426a" providerId="ADAL" clId="{A5C845AE-5C2C-4E8C-953B-0D1232BB6B5E}" dt="2020-06-27T21:56:35.228" v="658" actId="26606"/>
          <ac:spMkLst>
            <pc:docMk/>
            <pc:sldMk cId="790945993" sldId="257"/>
            <ac:spMk id="2" creationId="{91E5C5E4-AA2A-4382-BEF8-87AD86C20598}"/>
          </ac:spMkLst>
        </pc:spChg>
        <pc:spChg chg="del mod">
          <ac:chgData name="Sundararaj, Kabilan" userId="0f10613f-4dff-4467-a414-e5ccd36f426a" providerId="ADAL" clId="{A5C845AE-5C2C-4E8C-953B-0D1232BB6B5E}" dt="2020-06-27T21:56:35.228" v="658" actId="26606"/>
          <ac:spMkLst>
            <pc:docMk/>
            <pc:sldMk cId="790945993" sldId="257"/>
            <ac:spMk id="3" creationId="{979DD5F8-D427-4F3E-A1B0-7B8A56D052FE}"/>
          </ac:spMkLst>
        </pc:spChg>
        <pc:spChg chg="add">
          <ac:chgData name="Sundararaj, Kabilan" userId="0f10613f-4dff-4467-a414-e5ccd36f426a" providerId="ADAL" clId="{A5C845AE-5C2C-4E8C-953B-0D1232BB6B5E}" dt="2020-06-27T21:56:35.228" v="658" actId="26606"/>
          <ac:spMkLst>
            <pc:docMk/>
            <pc:sldMk cId="790945993" sldId="257"/>
            <ac:spMk id="9" creationId="{C437FABD-8C69-4801-8D9F-F88EFA0324EF}"/>
          </ac:spMkLst>
        </pc:spChg>
        <pc:spChg chg="add">
          <ac:chgData name="Sundararaj, Kabilan" userId="0f10613f-4dff-4467-a414-e5ccd36f426a" providerId="ADAL" clId="{A5C845AE-5C2C-4E8C-953B-0D1232BB6B5E}" dt="2020-06-27T21:56:35.228" v="658" actId="26606"/>
          <ac:spMkLst>
            <pc:docMk/>
            <pc:sldMk cId="790945993" sldId="257"/>
            <ac:spMk id="11" creationId="{9BD2ECB5-E1D5-4F95-8DB5-D6B38DEEE9BF}"/>
          </ac:spMkLst>
        </pc:spChg>
        <pc:spChg chg="add">
          <ac:chgData name="Sundararaj, Kabilan" userId="0f10613f-4dff-4467-a414-e5ccd36f426a" providerId="ADAL" clId="{A5C845AE-5C2C-4E8C-953B-0D1232BB6B5E}" dt="2020-06-27T21:56:35.228" v="658" actId="26606"/>
          <ac:spMkLst>
            <pc:docMk/>
            <pc:sldMk cId="790945993" sldId="257"/>
            <ac:spMk id="13" creationId="{1500752C-7683-4E03-95C5-06FCFE0C9C8C}"/>
          </ac:spMkLst>
        </pc:spChg>
        <pc:graphicFrameChg chg="add">
          <ac:chgData name="Sundararaj, Kabilan" userId="0f10613f-4dff-4467-a414-e5ccd36f426a" providerId="ADAL" clId="{A5C845AE-5C2C-4E8C-953B-0D1232BB6B5E}" dt="2020-06-27T21:56:35.228" v="658" actId="26606"/>
          <ac:graphicFrameMkLst>
            <pc:docMk/>
            <pc:sldMk cId="790945993" sldId="257"/>
            <ac:graphicFrameMk id="5" creationId="{9391A08F-1F79-49CA-A6F3-8A339757C35C}"/>
          </ac:graphicFrameMkLst>
        </pc:graphicFrameChg>
      </pc:sldChg>
      <pc:sldChg chg="modSp">
        <pc:chgData name="Sundararaj, Kabilan" userId="0f10613f-4dff-4467-a414-e5ccd36f426a" providerId="ADAL" clId="{A5C845AE-5C2C-4E8C-953B-0D1232BB6B5E}" dt="2020-06-27T21:55:17.985" v="646" actId="27636"/>
        <pc:sldMkLst>
          <pc:docMk/>
          <pc:sldMk cId="1997023076" sldId="258"/>
        </pc:sldMkLst>
        <pc:spChg chg="mod">
          <ac:chgData name="Sundararaj, Kabilan" userId="0f10613f-4dff-4467-a414-e5ccd36f426a" providerId="ADAL" clId="{A5C845AE-5C2C-4E8C-953B-0D1232BB6B5E}" dt="2020-06-27T21:55:17.985" v="646" actId="27636"/>
          <ac:spMkLst>
            <pc:docMk/>
            <pc:sldMk cId="1997023076" sldId="258"/>
            <ac:spMk id="3" creationId="{979DD5F8-D427-4F3E-A1B0-7B8A56D052FE}"/>
          </ac:spMkLst>
        </pc:spChg>
      </pc:sldChg>
      <pc:sldChg chg="add del">
        <pc:chgData name="Sundararaj, Kabilan" userId="0f10613f-4dff-4467-a414-e5ccd36f426a" providerId="ADAL" clId="{A5C845AE-5C2C-4E8C-953B-0D1232BB6B5E}" dt="2020-06-27T21:54:47.397" v="625" actId="2696"/>
        <pc:sldMkLst>
          <pc:docMk/>
          <pc:sldMk cId="4231859749" sldId="259"/>
        </pc:sldMkLst>
      </pc:sldChg>
      <pc:sldChg chg="addSp delSp modSp mod setBg">
        <pc:chgData name="Sundararaj, Kabilan" userId="0f10613f-4dff-4467-a414-e5ccd36f426a" providerId="ADAL" clId="{A5C845AE-5C2C-4E8C-953B-0D1232BB6B5E}" dt="2020-06-27T21:56:18.898" v="657" actId="26606"/>
        <pc:sldMkLst>
          <pc:docMk/>
          <pc:sldMk cId="1839701654" sldId="260"/>
        </pc:sldMkLst>
        <pc:spChg chg="mod">
          <ac:chgData name="Sundararaj, Kabilan" userId="0f10613f-4dff-4467-a414-e5ccd36f426a" providerId="ADAL" clId="{A5C845AE-5C2C-4E8C-953B-0D1232BB6B5E}" dt="2020-06-27T21:56:18.898" v="657" actId="26606"/>
          <ac:spMkLst>
            <pc:docMk/>
            <pc:sldMk cId="1839701654" sldId="260"/>
            <ac:spMk id="2" creationId="{91E5C5E4-AA2A-4382-BEF8-87AD86C20598}"/>
          </ac:spMkLst>
        </pc:spChg>
        <pc:spChg chg="del mod">
          <ac:chgData name="Sundararaj, Kabilan" userId="0f10613f-4dff-4467-a414-e5ccd36f426a" providerId="ADAL" clId="{A5C845AE-5C2C-4E8C-953B-0D1232BB6B5E}" dt="2020-06-27T21:56:18.898" v="657" actId="26606"/>
          <ac:spMkLst>
            <pc:docMk/>
            <pc:sldMk cId="1839701654" sldId="260"/>
            <ac:spMk id="3" creationId="{979DD5F8-D427-4F3E-A1B0-7B8A56D052FE}"/>
          </ac:spMkLst>
        </pc:spChg>
        <pc:spChg chg="add">
          <ac:chgData name="Sundararaj, Kabilan" userId="0f10613f-4dff-4467-a414-e5ccd36f426a" providerId="ADAL" clId="{A5C845AE-5C2C-4E8C-953B-0D1232BB6B5E}" dt="2020-06-27T21:56:18.898" v="657" actId="26606"/>
          <ac:spMkLst>
            <pc:docMk/>
            <pc:sldMk cId="1839701654" sldId="260"/>
            <ac:spMk id="9" creationId="{282086D7-FFDE-40CF-A09D-9BEB9D70797B}"/>
          </ac:spMkLst>
        </pc:spChg>
        <pc:spChg chg="add">
          <ac:chgData name="Sundararaj, Kabilan" userId="0f10613f-4dff-4467-a414-e5ccd36f426a" providerId="ADAL" clId="{A5C845AE-5C2C-4E8C-953B-0D1232BB6B5E}" dt="2020-06-27T21:56:18.898" v="657" actId="26606"/>
          <ac:spMkLst>
            <pc:docMk/>
            <pc:sldMk cId="1839701654" sldId="260"/>
            <ac:spMk id="11" creationId="{0EF9EB2F-9261-487B-9F73-DEE10D9E3A11}"/>
          </ac:spMkLst>
        </pc:spChg>
        <pc:spChg chg="add">
          <ac:chgData name="Sundararaj, Kabilan" userId="0f10613f-4dff-4467-a414-e5ccd36f426a" providerId="ADAL" clId="{A5C845AE-5C2C-4E8C-953B-0D1232BB6B5E}" dt="2020-06-27T21:56:18.898" v="657" actId="26606"/>
          <ac:spMkLst>
            <pc:docMk/>
            <pc:sldMk cId="1839701654" sldId="260"/>
            <ac:spMk id="13" creationId="{D6AEE16F-E153-48FA-B097-3680B830BEED}"/>
          </ac:spMkLst>
        </pc:spChg>
        <pc:graphicFrameChg chg="add">
          <ac:chgData name="Sundararaj, Kabilan" userId="0f10613f-4dff-4467-a414-e5ccd36f426a" providerId="ADAL" clId="{A5C845AE-5C2C-4E8C-953B-0D1232BB6B5E}" dt="2020-06-27T21:56:18.898" v="657" actId="26606"/>
          <ac:graphicFrameMkLst>
            <pc:docMk/>
            <pc:sldMk cId="1839701654" sldId="260"/>
            <ac:graphicFrameMk id="5" creationId="{4D1AF78B-3C3C-43BD-A002-D42E0E90751B}"/>
          </ac:graphicFrameMkLst>
        </pc:graphicFrameChg>
      </pc:sldChg>
      <pc:sldChg chg="addSp delSp modSp add del">
        <pc:chgData name="Sundararaj, Kabilan" userId="0f10613f-4dff-4467-a414-e5ccd36f426a" providerId="ADAL" clId="{A5C845AE-5C2C-4E8C-953B-0D1232BB6B5E}" dt="2020-06-27T21:55:05.567" v="645" actId="20577"/>
        <pc:sldMkLst>
          <pc:docMk/>
          <pc:sldMk cId="73407602" sldId="261"/>
        </pc:sldMkLst>
        <pc:spChg chg="del">
          <ac:chgData name="Sundararaj, Kabilan" userId="0f10613f-4dff-4467-a414-e5ccd36f426a" providerId="ADAL" clId="{A5C845AE-5C2C-4E8C-953B-0D1232BB6B5E}" dt="2020-06-27T21:54:24.891" v="618" actId="478"/>
          <ac:spMkLst>
            <pc:docMk/>
            <pc:sldMk cId="73407602" sldId="261"/>
            <ac:spMk id="2" creationId="{91E5C5E4-AA2A-4382-BEF8-87AD86C20598}"/>
          </ac:spMkLst>
        </pc:spChg>
        <pc:spChg chg="mod">
          <ac:chgData name="Sundararaj, Kabilan" userId="0f10613f-4dff-4467-a414-e5ccd36f426a" providerId="ADAL" clId="{A5C845AE-5C2C-4E8C-953B-0D1232BB6B5E}" dt="2020-06-27T21:55:05.567" v="645" actId="20577"/>
          <ac:spMkLst>
            <pc:docMk/>
            <pc:sldMk cId="73407602" sldId="261"/>
            <ac:spMk id="3" creationId="{979DD5F8-D427-4F3E-A1B0-7B8A56D052FE}"/>
          </ac:spMkLst>
        </pc:spChg>
        <pc:spChg chg="add del mod">
          <ac:chgData name="Sundararaj, Kabilan" userId="0f10613f-4dff-4467-a414-e5ccd36f426a" providerId="ADAL" clId="{A5C845AE-5C2C-4E8C-953B-0D1232BB6B5E}" dt="2020-06-27T21:54:36.949" v="619"/>
          <ac:spMkLst>
            <pc:docMk/>
            <pc:sldMk cId="73407602" sldId="261"/>
            <ac:spMk id="5" creationId="{358C0FD9-2614-4038-A0A1-5D45108F1059}"/>
          </ac:spMkLst>
        </pc:spChg>
        <pc:spChg chg="add del mod">
          <ac:chgData name="Sundararaj, Kabilan" userId="0f10613f-4dff-4467-a414-e5ccd36f426a" providerId="ADAL" clId="{A5C845AE-5C2C-4E8C-953B-0D1232BB6B5E}" dt="2020-06-27T21:54:57.289" v="628" actId="478"/>
          <ac:spMkLst>
            <pc:docMk/>
            <pc:sldMk cId="73407602" sldId="261"/>
            <ac:spMk id="6" creationId="{533CECDC-C269-48F4-893E-CB30CBAF2408}"/>
          </ac:spMkLst>
        </pc:spChg>
      </pc:sldChg>
      <pc:sldChg chg="addSp delSp modSp mod setBg setClrOvrMap">
        <pc:chgData name="Sundararaj, Kabilan" userId="0f10613f-4dff-4467-a414-e5ccd36f426a" providerId="ADAL" clId="{A5C845AE-5C2C-4E8C-953B-0D1232BB6B5E}" dt="2020-06-27T21:56:52.351" v="659" actId="26606"/>
        <pc:sldMkLst>
          <pc:docMk/>
          <pc:sldMk cId="390058415" sldId="263"/>
        </pc:sldMkLst>
        <pc:spChg chg="mod">
          <ac:chgData name="Sundararaj, Kabilan" userId="0f10613f-4dff-4467-a414-e5ccd36f426a" providerId="ADAL" clId="{A5C845AE-5C2C-4E8C-953B-0D1232BB6B5E}" dt="2020-06-27T21:56:52.351" v="659" actId="26606"/>
          <ac:spMkLst>
            <pc:docMk/>
            <pc:sldMk cId="390058415" sldId="263"/>
            <ac:spMk id="2" creationId="{91E5C5E4-AA2A-4382-BEF8-87AD86C20598}"/>
          </ac:spMkLst>
        </pc:spChg>
        <pc:spChg chg="mod ord">
          <ac:chgData name="Sundararaj, Kabilan" userId="0f10613f-4dff-4467-a414-e5ccd36f426a" providerId="ADAL" clId="{A5C845AE-5C2C-4E8C-953B-0D1232BB6B5E}" dt="2020-06-27T21:56:52.351" v="659" actId="26606"/>
          <ac:spMkLst>
            <pc:docMk/>
            <pc:sldMk cId="390058415" sldId="263"/>
            <ac:spMk id="6" creationId="{FCAA4404-70FC-4AE4-BECF-D8F853E5EC14}"/>
          </ac:spMkLst>
        </pc:spChg>
        <pc:spChg chg="add del">
          <ac:chgData name="Sundararaj, Kabilan" userId="0f10613f-4dff-4467-a414-e5ccd36f426a" providerId="ADAL" clId="{A5C845AE-5C2C-4E8C-953B-0D1232BB6B5E}" dt="2020-06-27T21:56:03.501" v="653" actId="26606"/>
          <ac:spMkLst>
            <pc:docMk/>
            <pc:sldMk cId="390058415" sldId="263"/>
            <ac:spMk id="15" creationId="{7C615D28-8D37-47CB-9D5B-9ACFDA308974}"/>
          </ac:spMkLst>
        </pc:spChg>
        <pc:spChg chg="add del">
          <ac:chgData name="Sundararaj, Kabilan" userId="0f10613f-4dff-4467-a414-e5ccd36f426a" providerId="ADAL" clId="{A5C845AE-5C2C-4E8C-953B-0D1232BB6B5E}" dt="2020-06-27T21:56:03.501" v="653" actId="26606"/>
          <ac:spMkLst>
            <pc:docMk/>
            <pc:sldMk cId="390058415" sldId="263"/>
            <ac:spMk id="17" creationId="{41FDC264-1201-436C-919B-101837D60759}"/>
          </ac:spMkLst>
        </pc:spChg>
        <pc:spChg chg="add del">
          <ac:chgData name="Sundararaj, Kabilan" userId="0f10613f-4dff-4467-a414-e5ccd36f426a" providerId="ADAL" clId="{A5C845AE-5C2C-4E8C-953B-0D1232BB6B5E}" dt="2020-06-27T21:56:03.501" v="653" actId="26606"/>
          <ac:spMkLst>
            <pc:docMk/>
            <pc:sldMk cId="390058415" sldId="263"/>
            <ac:spMk id="19" creationId="{D6B215F4-747D-4CC6-A400-179A94AB89D8}"/>
          </ac:spMkLst>
        </pc:spChg>
        <pc:spChg chg="add del">
          <ac:chgData name="Sundararaj, Kabilan" userId="0f10613f-4dff-4467-a414-e5ccd36f426a" providerId="ADAL" clId="{A5C845AE-5C2C-4E8C-953B-0D1232BB6B5E}" dt="2020-06-27T21:56:03.501" v="653" actId="26606"/>
          <ac:spMkLst>
            <pc:docMk/>
            <pc:sldMk cId="390058415" sldId="263"/>
            <ac:spMk id="21" creationId="{C336FE1A-0BAD-4B17-A0E2-47F328026E05}"/>
          </ac:spMkLst>
        </pc:spChg>
        <pc:spChg chg="add del">
          <ac:chgData name="Sundararaj, Kabilan" userId="0f10613f-4dff-4467-a414-e5ccd36f426a" providerId="ADAL" clId="{A5C845AE-5C2C-4E8C-953B-0D1232BB6B5E}" dt="2020-06-27T21:56:03.501" v="653" actId="26606"/>
          <ac:spMkLst>
            <pc:docMk/>
            <pc:sldMk cId="390058415" sldId="263"/>
            <ac:spMk id="23" creationId="{9563FBA8-D302-415D-ACB8-C0406838DE35}"/>
          </ac:spMkLst>
        </pc:spChg>
        <pc:spChg chg="add del">
          <ac:chgData name="Sundararaj, Kabilan" userId="0f10613f-4dff-4467-a414-e5ccd36f426a" providerId="ADAL" clId="{A5C845AE-5C2C-4E8C-953B-0D1232BB6B5E}" dt="2020-06-27T21:56:03.501" v="653" actId="26606"/>
          <ac:spMkLst>
            <pc:docMk/>
            <pc:sldMk cId="390058415" sldId="263"/>
            <ac:spMk id="25" creationId="{94AF41C3-8948-4210-91C5-1285DC5E98C1}"/>
          </ac:spMkLst>
        </pc:spChg>
        <pc:spChg chg="add del">
          <ac:chgData name="Sundararaj, Kabilan" userId="0f10613f-4dff-4467-a414-e5ccd36f426a" providerId="ADAL" clId="{A5C845AE-5C2C-4E8C-953B-0D1232BB6B5E}" dt="2020-06-27T21:56:03.501" v="653" actId="26606"/>
          <ac:spMkLst>
            <pc:docMk/>
            <pc:sldMk cId="390058415" sldId="263"/>
            <ac:spMk id="27" creationId="{5D3DD866-9865-42E4-989A-17A2755F2266}"/>
          </ac:spMkLst>
        </pc:spChg>
        <pc:spChg chg="add del">
          <ac:chgData name="Sundararaj, Kabilan" userId="0f10613f-4dff-4467-a414-e5ccd36f426a" providerId="ADAL" clId="{A5C845AE-5C2C-4E8C-953B-0D1232BB6B5E}" dt="2020-06-27T21:56:03.501" v="653" actId="26606"/>
          <ac:spMkLst>
            <pc:docMk/>
            <pc:sldMk cId="390058415" sldId="263"/>
            <ac:spMk id="29" creationId="{9E2E6A6E-803E-4838-AD5C-113793CC2067}"/>
          </ac:spMkLst>
        </pc:spChg>
        <pc:spChg chg="add del">
          <ac:chgData name="Sundararaj, Kabilan" userId="0f10613f-4dff-4467-a414-e5ccd36f426a" providerId="ADAL" clId="{A5C845AE-5C2C-4E8C-953B-0D1232BB6B5E}" dt="2020-06-27T21:56:06.059" v="655" actId="26606"/>
          <ac:spMkLst>
            <pc:docMk/>
            <pc:sldMk cId="390058415" sldId="263"/>
            <ac:spMk id="31" creationId="{7C615D28-8D37-47CB-9D5B-9ACFDA308974}"/>
          </ac:spMkLst>
        </pc:spChg>
        <pc:spChg chg="add del">
          <ac:chgData name="Sundararaj, Kabilan" userId="0f10613f-4dff-4467-a414-e5ccd36f426a" providerId="ADAL" clId="{A5C845AE-5C2C-4E8C-953B-0D1232BB6B5E}" dt="2020-06-27T21:56:06.059" v="655" actId="26606"/>
          <ac:spMkLst>
            <pc:docMk/>
            <pc:sldMk cId="390058415" sldId="263"/>
            <ac:spMk id="32" creationId="{009A1112-239E-4149-B803-9EC081E375D6}"/>
          </ac:spMkLst>
        </pc:spChg>
        <pc:spChg chg="add del">
          <ac:chgData name="Sundararaj, Kabilan" userId="0f10613f-4dff-4467-a414-e5ccd36f426a" providerId="ADAL" clId="{A5C845AE-5C2C-4E8C-953B-0D1232BB6B5E}" dt="2020-06-27T21:56:06.059" v="655" actId="26606"/>
          <ac:spMkLst>
            <pc:docMk/>
            <pc:sldMk cId="390058415" sldId="263"/>
            <ac:spMk id="33" creationId="{0CE326BE-F0B1-46A2-AD11-ECDEEFB38CD7}"/>
          </ac:spMkLst>
        </pc:spChg>
        <pc:spChg chg="add del">
          <ac:chgData name="Sundararaj, Kabilan" userId="0f10613f-4dff-4467-a414-e5ccd36f426a" providerId="ADAL" clId="{A5C845AE-5C2C-4E8C-953B-0D1232BB6B5E}" dt="2020-06-27T21:56:06.059" v="655" actId="26606"/>
          <ac:spMkLst>
            <pc:docMk/>
            <pc:sldMk cId="390058415" sldId="263"/>
            <ac:spMk id="34" creationId="{6F4E094D-2FC9-46CE-8205-CFF6D52B1327}"/>
          </ac:spMkLst>
        </pc:spChg>
        <pc:spChg chg="add del">
          <ac:chgData name="Sundararaj, Kabilan" userId="0f10613f-4dff-4467-a414-e5ccd36f426a" providerId="ADAL" clId="{A5C845AE-5C2C-4E8C-953B-0D1232BB6B5E}" dt="2020-06-27T21:56:52.351" v="659" actId="26606"/>
          <ac:spMkLst>
            <pc:docMk/>
            <pc:sldMk cId="390058415" sldId="263"/>
            <ac:spMk id="36" creationId="{6DB2D45D-E2D7-48CA-837F-EFF1EDD98708}"/>
          </ac:spMkLst>
        </pc:spChg>
        <pc:spChg chg="add del">
          <ac:chgData name="Sundararaj, Kabilan" userId="0f10613f-4dff-4467-a414-e5ccd36f426a" providerId="ADAL" clId="{A5C845AE-5C2C-4E8C-953B-0D1232BB6B5E}" dt="2020-06-27T21:56:52.351" v="659" actId="26606"/>
          <ac:spMkLst>
            <pc:docMk/>
            <pc:sldMk cId="390058415" sldId="263"/>
            <ac:spMk id="37" creationId="{B2993EF1-19E1-473A-8A3F-1D7B249519F5}"/>
          </ac:spMkLst>
        </pc:spChg>
        <pc:spChg chg="add del">
          <ac:chgData name="Sundararaj, Kabilan" userId="0f10613f-4dff-4467-a414-e5ccd36f426a" providerId="ADAL" clId="{A5C845AE-5C2C-4E8C-953B-0D1232BB6B5E}" dt="2020-06-27T21:56:52.351" v="659" actId="26606"/>
          <ac:spMkLst>
            <pc:docMk/>
            <pc:sldMk cId="390058415" sldId="263"/>
            <ac:spMk id="38" creationId="{F50C5101-CD9E-4E96-A827-ACA768C3113B}"/>
          </ac:spMkLst>
        </pc:spChg>
        <pc:spChg chg="add">
          <ac:chgData name="Sundararaj, Kabilan" userId="0f10613f-4dff-4467-a414-e5ccd36f426a" providerId="ADAL" clId="{A5C845AE-5C2C-4E8C-953B-0D1232BB6B5E}" dt="2020-06-27T21:56:52.351" v="659" actId="26606"/>
          <ac:spMkLst>
            <pc:docMk/>
            <pc:sldMk cId="390058415" sldId="263"/>
            <ac:spMk id="43" creationId="{92CE7192-9926-4B6A-A377-FB1A2628C31F}"/>
          </ac:spMkLst>
        </pc:spChg>
        <pc:picChg chg="mod ord">
          <ac:chgData name="Sundararaj, Kabilan" userId="0f10613f-4dff-4467-a414-e5ccd36f426a" providerId="ADAL" clId="{A5C845AE-5C2C-4E8C-953B-0D1232BB6B5E}" dt="2020-06-27T21:56:52.351" v="659" actId="26606"/>
          <ac:picMkLst>
            <pc:docMk/>
            <pc:sldMk cId="390058415" sldId="263"/>
            <ac:picMk id="4" creationId="{1CD7C222-7BDF-4459-9231-E0D24288EA82}"/>
          </ac:picMkLst>
        </pc:picChg>
        <pc:picChg chg="mod ord">
          <ac:chgData name="Sundararaj, Kabilan" userId="0f10613f-4dff-4467-a414-e5ccd36f426a" providerId="ADAL" clId="{A5C845AE-5C2C-4E8C-953B-0D1232BB6B5E}" dt="2020-06-27T21:56:52.351" v="659" actId="26606"/>
          <ac:picMkLst>
            <pc:docMk/>
            <pc:sldMk cId="390058415" sldId="263"/>
            <ac:picMk id="9" creationId="{485E0E6A-3104-4888-A460-E80E5F7C95CE}"/>
          </ac:picMkLst>
        </pc:picChg>
        <pc:picChg chg="mod ord">
          <ac:chgData name="Sundararaj, Kabilan" userId="0f10613f-4dff-4467-a414-e5ccd36f426a" providerId="ADAL" clId="{A5C845AE-5C2C-4E8C-953B-0D1232BB6B5E}" dt="2020-06-27T21:56:52.351" v="659" actId="26606"/>
          <ac:picMkLst>
            <pc:docMk/>
            <pc:sldMk cId="390058415" sldId="263"/>
            <ac:picMk id="10" creationId="{C3EE87E2-7DD2-4B1B-8EA7-2CA1634AFD5A}"/>
          </ac:picMkLst>
        </pc:picChg>
      </pc:sldChg>
      <pc:sldChg chg="addSp modSp">
        <pc:chgData name="Sundararaj, Kabilan" userId="0f10613f-4dff-4467-a414-e5ccd36f426a" providerId="ADAL" clId="{A5C845AE-5C2C-4E8C-953B-0D1232BB6B5E}" dt="2020-06-27T21:57:14.193" v="689" actId="1037"/>
        <pc:sldMkLst>
          <pc:docMk/>
          <pc:sldMk cId="805621053" sldId="264"/>
        </pc:sldMkLst>
        <pc:spChg chg="mod">
          <ac:chgData name="Sundararaj, Kabilan" userId="0f10613f-4dff-4467-a414-e5ccd36f426a" providerId="ADAL" clId="{A5C845AE-5C2C-4E8C-953B-0D1232BB6B5E}" dt="2020-06-27T21:46:22.120" v="173" actId="20577"/>
          <ac:spMkLst>
            <pc:docMk/>
            <pc:sldMk cId="805621053" sldId="264"/>
            <ac:spMk id="2" creationId="{91E5C5E4-AA2A-4382-BEF8-87AD86C20598}"/>
          </ac:spMkLst>
        </pc:spChg>
        <pc:spChg chg="mod">
          <ac:chgData name="Sundararaj, Kabilan" userId="0f10613f-4dff-4467-a414-e5ccd36f426a" providerId="ADAL" clId="{A5C845AE-5C2C-4E8C-953B-0D1232BB6B5E}" dt="2020-06-27T21:55:18.025" v="649" actId="27636"/>
          <ac:spMkLst>
            <pc:docMk/>
            <pc:sldMk cId="805621053" sldId="264"/>
            <ac:spMk id="3" creationId="{979DD5F8-D427-4F3E-A1B0-7B8A56D052FE}"/>
          </ac:spMkLst>
        </pc:spChg>
        <pc:spChg chg="add mod">
          <ac:chgData name="Sundararaj, Kabilan" userId="0f10613f-4dff-4467-a414-e5ccd36f426a" providerId="ADAL" clId="{A5C845AE-5C2C-4E8C-953B-0D1232BB6B5E}" dt="2020-06-27T21:44:27.380" v="9" actId="1076"/>
          <ac:spMkLst>
            <pc:docMk/>
            <pc:sldMk cId="805621053" sldId="264"/>
            <ac:spMk id="4" creationId="{FB21F5F6-C44B-4005-AC83-7B5C11CC414C}"/>
          </ac:spMkLst>
        </pc:spChg>
        <pc:spChg chg="add mod">
          <ac:chgData name="Sundararaj, Kabilan" userId="0f10613f-4dff-4467-a414-e5ccd36f426a" providerId="ADAL" clId="{A5C845AE-5C2C-4E8C-953B-0D1232BB6B5E}" dt="2020-06-27T21:57:10.377" v="662" actId="164"/>
          <ac:spMkLst>
            <pc:docMk/>
            <pc:sldMk cId="805621053" sldId="264"/>
            <ac:spMk id="5" creationId="{260D3025-5794-4A72-889A-E92FF9D4D7F1}"/>
          </ac:spMkLst>
        </pc:spChg>
        <pc:spChg chg="add mod">
          <ac:chgData name="Sundararaj, Kabilan" userId="0f10613f-4dff-4467-a414-e5ccd36f426a" providerId="ADAL" clId="{A5C845AE-5C2C-4E8C-953B-0D1232BB6B5E}" dt="2020-06-27T21:57:10.377" v="662" actId="164"/>
          <ac:spMkLst>
            <pc:docMk/>
            <pc:sldMk cId="805621053" sldId="264"/>
            <ac:spMk id="6" creationId="{8FF50339-2D1E-4464-B51F-AFA80440662E}"/>
          </ac:spMkLst>
        </pc:spChg>
        <pc:spChg chg="add mod">
          <ac:chgData name="Sundararaj, Kabilan" userId="0f10613f-4dff-4467-a414-e5ccd36f426a" providerId="ADAL" clId="{A5C845AE-5C2C-4E8C-953B-0D1232BB6B5E}" dt="2020-06-27T21:44:27.380" v="9" actId="1076"/>
          <ac:spMkLst>
            <pc:docMk/>
            <pc:sldMk cId="805621053" sldId="264"/>
            <ac:spMk id="7" creationId="{BAAE1B66-431E-4E1D-BB24-438BB3BAD236}"/>
          </ac:spMkLst>
        </pc:spChg>
        <pc:grpChg chg="add mod">
          <ac:chgData name="Sundararaj, Kabilan" userId="0f10613f-4dff-4467-a414-e5ccd36f426a" providerId="ADAL" clId="{A5C845AE-5C2C-4E8C-953B-0D1232BB6B5E}" dt="2020-06-27T21:57:14.193" v="689" actId="1037"/>
          <ac:grpSpMkLst>
            <pc:docMk/>
            <pc:sldMk cId="805621053" sldId="264"/>
            <ac:grpSpMk id="8" creationId="{C4D2A710-E786-4C1D-8D0D-5036C4544A9B}"/>
          </ac:grpSpMkLst>
        </pc:grpChg>
        <pc:picChg chg="add mod">
          <ac:chgData name="Sundararaj, Kabilan" userId="0f10613f-4dff-4467-a414-e5ccd36f426a" providerId="ADAL" clId="{A5C845AE-5C2C-4E8C-953B-0D1232BB6B5E}" dt="2020-06-27T21:57:10.377" v="662" actId="164"/>
          <ac:picMkLst>
            <pc:docMk/>
            <pc:sldMk cId="805621053" sldId="264"/>
            <ac:picMk id="2049" creationId="{25BDBFD0-9348-44E1-8AAD-E9FF4E7496E5}"/>
          </ac:picMkLst>
        </pc:picChg>
      </pc:sldChg>
      <pc:sldChg chg="addSp delSp modSp add">
        <pc:chgData name="Sundararaj, Kabilan" userId="0f10613f-4dff-4467-a414-e5ccd36f426a" providerId="ADAL" clId="{A5C845AE-5C2C-4E8C-953B-0D1232BB6B5E}" dt="2020-06-27T21:58:00.645" v="691" actId="113"/>
        <pc:sldMkLst>
          <pc:docMk/>
          <pc:sldMk cId="1404204334" sldId="265"/>
        </pc:sldMkLst>
        <pc:spChg chg="mod">
          <ac:chgData name="Sundararaj, Kabilan" userId="0f10613f-4dff-4467-a414-e5ccd36f426a" providerId="ADAL" clId="{A5C845AE-5C2C-4E8C-953B-0D1232BB6B5E}" dt="2020-06-27T21:53:16.109" v="543" actId="1076"/>
          <ac:spMkLst>
            <pc:docMk/>
            <pc:sldMk cId="1404204334" sldId="265"/>
            <ac:spMk id="2" creationId="{91E5C5E4-AA2A-4382-BEF8-87AD86C20598}"/>
          </ac:spMkLst>
        </pc:spChg>
        <pc:spChg chg="del">
          <ac:chgData name="Sundararaj, Kabilan" userId="0f10613f-4dff-4467-a414-e5ccd36f426a" providerId="ADAL" clId="{A5C845AE-5C2C-4E8C-953B-0D1232BB6B5E}" dt="2020-06-27T21:51:53.643" v="446" actId="478"/>
          <ac:spMkLst>
            <pc:docMk/>
            <pc:sldMk cId="1404204334" sldId="265"/>
            <ac:spMk id="3" creationId="{979DD5F8-D427-4F3E-A1B0-7B8A56D052FE}"/>
          </ac:spMkLst>
        </pc:spChg>
        <pc:spChg chg="del">
          <ac:chgData name="Sundararaj, Kabilan" userId="0f10613f-4dff-4467-a414-e5ccd36f426a" providerId="ADAL" clId="{A5C845AE-5C2C-4E8C-953B-0D1232BB6B5E}" dt="2020-06-27T21:51:37.461" v="442" actId="478"/>
          <ac:spMkLst>
            <pc:docMk/>
            <pc:sldMk cId="1404204334" sldId="265"/>
            <ac:spMk id="5" creationId="{260D3025-5794-4A72-889A-E92FF9D4D7F1}"/>
          </ac:spMkLst>
        </pc:spChg>
        <pc:spChg chg="del">
          <ac:chgData name="Sundararaj, Kabilan" userId="0f10613f-4dff-4467-a414-e5ccd36f426a" providerId="ADAL" clId="{A5C845AE-5C2C-4E8C-953B-0D1232BB6B5E}" dt="2020-06-27T21:51:37.461" v="442" actId="478"/>
          <ac:spMkLst>
            <pc:docMk/>
            <pc:sldMk cId="1404204334" sldId="265"/>
            <ac:spMk id="6" creationId="{8FF50339-2D1E-4464-B51F-AFA80440662E}"/>
          </ac:spMkLst>
        </pc:spChg>
        <pc:spChg chg="add del mod">
          <ac:chgData name="Sundararaj, Kabilan" userId="0f10613f-4dff-4467-a414-e5ccd36f426a" providerId="ADAL" clId="{A5C845AE-5C2C-4E8C-953B-0D1232BB6B5E}" dt="2020-06-27T21:51:56.953" v="447" actId="478"/>
          <ac:spMkLst>
            <pc:docMk/>
            <pc:sldMk cId="1404204334" sldId="265"/>
            <ac:spMk id="10" creationId="{937D6DBB-2204-4CF0-96D8-F48DA6F01E07}"/>
          </ac:spMkLst>
        </pc:spChg>
        <pc:spChg chg="add mod">
          <ac:chgData name="Sundararaj, Kabilan" userId="0f10613f-4dff-4467-a414-e5ccd36f426a" providerId="ADAL" clId="{A5C845AE-5C2C-4E8C-953B-0D1232BB6B5E}" dt="2020-06-27T21:57:52.957" v="690" actId="113"/>
          <ac:spMkLst>
            <pc:docMk/>
            <pc:sldMk cId="1404204334" sldId="265"/>
            <ac:spMk id="13" creationId="{14F05DAA-EB2A-44DC-8EF5-6A6D437E8E82}"/>
          </ac:spMkLst>
        </pc:spChg>
        <pc:spChg chg="add mod">
          <ac:chgData name="Sundararaj, Kabilan" userId="0f10613f-4dff-4467-a414-e5ccd36f426a" providerId="ADAL" clId="{A5C845AE-5C2C-4E8C-953B-0D1232BB6B5E}" dt="2020-06-27T21:58:00.645" v="691" actId="113"/>
          <ac:spMkLst>
            <pc:docMk/>
            <pc:sldMk cId="1404204334" sldId="265"/>
            <ac:spMk id="14" creationId="{C7F7A095-5EE6-44F0-AA6D-5CDED6B1085A}"/>
          </ac:spMkLst>
        </pc:spChg>
        <pc:picChg chg="add mod">
          <ac:chgData name="Sundararaj, Kabilan" userId="0f10613f-4dff-4467-a414-e5ccd36f426a" providerId="ADAL" clId="{A5C845AE-5C2C-4E8C-953B-0D1232BB6B5E}" dt="2020-06-27T21:52:19.319" v="455" actId="1076"/>
          <ac:picMkLst>
            <pc:docMk/>
            <pc:sldMk cId="1404204334" sldId="265"/>
            <ac:picMk id="9" creationId="{E0C76D82-1BE1-4676-AA90-8AA6F8DBC7E1}"/>
          </ac:picMkLst>
        </pc:picChg>
        <pc:picChg chg="add mod">
          <ac:chgData name="Sundararaj, Kabilan" userId="0f10613f-4dff-4467-a414-e5ccd36f426a" providerId="ADAL" clId="{A5C845AE-5C2C-4E8C-953B-0D1232BB6B5E}" dt="2020-06-27T21:52:20.885" v="456" actId="1076"/>
          <ac:picMkLst>
            <pc:docMk/>
            <pc:sldMk cId="1404204334" sldId="265"/>
            <ac:picMk id="12" creationId="{A8F6EFC8-6E24-4374-91C1-5CC8C04C8A7F}"/>
          </ac:picMkLst>
        </pc:picChg>
        <pc:picChg chg="del mod">
          <ac:chgData name="Sundararaj, Kabilan" userId="0f10613f-4dff-4467-a414-e5ccd36f426a" providerId="ADAL" clId="{A5C845AE-5C2C-4E8C-953B-0D1232BB6B5E}" dt="2020-06-27T21:51:32.843" v="441" actId="478"/>
          <ac:picMkLst>
            <pc:docMk/>
            <pc:sldMk cId="1404204334" sldId="265"/>
            <ac:picMk id="2049" creationId="{25BDBFD0-9348-44E1-8AAD-E9FF4E7496E5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14548C-21CE-4D83-B7C4-EC268CADCE7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4E27846-10A8-4A5A-821A-C4B2AEC759D4}">
      <dgm:prSet/>
      <dgm:spPr/>
      <dgm:t>
        <a:bodyPr/>
        <a:lstStyle/>
        <a:p>
          <a:r>
            <a:rPr lang="en-US"/>
            <a:t>ABC is contemplating the decision of selecting neighborhood options for their upcoming workspace development project in Bengaluru, India. </a:t>
          </a:r>
        </a:p>
      </dgm:t>
    </dgm:pt>
    <dgm:pt modelId="{E733D624-629D-4E97-94F5-A16AA54D0ECE}" type="parTrans" cxnId="{A3C27011-B61B-4436-8B81-3A2295D1BA18}">
      <dgm:prSet/>
      <dgm:spPr/>
      <dgm:t>
        <a:bodyPr/>
        <a:lstStyle/>
        <a:p>
          <a:endParaRPr lang="en-US"/>
        </a:p>
      </dgm:t>
    </dgm:pt>
    <dgm:pt modelId="{215DB3FD-27F9-4A83-B5DB-119A88235DB5}" type="sibTrans" cxnId="{A3C27011-B61B-4436-8B81-3A2295D1BA1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F42AD924-6B23-4F5C-8217-578789582543}">
      <dgm:prSet/>
      <dgm:spPr/>
      <dgm:t>
        <a:bodyPr/>
        <a:lstStyle/>
        <a:p>
          <a:r>
            <a:rPr lang="en-US"/>
            <a:t>2 out of top 10 workspaces in Bengaluru belongs them. </a:t>
          </a:r>
        </a:p>
      </dgm:t>
    </dgm:pt>
    <dgm:pt modelId="{D539EE5D-A508-4D3D-B48A-D4D2D169F918}" type="parTrans" cxnId="{AC49CF1B-7EE0-44CE-A19D-5FE50886252C}">
      <dgm:prSet/>
      <dgm:spPr/>
      <dgm:t>
        <a:bodyPr/>
        <a:lstStyle/>
        <a:p>
          <a:endParaRPr lang="en-US"/>
        </a:p>
      </dgm:t>
    </dgm:pt>
    <dgm:pt modelId="{40123C09-DC4E-4DEE-86BD-3B7A360863DD}" type="sibTrans" cxnId="{AC49CF1B-7EE0-44CE-A19D-5FE50886252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D833229-4DE6-4E5D-82EB-8C3013EB993B}">
      <dgm:prSet/>
      <dgm:spPr/>
      <dgm:t>
        <a:bodyPr/>
        <a:lstStyle/>
        <a:p>
          <a:r>
            <a:rPr lang="en-US"/>
            <a:t>Given the success those two business parks enjoy, </a:t>
          </a:r>
          <a:r>
            <a:rPr lang="en-US" b="1"/>
            <a:t>they are considering choosing a neighborhood very similar to the ones they already developed</a:t>
          </a:r>
          <a:endParaRPr lang="en-US"/>
        </a:p>
      </dgm:t>
    </dgm:pt>
    <dgm:pt modelId="{E2ABADFC-0347-443C-A3B4-672B9A1AD65F}" type="parTrans" cxnId="{3B3F6A6B-7C7F-4E8E-807E-F6B8ED6C7985}">
      <dgm:prSet/>
      <dgm:spPr/>
      <dgm:t>
        <a:bodyPr/>
        <a:lstStyle/>
        <a:p>
          <a:endParaRPr lang="en-US"/>
        </a:p>
      </dgm:t>
    </dgm:pt>
    <dgm:pt modelId="{9EB34F92-06C8-4974-A68D-20257D08A25B}" type="sibTrans" cxnId="{3B3F6A6B-7C7F-4E8E-807E-F6B8ED6C798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8AF18B36-3D93-45E3-BFD4-AC3FD209D344}">
      <dgm:prSet/>
      <dgm:spPr/>
      <dgm:t>
        <a:bodyPr/>
        <a:lstStyle/>
        <a:p>
          <a:r>
            <a:rPr lang="en-US"/>
            <a:t>They firmly believe in that success of their existing workspaces is because of the neighborhood &amp; </a:t>
          </a:r>
          <a:r>
            <a:rPr lang="en-US" b="1"/>
            <a:t>composition of venues &amp; facilities</a:t>
          </a:r>
          <a:r>
            <a:rPr lang="en-US"/>
            <a:t> around them</a:t>
          </a:r>
        </a:p>
      </dgm:t>
    </dgm:pt>
    <dgm:pt modelId="{25E9C899-9F39-43A3-BD6E-86D2E1199AD2}" type="parTrans" cxnId="{985D3AC2-7868-46F2-9B33-30CF18FCE2D3}">
      <dgm:prSet/>
      <dgm:spPr/>
      <dgm:t>
        <a:bodyPr/>
        <a:lstStyle/>
        <a:p>
          <a:endParaRPr lang="en-US"/>
        </a:p>
      </dgm:t>
    </dgm:pt>
    <dgm:pt modelId="{5EC8DEA2-D33F-43A6-AB07-A3C733C2F1E7}" type="sibTrans" cxnId="{985D3AC2-7868-46F2-9B33-30CF18FCE2D3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AF4965E6-7CB8-4A91-9599-E653B659CDB5}" type="pres">
      <dgm:prSet presAssocID="{9214548C-21CE-4D83-B7C4-EC268CADCE74}" presName="Name0" presStyleCnt="0">
        <dgm:presLayoutVars>
          <dgm:animLvl val="lvl"/>
          <dgm:resizeHandles val="exact"/>
        </dgm:presLayoutVars>
      </dgm:prSet>
      <dgm:spPr/>
    </dgm:pt>
    <dgm:pt modelId="{1A2B9619-42F1-48E4-8C83-DD83CF1E4286}" type="pres">
      <dgm:prSet presAssocID="{34E27846-10A8-4A5A-821A-C4B2AEC759D4}" presName="compositeNode" presStyleCnt="0">
        <dgm:presLayoutVars>
          <dgm:bulletEnabled val="1"/>
        </dgm:presLayoutVars>
      </dgm:prSet>
      <dgm:spPr/>
    </dgm:pt>
    <dgm:pt modelId="{0DF6DE48-F32F-4D10-85E1-0CAB88686F09}" type="pres">
      <dgm:prSet presAssocID="{34E27846-10A8-4A5A-821A-C4B2AEC759D4}" presName="bgRect" presStyleLbl="alignNode1" presStyleIdx="0" presStyleCnt="4"/>
      <dgm:spPr/>
    </dgm:pt>
    <dgm:pt modelId="{EBE1EDC6-B94B-479B-98D0-F8A7522FD349}" type="pres">
      <dgm:prSet presAssocID="{215DB3FD-27F9-4A83-B5DB-119A88235DB5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2EEB897A-9EA8-4C11-96AC-8DB1D5DEF2A7}" type="pres">
      <dgm:prSet presAssocID="{34E27846-10A8-4A5A-821A-C4B2AEC759D4}" presName="nodeRect" presStyleLbl="alignNode1" presStyleIdx="0" presStyleCnt="4">
        <dgm:presLayoutVars>
          <dgm:bulletEnabled val="1"/>
        </dgm:presLayoutVars>
      </dgm:prSet>
      <dgm:spPr/>
    </dgm:pt>
    <dgm:pt modelId="{9FECC4FB-EDAC-4429-BC15-B7AE5589682B}" type="pres">
      <dgm:prSet presAssocID="{215DB3FD-27F9-4A83-B5DB-119A88235DB5}" presName="sibTrans" presStyleCnt="0"/>
      <dgm:spPr/>
    </dgm:pt>
    <dgm:pt modelId="{E2E45B99-7A7D-41C0-880F-6B730E2BF77B}" type="pres">
      <dgm:prSet presAssocID="{F42AD924-6B23-4F5C-8217-578789582543}" presName="compositeNode" presStyleCnt="0">
        <dgm:presLayoutVars>
          <dgm:bulletEnabled val="1"/>
        </dgm:presLayoutVars>
      </dgm:prSet>
      <dgm:spPr/>
    </dgm:pt>
    <dgm:pt modelId="{0DA52A33-49E7-4FF7-A88A-E736859D2C72}" type="pres">
      <dgm:prSet presAssocID="{F42AD924-6B23-4F5C-8217-578789582543}" presName="bgRect" presStyleLbl="alignNode1" presStyleIdx="1" presStyleCnt="4"/>
      <dgm:spPr/>
    </dgm:pt>
    <dgm:pt modelId="{2DA1886C-10F5-46D7-A374-AE32F463360E}" type="pres">
      <dgm:prSet presAssocID="{40123C09-DC4E-4DEE-86BD-3B7A360863DD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FCECD0CF-F679-40D7-9C28-77E8D470CA7E}" type="pres">
      <dgm:prSet presAssocID="{F42AD924-6B23-4F5C-8217-578789582543}" presName="nodeRect" presStyleLbl="alignNode1" presStyleIdx="1" presStyleCnt="4">
        <dgm:presLayoutVars>
          <dgm:bulletEnabled val="1"/>
        </dgm:presLayoutVars>
      </dgm:prSet>
      <dgm:spPr/>
    </dgm:pt>
    <dgm:pt modelId="{8D133E1A-4EE3-4A9C-9BD1-BB2B68EC89E1}" type="pres">
      <dgm:prSet presAssocID="{40123C09-DC4E-4DEE-86BD-3B7A360863DD}" presName="sibTrans" presStyleCnt="0"/>
      <dgm:spPr/>
    </dgm:pt>
    <dgm:pt modelId="{18C1CFE1-B276-4939-B55D-9F2C848F98B9}" type="pres">
      <dgm:prSet presAssocID="{0D833229-4DE6-4E5D-82EB-8C3013EB993B}" presName="compositeNode" presStyleCnt="0">
        <dgm:presLayoutVars>
          <dgm:bulletEnabled val="1"/>
        </dgm:presLayoutVars>
      </dgm:prSet>
      <dgm:spPr/>
    </dgm:pt>
    <dgm:pt modelId="{A92B796B-128B-4EBF-B7B4-2F49B35F6E83}" type="pres">
      <dgm:prSet presAssocID="{0D833229-4DE6-4E5D-82EB-8C3013EB993B}" presName="bgRect" presStyleLbl="alignNode1" presStyleIdx="2" presStyleCnt="4"/>
      <dgm:spPr/>
    </dgm:pt>
    <dgm:pt modelId="{4DB596C3-9997-40E2-B17F-2C87B0CD5883}" type="pres">
      <dgm:prSet presAssocID="{9EB34F92-06C8-4974-A68D-20257D08A25B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F1E60715-665A-4E98-B25F-2379DA2198F7}" type="pres">
      <dgm:prSet presAssocID="{0D833229-4DE6-4E5D-82EB-8C3013EB993B}" presName="nodeRect" presStyleLbl="alignNode1" presStyleIdx="2" presStyleCnt="4">
        <dgm:presLayoutVars>
          <dgm:bulletEnabled val="1"/>
        </dgm:presLayoutVars>
      </dgm:prSet>
      <dgm:spPr/>
    </dgm:pt>
    <dgm:pt modelId="{5804372C-E3CB-4411-9B82-1179306E5FC4}" type="pres">
      <dgm:prSet presAssocID="{9EB34F92-06C8-4974-A68D-20257D08A25B}" presName="sibTrans" presStyleCnt="0"/>
      <dgm:spPr/>
    </dgm:pt>
    <dgm:pt modelId="{A7296F78-0940-43B8-8714-CA9687496AE2}" type="pres">
      <dgm:prSet presAssocID="{8AF18B36-3D93-45E3-BFD4-AC3FD209D344}" presName="compositeNode" presStyleCnt="0">
        <dgm:presLayoutVars>
          <dgm:bulletEnabled val="1"/>
        </dgm:presLayoutVars>
      </dgm:prSet>
      <dgm:spPr/>
    </dgm:pt>
    <dgm:pt modelId="{558970A2-3002-4E1C-8A6F-9BB55C3A9C66}" type="pres">
      <dgm:prSet presAssocID="{8AF18B36-3D93-45E3-BFD4-AC3FD209D344}" presName="bgRect" presStyleLbl="alignNode1" presStyleIdx="3" presStyleCnt="4"/>
      <dgm:spPr/>
    </dgm:pt>
    <dgm:pt modelId="{8F810CA9-9D85-4128-AFA4-361CFC417078}" type="pres">
      <dgm:prSet presAssocID="{5EC8DEA2-D33F-43A6-AB07-A3C733C2F1E7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C02F4921-430A-443F-8737-EEE74246487D}" type="pres">
      <dgm:prSet presAssocID="{8AF18B36-3D93-45E3-BFD4-AC3FD209D344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58B03B01-4CAA-4955-9D27-9DF223EBAD9C}" type="presOf" srcId="{215DB3FD-27F9-4A83-B5DB-119A88235DB5}" destId="{EBE1EDC6-B94B-479B-98D0-F8A7522FD349}" srcOrd="0" destOrd="0" presId="urn:microsoft.com/office/officeart/2016/7/layout/LinearBlockProcessNumbered"/>
    <dgm:cxn modelId="{A3C27011-B61B-4436-8B81-3A2295D1BA18}" srcId="{9214548C-21CE-4D83-B7C4-EC268CADCE74}" destId="{34E27846-10A8-4A5A-821A-C4B2AEC759D4}" srcOrd="0" destOrd="0" parTransId="{E733D624-629D-4E97-94F5-A16AA54D0ECE}" sibTransId="{215DB3FD-27F9-4A83-B5DB-119A88235DB5}"/>
    <dgm:cxn modelId="{AC49CF1B-7EE0-44CE-A19D-5FE50886252C}" srcId="{9214548C-21CE-4D83-B7C4-EC268CADCE74}" destId="{F42AD924-6B23-4F5C-8217-578789582543}" srcOrd="1" destOrd="0" parTransId="{D539EE5D-A508-4D3D-B48A-D4D2D169F918}" sibTransId="{40123C09-DC4E-4DEE-86BD-3B7A360863DD}"/>
    <dgm:cxn modelId="{1536D523-1633-4264-9EE0-79243DF2BB6E}" type="presOf" srcId="{0D833229-4DE6-4E5D-82EB-8C3013EB993B}" destId="{F1E60715-665A-4E98-B25F-2379DA2198F7}" srcOrd="1" destOrd="0" presId="urn:microsoft.com/office/officeart/2016/7/layout/LinearBlockProcessNumbered"/>
    <dgm:cxn modelId="{46B6EF27-D882-4B91-AC5F-BAEF9984B3D6}" type="presOf" srcId="{9214548C-21CE-4D83-B7C4-EC268CADCE74}" destId="{AF4965E6-7CB8-4A91-9599-E653B659CDB5}" srcOrd="0" destOrd="0" presId="urn:microsoft.com/office/officeart/2016/7/layout/LinearBlockProcessNumbered"/>
    <dgm:cxn modelId="{BD568D66-FBBD-40B4-923D-CC71E62E6184}" type="presOf" srcId="{34E27846-10A8-4A5A-821A-C4B2AEC759D4}" destId="{2EEB897A-9EA8-4C11-96AC-8DB1D5DEF2A7}" srcOrd="1" destOrd="0" presId="urn:microsoft.com/office/officeart/2016/7/layout/LinearBlockProcessNumbered"/>
    <dgm:cxn modelId="{2F4DE946-5BD3-48D7-A131-0C9393589868}" type="presOf" srcId="{5EC8DEA2-D33F-43A6-AB07-A3C733C2F1E7}" destId="{8F810CA9-9D85-4128-AFA4-361CFC417078}" srcOrd="0" destOrd="0" presId="urn:microsoft.com/office/officeart/2016/7/layout/LinearBlockProcessNumbered"/>
    <dgm:cxn modelId="{3B3F6A6B-7C7F-4E8E-807E-F6B8ED6C7985}" srcId="{9214548C-21CE-4D83-B7C4-EC268CADCE74}" destId="{0D833229-4DE6-4E5D-82EB-8C3013EB993B}" srcOrd="2" destOrd="0" parTransId="{E2ABADFC-0347-443C-A3B4-672B9A1AD65F}" sibTransId="{9EB34F92-06C8-4974-A68D-20257D08A25B}"/>
    <dgm:cxn modelId="{9156764B-93BA-47D1-BD9F-602AA08557BA}" type="presOf" srcId="{8AF18B36-3D93-45E3-BFD4-AC3FD209D344}" destId="{C02F4921-430A-443F-8737-EEE74246487D}" srcOrd="1" destOrd="0" presId="urn:microsoft.com/office/officeart/2016/7/layout/LinearBlockProcessNumbered"/>
    <dgm:cxn modelId="{163A0F4E-55C4-4A82-A88D-A68186904377}" type="presOf" srcId="{34E27846-10A8-4A5A-821A-C4B2AEC759D4}" destId="{0DF6DE48-F32F-4D10-85E1-0CAB88686F09}" srcOrd="0" destOrd="0" presId="urn:microsoft.com/office/officeart/2016/7/layout/LinearBlockProcessNumbered"/>
    <dgm:cxn modelId="{5DD0E973-C9D7-4D83-B9AC-170F2195DA72}" type="presOf" srcId="{F42AD924-6B23-4F5C-8217-578789582543}" destId="{0DA52A33-49E7-4FF7-A88A-E736859D2C72}" srcOrd="0" destOrd="0" presId="urn:microsoft.com/office/officeart/2016/7/layout/LinearBlockProcessNumbered"/>
    <dgm:cxn modelId="{D29DA281-12AE-4D6E-A613-3F5C127272DA}" type="presOf" srcId="{F42AD924-6B23-4F5C-8217-578789582543}" destId="{FCECD0CF-F679-40D7-9C28-77E8D470CA7E}" srcOrd="1" destOrd="0" presId="urn:microsoft.com/office/officeart/2016/7/layout/LinearBlockProcessNumbered"/>
    <dgm:cxn modelId="{2C1F2987-1711-45A0-A2CF-8CEA234004AE}" type="presOf" srcId="{9EB34F92-06C8-4974-A68D-20257D08A25B}" destId="{4DB596C3-9997-40E2-B17F-2C87B0CD5883}" srcOrd="0" destOrd="0" presId="urn:microsoft.com/office/officeart/2016/7/layout/LinearBlockProcessNumbered"/>
    <dgm:cxn modelId="{DA59E7B8-0B19-4227-A955-C9528397F3A4}" type="presOf" srcId="{8AF18B36-3D93-45E3-BFD4-AC3FD209D344}" destId="{558970A2-3002-4E1C-8A6F-9BB55C3A9C66}" srcOrd="0" destOrd="0" presId="urn:microsoft.com/office/officeart/2016/7/layout/LinearBlockProcessNumbered"/>
    <dgm:cxn modelId="{985D3AC2-7868-46F2-9B33-30CF18FCE2D3}" srcId="{9214548C-21CE-4D83-B7C4-EC268CADCE74}" destId="{8AF18B36-3D93-45E3-BFD4-AC3FD209D344}" srcOrd="3" destOrd="0" parTransId="{25E9C899-9F39-43A3-BD6E-86D2E1199AD2}" sibTransId="{5EC8DEA2-D33F-43A6-AB07-A3C733C2F1E7}"/>
    <dgm:cxn modelId="{003005FE-545A-41EA-9878-05B3E4CDBA6B}" type="presOf" srcId="{40123C09-DC4E-4DEE-86BD-3B7A360863DD}" destId="{2DA1886C-10F5-46D7-A374-AE32F463360E}" srcOrd="0" destOrd="0" presId="urn:microsoft.com/office/officeart/2016/7/layout/LinearBlockProcessNumbered"/>
    <dgm:cxn modelId="{D5B89DFF-2552-42AA-8997-6E9056B644A8}" type="presOf" srcId="{0D833229-4DE6-4E5D-82EB-8C3013EB993B}" destId="{A92B796B-128B-4EBF-B7B4-2F49B35F6E83}" srcOrd="0" destOrd="0" presId="urn:microsoft.com/office/officeart/2016/7/layout/LinearBlockProcessNumbered"/>
    <dgm:cxn modelId="{E90BD74E-56EC-49B6-8C35-8CFC4D3DE81B}" type="presParOf" srcId="{AF4965E6-7CB8-4A91-9599-E653B659CDB5}" destId="{1A2B9619-42F1-48E4-8C83-DD83CF1E4286}" srcOrd="0" destOrd="0" presId="urn:microsoft.com/office/officeart/2016/7/layout/LinearBlockProcessNumbered"/>
    <dgm:cxn modelId="{9581A203-81B1-4A8A-8186-AF960E2DE3CA}" type="presParOf" srcId="{1A2B9619-42F1-48E4-8C83-DD83CF1E4286}" destId="{0DF6DE48-F32F-4D10-85E1-0CAB88686F09}" srcOrd="0" destOrd="0" presId="urn:microsoft.com/office/officeart/2016/7/layout/LinearBlockProcessNumbered"/>
    <dgm:cxn modelId="{B666EE36-C247-4CAE-A8C9-5329997C46D0}" type="presParOf" srcId="{1A2B9619-42F1-48E4-8C83-DD83CF1E4286}" destId="{EBE1EDC6-B94B-479B-98D0-F8A7522FD349}" srcOrd="1" destOrd="0" presId="urn:microsoft.com/office/officeart/2016/7/layout/LinearBlockProcessNumbered"/>
    <dgm:cxn modelId="{1C9830C5-4D80-45E9-8A00-C398DB3BE6EC}" type="presParOf" srcId="{1A2B9619-42F1-48E4-8C83-DD83CF1E4286}" destId="{2EEB897A-9EA8-4C11-96AC-8DB1D5DEF2A7}" srcOrd="2" destOrd="0" presId="urn:microsoft.com/office/officeart/2016/7/layout/LinearBlockProcessNumbered"/>
    <dgm:cxn modelId="{BBB67AA0-347F-49B4-8563-4E01D20311ED}" type="presParOf" srcId="{AF4965E6-7CB8-4A91-9599-E653B659CDB5}" destId="{9FECC4FB-EDAC-4429-BC15-B7AE5589682B}" srcOrd="1" destOrd="0" presId="urn:microsoft.com/office/officeart/2016/7/layout/LinearBlockProcessNumbered"/>
    <dgm:cxn modelId="{396C113A-A8F1-41DC-8D88-F205742AF15D}" type="presParOf" srcId="{AF4965E6-7CB8-4A91-9599-E653B659CDB5}" destId="{E2E45B99-7A7D-41C0-880F-6B730E2BF77B}" srcOrd="2" destOrd="0" presId="urn:microsoft.com/office/officeart/2016/7/layout/LinearBlockProcessNumbered"/>
    <dgm:cxn modelId="{52FF21CB-FF83-4022-927E-CF981CCD041E}" type="presParOf" srcId="{E2E45B99-7A7D-41C0-880F-6B730E2BF77B}" destId="{0DA52A33-49E7-4FF7-A88A-E736859D2C72}" srcOrd="0" destOrd="0" presId="urn:microsoft.com/office/officeart/2016/7/layout/LinearBlockProcessNumbered"/>
    <dgm:cxn modelId="{5BD67D3F-6365-4C72-9CDD-70BFBCC84D6C}" type="presParOf" srcId="{E2E45B99-7A7D-41C0-880F-6B730E2BF77B}" destId="{2DA1886C-10F5-46D7-A374-AE32F463360E}" srcOrd="1" destOrd="0" presId="urn:microsoft.com/office/officeart/2016/7/layout/LinearBlockProcessNumbered"/>
    <dgm:cxn modelId="{503F2409-2F59-4C59-A74F-8CA97AFB700A}" type="presParOf" srcId="{E2E45B99-7A7D-41C0-880F-6B730E2BF77B}" destId="{FCECD0CF-F679-40D7-9C28-77E8D470CA7E}" srcOrd="2" destOrd="0" presId="urn:microsoft.com/office/officeart/2016/7/layout/LinearBlockProcessNumbered"/>
    <dgm:cxn modelId="{C2193E16-3549-4E4F-8706-A30BB2BAB9D2}" type="presParOf" srcId="{AF4965E6-7CB8-4A91-9599-E653B659CDB5}" destId="{8D133E1A-4EE3-4A9C-9BD1-BB2B68EC89E1}" srcOrd="3" destOrd="0" presId="urn:microsoft.com/office/officeart/2016/7/layout/LinearBlockProcessNumbered"/>
    <dgm:cxn modelId="{4711F045-A77C-49B5-85C9-0668B84DB37C}" type="presParOf" srcId="{AF4965E6-7CB8-4A91-9599-E653B659CDB5}" destId="{18C1CFE1-B276-4939-B55D-9F2C848F98B9}" srcOrd="4" destOrd="0" presId="urn:microsoft.com/office/officeart/2016/7/layout/LinearBlockProcessNumbered"/>
    <dgm:cxn modelId="{B246947F-1CF5-4979-AE01-01897E54038D}" type="presParOf" srcId="{18C1CFE1-B276-4939-B55D-9F2C848F98B9}" destId="{A92B796B-128B-4EBF-B7B4-2F49B35F6E83}" srcOrd="0" destOrd="0" presId="urn:microsoft.com/office/officeart/2016/7/layout/LinearBlockProcessNumbered"/>
    <dgm:cxn modelId="{5AE81F53-F19D-4C2D-9DE7-DFFCA0113815}" type="presParOf" srcId="{18C1CFE1-B276-4939-B55D-9F2C848F98B9}" destId="{4DB596C3-9997-40E2-B17F-2C87B0CD5883}" srcOrd="1" destOrd="0" presId="urn:microsoft.com/office/officeart/2016/7/layout/LinearBlockProcessNumbered"/>
    <dgm:cxn modelId="{6FCD1CC5-E0F3-43C1-84A6-554AC2A03660}" type="presParOf" srcId="{18C1CFE1-B276-4939-B55D-9F2C848F98B9}" destId="{F1E60715-665A-4E98-B25F-2379DA2198F7}" srcOrd="2" destOrd="0" presId="urn:microsoft.com/office/officeart/2016/7/layout/LinearBlockProcessNumbered"/>
    <dgm:cxn modelId="{3823435A-EFE8-47B0-83C7-31C634CFBD73}" type="presParOf" srcId="{AF4965E6-7CB8-4A91-9599-E653B659CDB5}" destId="{5804372C-E3CB-4411-9B82-1179306E5FC4}" srcOrd="5" destOrd="0" presId="urn:microsoft.com/office/officeart/2016/7/layout/LinearBlockProcessNumbered"/>
    <dgm:cxn modelId="{3EFA010A-CF9D-4F51-A50F-75794997739C}" type="presParOf" srcId="{AF4965E6-7CB8-4A91-9599-E653B659CDB5}" destId="{A7296F78-0940-43B8-8714-CA9687496AE2}" srcOrd="6" destOrd="0" presId="urn:microsoft.com/office/officeart/2016/7/layout/LinearBlockProcessNumbered"/>
    <dgm:cxn modelId="{6710166E-1C82-4E8D-90B6-8084AB5CFF4A}" type="presParOf" srcId="{A7296F78-0940-43B8-8714-CA9687496AE2}" destId="{558970A2-3002-4E1C-8A6F-9BB55C3A9C66}" srcOrd="0" destOrd="0" presId="urn:microsoft.com/office/officeart/2016/7/layout/LinearBlockProcessNumbered"/>
    <dgm:cxn modelId="{088AD0FD-CB8F-4B6F-8AFA-352ABB8097B4}" type="presParOf" srcId="{A7296F78-0940-43B8-8714-CA9687496AE2}" destId="{8F810CA9-9D85-4128-AFA4-361CFC417078}" srcOrd="1" destOrd="0" presId="urn:microsoft.com/office/officeart/2016/7/layout/LinearBlockProcessNumbered"/>
    <dgm:cxn modelId="{371876B1-058C-4E33-BBBC-C49BC7C69DF7}" type="presParOf" srcId="{A7296F78-0940-43B8-8714-CA9687496AE2}" destId="{C02F4921-430A-443F-8737-EEE74246487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CE66D0-3450-4685-881C-30BEC57BC6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F2ED384-0B49-400D-BF0A-8576C2407358}">
      <dgm:prSet/>
      <dgm:spPr/>
      <dgm:t>
        <a:bodyPr/>
        <a:lstStyle/>
        <a:p>
          <a:r>
            <a:rPr lang="en-US"/>
            <a:t>The venue details for each neighborhood is gathered using foursquare</a:t>
          </a:r>
        </a:p>
      </dgm:t>
    </dgm:pt>
    <dgm:pt modelId="{46BCCA8B-BFB9-4FDA-AB0C-7070F324ED99}" type="parTrans" cxnId="{D433816F-2838-45E3-8C8B-06F905685939}">
      <dgm:prSet/>
      <dgm:spPr/>
      <dgm:t>
        <a:bodyPr/>
        <a:lstStyle/>
        <a:p>
          <a:endParaRPr lang="en-US"/>
        </a:p>
      </dgm:t>
    </dgm:pt>
    <dgm:pt modelId="{2054705F-E393-4883-93DC-9FD8FA631975}" type="sibTrans" cxnId="{D433816F-2838-45E3-8C8B-06F905685939}">
      <dgm:prSet/>
      <dgm:spPr/>
      <dgm:t>
        <a:bodyPr/>
        <a:lstStyle/>
        <a:p>
          <a:endParaRPr lang="en-US"/>
        </a:p>
      </dgm:t>
    </dgm:pt>
    <dgm:pt modelId="{158B06F8-F07F-4BA1-A2D3-D8DE83D64FCD}">
      <dgm:prSet/>
      <dgm:spPr/>
      <dgm:t>
        <a:bodyPr/>
        <a:lstStyle/>
        <a:p>
          <a:r>
            <a:rPr lang="en-US"/>
            <a:t>For each neighborhood the top venue categories are calculated &amp; listed</a:t>
          </a:r>
        </a:p>
      </dgm:t>
    </dgm:pt>
    <dgm:pt modelId="{BA20D21E-3A4A-47A4-8380-BD49DC8BDFF2}" type="parTrans" cxnId="{44166F74-D1F5-4C04-8554-412CE494ECCC}">
      <dgm:prSet/>
      <dgm:spPr/>
      <dgm:t>
        <a:bodyPr/>
        <a:lstStyle/>
        <a:p>
          <a:endParaRPr lang="en-US"/>
        </a:p>
      </dgm:t>
    </dgm:pt>
    <dgm:pt modelId="{14F2F190-C410-44AF-A407-3792C39F79D5}" type="sibTrans" cxnId="{44166F74-D1F5-4C04-8554-412CE494ECCC}">
      <dgm:prSet/>
      <dgm:spPr/>
      <dgm:t>
        <a:bodyPr/>
        <a:lstStyle/>
        <a:p>
          <a:endParaRPr lang="en-US"/>
        </a:p>
      </dgm:t>
    </dgm:pt>
    <dgm:pt modelId="{98ADEF6C-222E-4592-B7C1-DAC6FE1798DC}">
      <dgm:prSet/>
      <dgm:spPr/>
      <dgm:t>
        <a:bodyPr/>
        <a:lstStyle/>
        <a:p>
          <a:r>
            <a:rPr lang="en-US"/>
            <a:t>The above data is fed into a clustering algorithm (preferably KMeans algorithm, as are to find a neighborhood with similar composition of venues) </a:t>
          </a:r>
        </a:p>
      </dgm:t>
    </dgm:pt>
    <dgm:pt modelId="{2A4FB345-5D74-417F-A858-055ED0C66A28}" type="parTrans" cxnId="{1FDDEB52-F680-4C92-AFEE-8FD9BB82A2C5}">
      <dgm:prSet/>
      <dgm:spPr/>
      <dgm:t>
        <a:bodyPr/>
        <a:lstStyle/>
        <a:p>
          <a:endParaRPr lang="en-US"/>
        </a:p>
      </dgm:t>
    </dgm:pt>
    <dgm:pt modelId="{1BC6A1F5-A27D-4846-999D-45EAFA4420E1}" type="sibTrans" cxnId="{1FDDEB52-F680-4C92-AFEE-8FD9BB82A2C5}">
      <dgm:prSet/>
      <dgm:spPr/>
      <dgm:t>
        <a:bodyPr/>
        <a:lstStyle/>
        <a:p>
          <a:endParaRPr lang="en-US"/>
        </a:p>
      </dgm:t>
    </dgm:pt>
    <dgm:pt modelId="{D4CECCDA-3F17-4551-BD97-34DB728B4B1C}">
      <dgm:prSet/>
      <dgm:spPr/>
      <dgm:t>
        <a:bodyPr/>
        <a:lstStyle/>
        <a:p>
          <a:r>
            <a:rPr lang="en-US"/>
            <a:t>If both neighborhoods fall under a same cluster then, the average top venue frequency is averaged for both – this later form the weights for ordering the top 5 options under the same cluster</a:t>
          </a:r>
        </a:p>
      </dgm:t>
    </dgm:pt>
    <dgm:pt modelId="{7DCF256A-91BE-445F-95AF-FC254610B340}" type="parTrans" cxnId="{353CF4DD-E9C1-4755-ABE5-543CC292B4E3}">
      <dgm:prSet/>
      <dgm:spPr/>
      <dgm:t>
        <a:bodyPr/>
        <a:lstStyle/>
        <a:p>
          <a:endParaRPr lang="en-US"/>
        </a:p>
      </dgm:t>
    </dgm:pt>
    <dgm:pt modelId="{192810E7-058C-47F0-90F0-01C2217D906A}" type="sibTrans" cxnId="{353CF4DD-E9C1-4755-ABE5-543CC292B4E3}">
      <dgm:prSet/>
      <dgm:spPr/>
      <dgm:t>
        <a:bodyPr/>
        <a:lstStyle/>
        <a:p>
          <a:endParaRPr lang="en-US"/>
        </a:p>
      </dgm:t>
    </dgm:pt>
    <dgm:pt modelId="{A804188F-777D-4198-B4A8-FC596CBE12B6}">
      <dgm:prSet/>
      <dgm:spPr/>
      <dgm:t>
        <a:bodyPr/>
        <a:lstStyle/>
        <a:p>
          <a:r>
            <a:rPr lang="en-US"/>
            <a:t>They are ranked based on the sum product of weights with their top venue frequencies which is nothing but </a:t>
          </a:r>
          <a:r>
            <a:rPr lang="en-US" b="1"/>
            <a:t>similarity scores</a:t>
          </a:r>
          <a:endParaRPr lang="en-US"/>
        </a:p>
      </dgm:t>
    </dgm:pt>
    <dgm:pt modelId="{D4B8E8F3-829B-43AF-91A2-3DF0047A27EE}" type="parTrans" cxnId="{C5AF1853-F791-4643-851D-A1BD82A65C20}">
      <dgm:prSet/>
      <dgm:spPr/>
      <dgm:t>
        <a:bodyPr/>
        <a:lstStyle/>
        <a:p>
          <a:endParaRPr lang="en-US"/>
        </a:p>
      </dgm:t>
    </dgm:pt>
    <dgm:pt modelId="{70719E24-9D39-4828-AD1F-20F5ECA9CEB1}" type="sibTrans" cxnId="{C5AF1853-F791-4643-851D-A1BD82A65C20}">
      <dgm:prSet/>
      <dgm:spPr/>
      <dgm:t>
        <a:bodyPr/>
        <a:lstStyle/>
        <a:p>
          <a:endParaRPr lang="en-US"/>
        </a:p>
      </dgm:t>
    </dgm:pt>
    <dgm:pt modelId="{EB6C9AEB-EB29-4EBD-B97E-F8DB41E303EB}">
      <dgm:prSet/>
      <dgm:spPr/>
      <dgm:t>
        <a:bodyPr/>
        <a:lstStyle/>
        <a:p>
          <a:r>
            <a:rPr lang="en-US"/>
            <a:t>The top 5-10 neighborhoods is present as options for them to further choose</a:t>
          </a:r>
        </a:p>
      </dgm:t>
    </dgm:pt>
    <dgm:pt modelId="{EA65E7D0-8B80-4A47-B276-34988C7CBCD7}" type="parTrans" cxnId="{36CF9476-21A0-4BF3-838E-B0E33ABEE7DD}">
      <dgm:prSet/>
      <dgm:spPr/>
      <dgm:t>
        <a:bodyPr/>
        <a:lstStyle/>
        <a:p>
          <a:endParaRPr lang="en-US"/>
        </a:p>
      </dgm:t>
    </dgm:pt>
    <dgm:pt modelId="{0A0844A2-412E-4CFB-9689-988C624343B1}" type="sibTrans" cxnId="{36CF9476-21A0-4BF3-838E-B0E33ABEE7DD}">
      <dgm:prSet/>
      <dgm:spPr/>
      <dgm:t>
        <a:bodyPr/>
        <a:lstStyle/>
        <a:p>
          <a:endParaRPr lang="en-US"/>
        </a:p>
      </dgm:t>
    </dgm:pt>
    <dgm:pt modelId="{3882A3F5-E818-4CBD-86CC-5E853A052020}" type="pres">
      <dgm:prSet presAssocID="{EACE66D0-3450-4685-881C-30BEC57BC674}" presName="root" presStyleCnt="0">
        <dgm:presLayoutVars>
          <dgm:dir/>
          <dgm:resizeHandles val="exact"/>
        </dgm:presLayoutVars>
      </dgm:prSet>
      <dgm:spPr/>
    </dgm:pt>
    <dgm:pt modelId="{B853D505-B6F9-45D7-8AC8-000D9104918F}" type="pres">
      <dgm:prSet presAssocID="{BF2ED384-0B49-400D-BF0A-8576C2407358}" presName="compNode" presStyleCnt="0"/>
      <dgm:spPr/>
    </dgm:pt>
    <dgm:pt modelId="{41395FB2-DC69-46D0-AFE9-09E75C11D9B3}" type="pres">
      <dgm:prSet presAssocID="{BF2ED384-0B49-400D-BF0A-8576C2407358}" presName="bgRect" presStyleLbl="bgShp" presStyleIdx="0" presStyleCnt="6"/>
      <dgm:spPr/>
    </dgm:pt>
    <dgm:pt modelId="{6F2F252A-4485-4753-BE44-04107B327EB1}" type="pres">
      <dgm:prSet presAssocID="{BF2ED384-0B49-400D-BF0A-8576C240735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F954648-742B-4BE2-94D0-7D859262D7C2}" type="pres">
      <dgm:prSet presAssocID="{BF2ED384-0B49-400D-BF0A-8576C2407358}" presName="spaceRect" presStyleCnt="0"/>
      <dgm:spPr/>
    </dgm:pt>
    <dgm:pt modelId="{587B4AB7-4392-42E4-B3C4-3CD0089923DE}" type="pres">
      <dgm:prSet presAssocID="{BF2ED384-0B49-400D-BF0A-8576C2407358}" presName="parTx" presStyleLbl="revTx" presStyleIdx="0" presStyleCnt="6">
        <dgm:presLayoutVars>
          <dgm:chMax val="0"/>
          <dgm:chPref val="0"/>
        </dgm:presLayoutVars>
      </dgm:prSet>
      <dgm:spPr/>
    </dgm:pt>
    <dgm:pt modelId="{108D1DAC-8F62-483B-9AFC-8A5C7BC5D958}" type="pres">
      <dgm:prSet presAssocID="{2054705F-E393-4883-93DC-9FD8FA631975}" presName="sibTrans" presStyleCnt="0"/>
      <dgm:spPr/>
    </dgm:pt>
    <dgm:pt modelId="{FC81AB27-D8C7-4284-9EE8-6EE8F2A2D02B}" type="pres">
      <dgm:prSet presAssocID="{158B06F8-F07F-4BA1-A2D3-D8DE83D64FCD}" presName="compNode" presStyleCnt="0"/>
      <dgm:spPr/>
    </dgm:pt>
    <dgm:pt modelId="{872B9F71-32E9-4AF3-A1F3-11A049598218}" type="pres">
      <dgm:prSet presAssocID="{158B06F8-F07F-4BA1-A2D3-D8DE83D64FCD}" presName="bgRect" presStyleLbl="bgShp" presStyleIdx="1" presStyleCnt="6"/>
      <dgm:spPr/>
    </dgm:pt>
    <dgm:pt modelId="{2AE0A87C-DC5A-4590-B61F-1EAF0E250D30}" type="pres">
      <dgm:prSet presAssocID="{158B06F8-F07F-4BA1-A2D3-D8DE83D64FC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99B12B00-0D84-403B-B2F7-7C23CAEF676E}" type="pres">
      <dgm:prSet presAssocID="{158B06F8-F07F-4BA1-A2D3-D8DE83D64FCD}" presName="spaceRect" presStyleCnt="0"/>
      <dgm:spPr/>
    </dgm:pt>
    <dgm:pt modelId="{8ED738B0-3346-497A-AD4B-643D47ADDE69}" type="pres">
      <dgm:prSet presAssocID="{158B06F8-F07F-4BA1-A2D3-D8DE83D64FCD}" presName="parTx" presStyleLbl="revTx" presStyleIdx="1" presStyleCnt="6">
        <dgm:presLayoutVars>
          <dgm:chMax val="0"/>
          <dgm:chPref val="0"/>
        </dgm:presLayoutVars>
      </dgm:prSet>
      <dgm:spPr/>
    </dgm:pt>
    <dgm:pt modelId="{81F14602-31F3-4EA8-9318-E7520639428E}" type="pres">
      <dgm:prSet presAssocID="{14F2F190-C410-44AF-A407-3792C39F79D5}" presName="sibTrans" presStyleCnt="0"/>
      <dgm:spPr/>
    </dgm:pt>
    <dgm:pt modelId="{4973BCAE-3890-40CD-A369-27AE27C0B3CC}" type="pres">
      <dgm:prSet presAssocID="{98ADEF6C-222E-4592-B7C1-DAC6FE1798DC}" presName="compNode" presStyleCnt="0"/>
      <dgm:spPr/>
    </dgm:pt>
    <dgm:pt modelId="{AE26CC14-F250-436B-A28F-15F85A1387EA}" type="pres">
      <dgm:prSet presAssocID="{98ADEF6C-222E-4592-B7C1-DAC6FE1798DC}" presName="bgRect" presStyleLbl="bgShp" presStyleIdx="2" presStyleCnt="6"/>
      <dgm:spPr/>
    </dgm:pt>
    <dgm:pt modelId="{30E6DB9C-C93B-4F15-876F-BB3F9F4DB5EF}" type="pres">
      <dgm:prSet presAssocID="{98ADEF6C-222E-4592-B7C1-DAC6FE1798D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EF6EEC6-A7A4-448C-A752-F95F76052657}" type="pres">
      <dgm:prSet presAssocID="{98ADEF6C-222E-4592-B7C1-DAC6FE1798DC}" presName="spaceRect" presStyleCnt="0"/>
      <dgm:spPr/>
    </dgm:pt>
    <dgm:pt modelId="{4E541997-BE4B-4F84-B568-6BE871C218EF}" type="pres">
      <dgm:prSet presAssocID="{98ADEF6C-222E-4592-B7C1-DAC6FE1798DC}" presName="parTx" presStyleLbl="revTx" presStyleIdx="2" presStyleCnt="6">
        <dgm:presLayoutVars>
          <dgm:chMax val="0"/>
          <dgm:chPref val="0"/>
        </dgm:presLayoutVars>
      </dgm:prSet>
      <dgm:spPr/>
    </dgm:pt>
    <dgm:pt modelId="{4B10A323-D392-48C4-B115-1A39F9CE424D}" type="pres">
      <dgm:prSet presAssocID="{1BC6A1F5-A27D-4846-999D-45EAFA4420E1}" presName="sibTrans" presStyleCnt="0"/>
      <dgm:spPr/>
    </dgm:pt>
    <dgm:pt modelId="{EA7D9892-663D-47BA-BA14-C305ED14D24D}" type="pres">
      <dgm:prSet presAssocID="{D4CECCDA-3F17-4551-BD97-34DB728B4B1C}" presName="compNode" presStyleCnt="0"/>
      <dgm:spPr/>
    </dgm:pt>
    <dgm:pt modelId="{4057E51C-BA6C-4269-93E9-718A7C16579C}" type="pres">
      <dgm:prSet presAssocID="{D4CECCDA-3F17-4551-BD97-34DB728B4B1C}" presName="bgRect" presStyleLbl="bgShp" presStyleIdx="3" presStyleCnt="6"/>
      <dgm:spPr/>
    </dgm:pt>
    <dgm:pt modelId="{D611FC34-DB5C-4F45-8599-D67E61108975}" type="pres">
      <dgm:prSet presAssocID="{D4CECCDA-3F17-4551-BD97-34DB728B4B1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F88B0EB0-80A5-4D78-ADE6-1BD2A5426FE5}" type="pres">
      <dgm:prSet presAssocID="{D4CECCDA-3F17-4551-BD97-34DB728B4B1C}" presName="spaceRect" presStyleCnt="0"/>
      <dgm:spPr/>
    </dgm:pt>
    <dgm:pt modelId="{F83EA05C-0BBC-44CF-B30D-59A056697884}" type="pres">
      <dgm:prSet presAssocID="{D4CECCDA-3F17-4551-BD97-34DB728B4B1C}" presName="parTx" presStyleLbl="revTx" presStyleIdx="3" presStyleCnt="6">
        <dgm:presLayoutVars>
          <dgm:chMax val="0"/>
          <dgm:chPref val="0"/>
        </dgm:presLayoutVars>
      </dgm:prSet>
      <dgm:spPr/>
    </dgm:pt>
    <dgm:pt modelId="{A048429C-0B54-48CD-94D4-88AFDCBED04E}" type="pres">
      <dgm:prSet presAssocID="{192810E7-058C-47F0-90F0-01C2217D906A}" presName="sibTrans" presStyleCnt="0"/>
      <dgm:spPr/>
    </dgm:pt>
    <dgm:pt modelId="{79694111-3B11-43AB-8FCC-2501AEDF47CA}" type="pres">
      <dgm:prSet presAssocID="{A804188F-777D-4198-B4A8-FC596CBE12B6}" presName="compNode" presStyleCnt="0"/>
      <dgm:spPr/>
    </dgm:pt>
    <dgm:pt modelId="{7F3299D9-16EB-487E-9083-7E0EDD8DCCA3}" type="pres">
      <dgm:prSet presAssocID="{A804188F-777D-4198-B4A8-FC596CBE12B6}" presName="bgRect" presStyleLbl="bgShp" presStyleIdx="4" presStyleCnt="6"/>
      <dgm:spPr/>
    </dgm:pt>
    <dgm:pt modelId="{B552BC08-97A3-4233-A0DB-2C8E9D8F8DC1}" type="pres">
      <dgm:prSet presAssocID="{A804188F-777D-4198-B4A8-FC596CBE12B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CEDC41-2FFC-47A9-9490-F563ACF8B2D7}" type="pres">
      <dgm:prSet presAssocID="{A804188F-777D-4198-B4A8-FC596CBE12B6}" presName="spaceRect" presStyleCnt="0"/>
      <dgm:spPr/>
    </dgm:pt>
    <dgm:pt modelId="{797D0234-FF2D-4DAA-9648-2F9E8E7AA7D2}" type="pres">
      <dgm:prSet presAssocID="{A804188F-777D-4198-B4A8-FC596CBE12B6}" presName="parTx" presStyleLbl="revTx" presStyleIdx="4" presStyleCnt="6">
        <dgm:presLayoutVars>
          <dgm:chMax val="0"/>
          <dgm:chPref val="0"/>
        </dgm:presLayoutVars>
      </dgm:prSet>
      <dgm:spPr/>
    </dgm:pt>
    <dgm:pt modelId="{7A731184-1DAA-4484-B54C-0CB71835DBF5}" type="pres">
      <dgm:prSet presAssocID="{70719E24-9D39-4828-AD1F-20F5ECA9CEB1}" presName="sibTrans" presStyleCnt="0"/>
      <dgm:spPr/>
    </dgm:pt>
    <dgm:pt modelId="{459A4F26-85B5-4D0D-A948-EE98BC78C5EA}" type="pres">
      <dgm:prSet presAssocID="{EB6C9AEB-EB29-4EBD-B97E-F8DB41E303EB}" presName="compNode" presStyleCnt="0"/>
      <dgm:spPr/>
    </dgm:pt>
    <dgm:pt modelId="{4F404269-9766-437C-A966-DE3DEA832636}" type="pres">
      <dgm:prSet presAssocID="{EB6C9AEB-EB29-4EBD-B97E-F8DB41E303EB}" presName="bgRect" presStyleLbl="bgShp" presStyleIdx="5" presStyleCnt="6"/>
      <dgm:spPr/>
    </dgm:pt>
    <dgm:pt modelId="{AF97CBA8-5578-423A-9EE6-37CCC47B73AD}" type="pres">
      <dgm:prSet presAssocID="{EB6C9AEB-EB29-4EBD-B97E-F8DB41E303E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82F54DF6-5D5C-4546-9C0F-4D9A08678439}" type="pres">
      <dgm:prSet presAssocID="{EB6C9AEB-EB29-4EBD-B97E-F8DB41E303EB}" presName="spaceRect" presStyleCnt="0"/>
      <dgm:spPr/>
    </dgm:pt>
    <dgm:pt modelId="{14EA2B94-1567-4593-AFEB-EE3F8ABF708E}" type="pres">
      <dgm:prSet presAssocID="{EB6C9AEB-EB29-4EBD-B97E-F8DB41E303E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BD52865-CB03-49DE-99CF-6A843C707908}" type="presOf" srcId="{158B06F8-F07F-4BA1-A2D3-D8DE83D64FCD}" destId="{8ED738B0-3346-497A-AD4B-643D47ADDE69}" srcOrd="0" destOrd="0" presId="urn:microsoft.com/office/officeart/2018/2/layout/IconVerticalSolidList"/>
    <dgm:cxn modelId="{D433816F-2838-45E3-8C8B-06F905685939}" srcId="{EACE66D0-3450-4685-881C-30BEC57BC674}" destId="{BF2ED384-0B49-400D-BF0A-8576C2407358}" srcOrd="0" destOrd="0" parTransId="{46BCCA8B-BFB9-4FDA-AB0C-7070F324ED99}" sibTransId="{2054705F-E393-4883-93DC-9FD8FA631975}"/>
    <dgm:cxn modelId="{1FDDEB52-F680-4C92-AFEE-8FD9BB82A2C5}" srcId="{EACE66D0-3450-4685-881C-30BEC57BC674}" destId="{98ADEF6C-222E-4592-B7C1-DAC6FE1798DC}" srcOrd="2" destOrd="0" parTransId="{2A4FB345-5D74-417F-A858-055ED0C66A28}" sibTransId="{1BC6A1F5-A27D-4846-999D-45EAFA4420E1}"/>
    <dgm:cxn modelId="{C5AF1853-F791-4643-851D-A1BD82A65C20}" srcId="{EACE66D0-3450-4685-881C-30BEC57BC674}" destId="{A804188F-777D-4198-B4A8-FC596CBE12B6}" srcOrd="4" destOrd="0" parTransId="{D4B8E8F3-829B-43AF-91A2-3DF0047A27EE}" sibTransId="{70719E24-9D39-4828-AD1F-20F5ECA9CEB1}"/>
    <dgm:cxn modelId="{44166F74-D1F5-4C04-8554-412CE494ECCC}" srcId="{EACE66D0-3450-4685-881C-30BEC57BC674}" destId="{158B06F8-F07F-4BA1-A2D3-D8DE83D64FCD}" srcOrd="1" destOrd="0" parTransId="{BA20D21E-3A4A-47A4-8380-BD49DC8BDFF2}" sibTransId="{14F2F190-C410-44AF-A407-3792C39F79D5}"/>
    <dgm:cxn modelId="{99E04375-2CE0-47E7-94BC-F1B354078739}" type="presOf" srcId="{EB6C9AEB-EB29-4EBD-B97E-F8DB41E303EB}" destId="{14EA2B94-1567-4593-AFEB-EE3F8ABF708E}" srcOrd="0" destOrd="0" presId="urn:microsoft.com/office/officeart/2018/2/layout/IconVerticalSolidList"/>
    <dgm:cxn modelId="{36CF9476-21A0-4BF3-838E-B0E33ABEE7DD}" srcId="{EACE66D0-3450-4685-881C-30BEC57BC674}" destId="{EB6C9AEB-EB29-4EBD-B97E-F8DB41E303EB}" srcOrd="5" destOrd="0" parTransId="{EA65E7D0-8B80-4A47-B276-34988C7CBCD7}" sibTransId="{0A0844A2-412E-4CFB-9689-988C624343B1}"/>
    <dgm:cxn modelId="{2994ADAB-05B2-484B-9E18-BE5C796CAC65}" type="presOf" srcId="{EACE66D0-3450-4685-881C-30BEC57BC674}" destId="{3882A3F5-E818-4CBD-86CC-5E853A052020}" srcOrd="0" destOrd="0" presId="urn:microsoft.com/office/officeart/2018/2/layout/IconVerticalSolidList"/>
    <dgm:cxn modelId="{EFB507BE-6F63-413B-8B69-903F412556FC}" type="presOf" srcId="{D4CECCDA-3F17-4551-BD97-34DB728B4B1C}" destId="{F83EA05C-0BBC-44CF-B30D-59A056697884}" srcOrd="0" destOrd="0" presId="urn:microsoft.com/office/officeart/2018/2/layout/IconVerticalSolidList"/>
    <dgm:cxn modelId="{47E5A8DA-5C02-4827-996E-7DAA451591F5}" type="presOf" srcId="{A804188F-777D-4198-B4A8-FC596CBE12B6}" destId="{797D0234-FF2D-4DAA-9648-2F9E8E7AA7D2}" srcOrd="0" destOrd="0" presId="urn:microsoft.com/office/officeart/2018/2/layout/IconVerticalSolidList"/>
    <dgm:cxn modelId="{353CF4DD-E9C1-4755-ABE5-543CC292B4E3}" srcId="{EACE66D0-3450-4685-881C-30BEC57BC674}" destId="{D4CECCDA-3F17-4551-BD97-34DB728B4B1C}" srcOrd="3" destOrd="0" parTransId="{7DCF256A-91BE-445F-95AF-FC254610B340}" sibTransId="{192810E7-058C-47F0-90F0-01C2217D906A}"/>
    <dgm:cxn modelId="{BDE4B0F1-0E7E-489B-82A3-8547A8256C25}" type="presOf" srcId="{98ADEF6C-222E-4592-B7C1-DAC6FE1798DC}" destId="{4E541997-BE4B-4F84-B568-6BE871C218EF}" srcOrd="0" destOrd="0" presId="urn:microsoft.com/office/officeart/2018/2/layout/IconVerticalSolidList"/>
    <dgm:cxn modelId="{3452BAFC-AC40-4CC6-8407-D090E9968730}" type="presOf" srcId="{BF2ED384-0B49-400D-BF0A-8576C2407358}" destId="{587B4AB7-4392-42E4-B3C4-3CD0089923DE}" srcOrd="0" destOrd="0" presId="urn:microsoft.com/office/officeart/2018/2/layout/IconVerticalSolidList"/>
    <dgm:cxn modelId="{E44E2ACD-B157-4D15-B5AC-15A8C1F601DC}" type="presParOf" srcId="{3882A3F5-E818-4CBD-86CC-5E853A052020}" destId="{B853D505-B6F9-45D7-8AC8-000D9104918F}" srcOrd="0" destOrd="0" presId="urn:microsoft.com/office/officeart/2018/2/layout/IconVerticalSolidList"/>
    <dgm:cxn modelId="{D1E96781-2461-40CA-80F4-B2D03E779A05}" type="presParOf" srcId="{B853D505-B6F9-45D7-8AC8-000D9104918F}" destId="{41395FB2-DC69-46D0-AFE9-09E75C11D9B3}" srcOrd="0" destOrd="0" presId="urn:microsoft.com/office/officeart/2018/2/layout/IconVerticalSolidList"/>
    <dgm:cxn modelId="{5E8F4110-A4C0-4C74-8334-405ADB83C620}" type="presParOf" srcId="{B853D505-B6F9-45D7-8AC8-000D9104918F}" destId="{6F2F252A-4485-4753-BE44-04107B327EB1}" srcOrd="1" destOrd="0" presId="urn:microsoft.com/office/officeart/2018/2/layout/IconVerticalSolidList"/>
    <dgm:cxn modelId="{F07A540E-14B4-4430-9199-131DC2A27B11}" type="presParOf" srcId="{B853D505-B6F9-45D7-8AC8-000D9104918F}" destId="{0F954648-742B-4BE2-94D0-7D859262D7C2}" srcOrd="2" destOrd="0" presId="urn:microsoft.com/office/officeart/2018/2/layout/IconVerticalSolidList"/>
    <dgm:cxn modelId="{B189C7D8-0339-4230-A4B7-211221E4EFED}" type="presParOf" srcId="{B853D505-B6F9-45D7-8AC8-000D9104918F}" destId="{587B4AB7-4392-42E4-B3C4-3CD0089923DE}" srcOrd="3" destOrd="0" presId="urn:microsoft.com/office/officeart/2018/2/layout/IconVerticalSolidList"/>
    <dgm:cxn modelId="{53D58E18-8564-4947-ADFC-6E5776F45362}" type="presParOf" srcId="{3882A3F5-E818-4CBD-86CC-5E853A052020}" destId="{108D1DAC-8F62-483B-9AFC-8A5C7BC5D958}" srcOrd="1" destOrd="0" presId="urn:microsoft.com/office/officeart/2018/2/layout/IconVerticalSolidList"/>
    <dgm:cxn modelId="{14664A94-8BE3-4ABD-9B2A-75D416BADE2F}" type="presParOf" srcId="{3882A3F5-E818-4CBD-86CC-5E853A052020}" destId="{FC81AB27-D8C7-4284-9EE8-6EE8F2A2D02B}" srcOrd="2" destOrd="0" presId="urn:microsoft.com/office/officeart/2018/2/layout/IconVerticalSolidList"/>
    <dgm:cxn modelId="{8DC3B8D5-F9C1-45CB-A488-C571B931F921}" type="presParOf" srcId="{FC81AB27-D8C7-4284-9EE8-6EE8F2A2D02B}" destId="{872B9F71-32E9-4AF3-A1F3-11A049598218}" srcOrd="0" destOrd="0" presId="urn:microsoft.com/office/officeart/2018/2/layout/IconVerticalSolidList"/>
    <dgm:cxn modelId="{3958D5DA-F85F-4C12-A1DB-D0DBEDF6D4ED}" type="presParOf" srcId="{FC81AB27-D8C7-4284-9EE8-6EE8F2A2D02B}" destId="{2AE0A87C-DC5A-4590-B61F-1EAF0E250D30}" srcOrd="1" destOrd="0" presId="urn:microsoft.com/office/officeart/2018/2/layout/IconVerticalSolidList"/>
    <dgm:cxn modelId="{CEFB944F-C1C0-4AAE-99DE-0A4AE94A905C}" type="presParOf" srcId="{FC81AB27-D8C7-4284-9EE8-6EE8F2A2D02B}" destId="{99B12B00-0D84-403B-B2F7-7C23CAEF676E}" srcOrd="2" destOrd="0" presId="urn:microsoft.com/office/officeart/2018/2/layout/IconVerticalSolidList"/>
    <dgm:cxn modelId="{82122652-5471-4967-8679-FC793789D6A7}" type="presParOf" srcId="{FC81AB27-D8C7-4284-9EE8-6EE8F2A2D02B}" destId="{8ED738B0-3346-497A-AD4B-643D47ADDE69}" srcOrd="3" destOrd="0" presId="urn:microsoft.com/office/officeart/2018/2/layout/IconVerticalSolidList"/>
    <dgm:cxn modelId="{C50D4E3B-952B-42A2-9234-FDD600591BA2}" type="presParOf" srcId="{3882A3F5-E818-4CBD-86CC-5E853A052020}" destId="{81F14602-31F3-4EA8-9318-E7520639428E}" srcOrd="3" destOrd="0" presId="urn:microsoft.com/office/officeart/2018/2/layout/IconVerticalSolidList"/>
    <dgm:cxn modelId="{E6AB9747-DFC3-4DD8-A4AF-F47F100225B1}" type="presParOf" srcId="{3882A3F5-E818-4CBD-86CC-5E853A052020}" destId="{4973BCAE-3890-40CD-A369-27AE27C0B3CC}" srcOrd="4" destOrd="0" presId="urn:microsoft.com/office/officeart/2018/2/layout/IconVerticalSolidList"/>
    <dgm:cxn modelId="{8C3EE784-A7DC-4527-BABC-EC9E69BAEED3}" type="presParOf" srcId="{4973BCAE-3890-40CD-A369-27AE27C0B3CC}" destId="{AE26CC14-F250-436B-A28F-15F85A1387EA}" srcOrd="0" destOrd="0" presId="urn:microsoft.com/office/officeart/2018/2/layout/IconVerticalSolidList"/>
    <dgm:cxn modelId="{74123913-7D31-4A44-A19C-620816277C72}" type="presParOf" srcId="{4973BCAE-3890-40CD-A369-27AE27C0B3CC}" destId="{30E6DB9C-C93B-4F15-876F-BB3F9F4DB5EF}" srcOrd="1" destOrd="0" presId="urn:microsoft.com/office/officeart/2018/2/layout/IconVerticalSolidList"/>
    <dgm:cxn modelId="{90875580-6AB7-483C-B021-5161B34886EF}" type="presParOf" srcId="{4973BCAE-3890-40CD-A369-27AE27C0B3CC}" destId="{9EF6EEC6-A7A4-448C-A752-F95F76052657}" srcOrd="2" destOrd="0" presId="urn:microsoft.com/office/officeart/2018/2/layout/IconVerticalSolidList"/>
    <dgm:cxn modelId="{15F42A63-C8FE-4665-BD51-CCCE23C917A6}" type="presParOf" srcId="{4973BCAE-3890-40CD-A369-27AE27C0B3CC}" destId="{4E541997-BE4B-4F84-B568-6BE871C218EF}" srcOrd="3" destOrd="0" presId="urn:microsoft.com/office/officeart/2018/2/layout/IconVerticalSolidList"/>
    <dgm:cxn modelId="{EF45913F-E5BB-497E-A241-FA497B71E7E6}" type="presParOf" srcId="{3882A3F5-E818-4CBD-86CC-5E853A052020}" destId="{4B10A323-D392-48C4-B115-1A39F9CE424D}" srcOrd="5" destOrd="0" presId="urn:microsoft.com/office/officeart/2018/2/layout/IconVerticalSolidList"/>
    <dgm:cxn modelId="{EFEF88B1-F32F-4C75-934A-BCE6FCE7CB43}" type="presParOf" srcId="{3882A3F5-E818-4CBD-86CC-5E853A052020}" destId="{EA7D9892-663D-47BA-BA14-C305ED14D24D}" srcOrd="6" destOrd="0" presId="urn:microsoft.com/office/officeart/2018/2/layout/IconVerticalSolidList"/>
    <dgm:cxn modelId="{E3F741E3-2351-4516-A539-68765E19BB95}" type="presParOf" srcId="{EA7D9892-663D-47BA-BA14-C305ED14D24D}" destId="{4057E51C-BA6C-4269-93E9-718A7C16579C}" srcOrd="0" destOrd="0" presId="urn:microsoft.com/office/officeart/2018/2/layout/IconVerticalSolidList"/>
    <dgm:cxn modelId="{B6126253-67D1-4D7A-9F88-A55055556123}" type="presParOf" srcId="{EA7D9892-663D-47BA-BA14-C305ED14D24D}" destId="{D611FC34-DB5C-4F45-8599-D67E61108975}" srcOrd="1" destOrd="0" presId="urn:microsoft.com/office/officeart/2018/2/layout/IconVerticalSolidList"/>
    <dgm:cxn modelId="{405A4295-37EE-43E9-AFC7-E03698C97D92}" type="presParOf" srcId="{EA7D9892-663D-47BA-BA14-C305ED14D24D}" destId="{F88B0EB0-80A5-4D78-ADE6-1BD2A5426FE5}" srcOrd="2" destOrd="0" presId="urn:microsoft.com/office/officeart/2018/2/layout/IconVerticalSolidList"/>
    <dgm:cxn modelId="{E77B618D-35E4-4D29-8191-6FCDB4E7E5A3}" type="presParOf" srcId="{EA7D9892-663D-47BA-BA14-C305ED14D24D}" destId="{F83EA05C-0BBC-44CF-B30D-59A056697884}" srcOrd="3" destOrd="0" presId="urn:microsoft.com/office/officeart/2018/2/layout/IconVerticalSolidList"/>
    <dgm:cxn modelId="{8EF45AD8-38A9-4D4B-B479-D161A7F431CD}" type="presParOf" srcId="{3882A3F5-E818-4CBD-86CC-5E853A052020}" destId="{A048429C-0B54-48CD-94D4-88AFDCBED04E}" srcOrd="7" destOrd="0" presId="urn:microsoft.com/office/officeart/2018/2/layout/IconVerticalSolidList"/>
    <dgm:cxn modelId="{AE5F0FC4-5FBD-44C4-AA76-BAB8A9C563CD}" type="presParOf" srcId="{3882A3F5-E818-4CBD-86CC-5E853A052020}" destId="{79694111-3B11-43AB-8FCC-2501AEDF47CA}" srcOrd="8" destOrd="0" presId="urn:microsoft.com/office/officeart/2018/2/layout/IconVerticalSolidList"/>
    <dgm:cxn modelId="{E0EE901F-194D-46E3-AD65-EC474993B188}" type="presParOf" srcId="{79694111-3B11-43AB-8FCC-2501AEDF47CA}" destId="{7F3299D9-16EB-487E-9083-7E0EDD8DCCA3}" srcOrd="0" destOrd="0" presId="urn:microsoft.com/office/officeart/2018/2/layout/IconVerticalSolidList"/>
    <dgm:cxn modelId="{CBF6CBA4-6667-441B-BCFC-397FB11664B6}" type="presParOf" srcId="{79694111-3B11-43AB-8FCC-2501AEDF47CA}" destId="{B552BC08-97A3-4233-A0DB-2C8E9D8F8DC1}" srcOrd="1" destOrd="0" presId="urn:microsoft.com/office/officeart/2018/2/layout/IconVerticalSolidList"/>
    <dgm:cxn modelId="{A5EC1B7B-A9B0-4432-AF6E-1841D95C5E44}" type="presParOf" srcId="{79694111-3B11-43AB-8FCC-2501AEDF47CA}" destId="{C0CEDC41-2FFC-47A9-9490-F563ACF8B2D7}" srcOrd="2" destOrd="0" presId="urn:microsoft.com/office/officeart/2018/2/layout/IconVerticalSolidList"/>
    <dgm:cxn modelId="{64FD7B98-0EF1-4103-87A1-9CB26E1B2B93}" type="presParOf" srcId="{79694111-3B11-43AB-8FCC-2501AEDF47CA}" destId="{797D0234-FF2D-4DAA-9648-2F9E8E7AA7D2}" srcOrd="3" destOrd="0" presId="urn:microsoft.com/office/officeart/2018/2/layout/IconVerticalSolidList"/>
    <dgm:cxn modelId="{A1AEDAA5-50F8-4B9B-BDC9-542F596B6D00}" type="presParOf" srcId="{3882A3F5-E818-4CBD-86CC-5E853A052020}" destId="{7A731184-1DAA-4484-B54C-0CB71835DBF5}" srcOrd="9" destOrd="0" presId="urn:microsoft.com/office/officeart/2018/2/layout/IconVerticalSolidList"/>
    <dgm:cxn modelId="{C4FBC4AF-DD2B-4D0F-A24C-0D62DDF6BE65}" type="presParOf" srcId="{3882A3F5-E818-4CBD-86CC-5E853A052020}" destId="{459A4F26-85B5-4D0D-A948-EE98BC78C5EA}" srcOrd="10" destOrd="0" presId="urn:microsoft.com/office/officeart/2018/2/layout/IconVerticalSolidList"/>
    <dgm:cxn modelId="{B53C2D7D-4B1F-4B5E-9E41-852AB7028166}" type="presParOf" srcId="{459A4F26-85B5-4D0D-A948-EE98BC78C5EA}" destId="{4F404269-9766-437C-A966-DE3DEA832636}" srcOrd="0" destOrd="0" presId="urn:microsoft.com/office/officeart/2018/2/layout/IconVerticalSolidList"/>
    <dgm:cxn modelId="{C8A37AE3-FAF8-4254-B5C7-DC44D6A0BF62}" type="presParOf" srcId="{459A4F26-85B5-4D0D-A948-EE98BC78C5EA}" destId="{AF97CBA8-5578-423A-9EE6-37CCC47B73AD}" srcOrd="1" destOrd="0" presId="urn:microsoft.com/office/officeart/2018/2/layout/IconVerticalSolidList"/>
    <dgm:cxn modelId="{0CEECC50-588C-48F5-8C41-6BCFFD699717}" type="presParOf" srcId="{459A4F26-85B5-4D0D-A948-EE98BC78C5EA}" destId="{82F54DF6-5D5C-4546-9C0F-4D9A08678439}" srcOrd="2" destOrd="0" presId="urn:microsoft.com/office/officeart/2018/2/layout/IconVerticalSolidList"/>
    <dgm:cxn modelId="{86F1EBF5-2F3F-4EDC-8D57-29105B78146A}" type="presParOf" srcId="{459A4F26-85B5-4D0D-A948-EE98BC78C5EA}" destId="{14EA2B94-1567-4593-AFEB-EE3F8ABF70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6DE48-F32F-4D10-85E1-0CAB88686F09}">
      <dsp:nvSpPr>
        <dsp:cNvPr id="0" name=""/>
        <dsp:cNvSpPr/>
      </dsp:nvSpPr>
      <dsp:spPr>
        <a:xfrm>
          <a:off x="198" y="356674"/>
          <a:ext cx="2400625" cy="28807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28" tIns="0" rIns="23712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ABC is contemplating the decision of selecting neighborhood options for their upcoming workspace development project in Bengaluru, India. </a:t>
          </a:r>
        </a:p>
      </dsp:txBody>
      <dsp:txXfrm>
        <a:off x="198" y="1508974"/>
        <a:ext cx="2400625" cy="1728450"/>
      </dsp:txXfrm>
    </dsp:sp>
    <dsp:sp modelId="{EBE1EDC6-B94B-479B-98D0-F8A7522FD349}">
      <dsp:nvSpPr>
        <dsp:cNvPr id="0" name=""/>
        <dsp:cNvSpPr/>
      </dsp:nvSpPr>
      <dsp:spPr>
        <a:xfrm>
          <a:off x="198" y="356674"/>
          <a:ext cx="2400625" cy="1152300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28" tIns="165100" rIns="237128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01</a:t>
          </a:r>
        </a:p>
      </dsp:txBody>
      <dsp:txXfrm>
        <a:off x="198" y="356674"/>
        <a:ext cx="2400625" cy="1152300"/>
      </dsp:txXfrm>
    </dsp:sp>
    <dsp:sp modelId="{0DA52A33-49E7-4FF7-A88A-E736859D2C72}">
      <dsp:nvSpPr>
        <dsp:cNvPr id="0" name=""/>
        <dsp:cNvSpPr/>
      </dsp:nvSpPr>
      <dsp:spPr>
        <a:xfrm>
          <a:off x="2592874" y="356674"/>
          <a:ext cx="2400625" cy="2880750"/>
        </a:xfrm>
        <a:prstGeom prst="rect">
          <a:avLst/>
        </a:prstGeom>
        <a:solidFill>
          <a:schemeClr val="accent5">
            <a:hueOff val="5326129"/>
            <a:satOff val="-12960"/>
            <a:lumOff val="-3006"/>
            <a:alphaOff val="0"/>
          </a:schemeClr>
        </a:solidFill>
        <a:ln w="12700" cap="flat" cmpd="sng" algn="in">
          <a:solidFill>
            <a:schemeClr val="accent5">
              <a:hueOff val="5326129"/>
              <a:satOff val="-12960"/>
              <a:lumOff val="-30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28" tIns="0" rIns="23712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 out of top 10 workspaces in Bengaluru belongs them. </a:t>
          </a:r>
        </a:p>
      </dsp:txBody>
      <dsp:txXfrm>
        <a:off x="2592874" y="1508974"/>
        <a:ext cx="2400625" cy="1728450"/>
      </dsp:txXfrm>
    </dsp:sp>
    <dsp:sp modelId="{2DA1886C-10F5-46D7-A374-AE32F463360E}">
      <dsp:nvSpPr>
        <dsp:cNvPr id="0" name=""/>
        <dsp:cNvSpPr/>
      </dsp:nvSpPr>
      <dsp:spPr>
        <a:xfrm>
          <a:off x="2592874" y="356674"/>
          <a:ext cx="2400625" cy="1152300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28" tIns="165100" rIns="237128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02</a:t>
          </a:r>
        </a:p>
      </dsp:txBody>
      <dsp:txXfrm>
        <a:off x="2592874" y="356674"/>
        <a:ext cx="2400625" cy="1152300"/>
      </dsp:txXfrm>
    </dsp:sp>
    <dsp:sp modelId="{A92B796B-128B-4EBF-B7B4-2F49B35F6E83}">
      <dsp:nvSpPr>
        <dsp:cNvPr id="0" name=""/>
        <dsp:cNvSpPr/>
      </dsp:nvSpPr>
      <dsp:spPr>
        <a:xfrm>
          <a:off x="5185550" y="356674"/>
          <a:ext cx="2400625" cy="2880750"/>
        </a:xfrm>
        <a:prstGeom prst="rect">
          <a:avLst/>
        </a:prstGeom>
        <a:solidFill>
          <a:schemeClr val="accent5">
            <a:hueOff val="10652258"/>
            <a:satOff val="-25919"/>
            <a:lumOff val="-6013"/>
            <a:alphaOff val="0"/>
          </a:schemeClr>
        </a:solidFill>
        <a:ln w="12700" cap="flat" cmpd="sng" algn="in">
          <a:solidFill>
            <a:schemeClr val="accent5">
              <a:hueOff val="10652258"/>
              <a:satOff val="-25919"/>
              <a:lumOff val="-60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28" tIns="0" rIns="23712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Given the success those two business parks enjoy, </a:t>
          </a:r>
          <a:r>
            <a:rPr lang="en-US" sz="1400" b="1" kern="1200"/>
            <a:t>they are considering choosing a neighborhood very similar to the ones they already developed</a:t>
          </a:r>
          <a:endParaRPr lang="en-US" sz="1400" kern="1200"/>
        </a:p>
      </dsp:txBody>
      <dsp:txXfrm>
        <a:off x="5185550" y="1508974"/>
        <a:ext cx="2400625" cy="1728450"/>
      </dsp:txXfrm>
    </dsp:sp>
    <dsp:sp modelId="{4DB596C3-9997-40E2-B17F-2C87B0CD5883}">
      <dsp:nvSpPr>
        <dsp:cNvPr id="0" name=""/>
        <dsp:cNvSpPr/>
      </dsp:nvSpPr>
      <dsp:spPr>
        <a:xfrm>
          <a:off x="5185550" y="356674"/>
          <a:ext cx="2400625" cy="1152300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28" tIns="165100" rIns="237128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03</a:t>
          </a:r>
        </a:p>
      </dsp:txBody>
      <dsp:txXfrm>
        <a:off x="5185550" y="356674"/>
        <a:ext cx="2400625" cy="1152300"/>
      </dsp:txXfrm>
    </dsp:sp>
    <dsp:sp modelId="{558970A2-3002-4E1C-8A6F-9BB55C3A9C66}">
      <dsp:nvSpPr>
        <dsp:cNvPr id="0" name=""/>
        <dsp:cNvSpPr/>
      </dsp:nvSpPr>
      <dsp:spPr>
        <a:xfrm>
          <a:off x="7778225" y="356674"/>
          <a:ext cx="2400625" cy="2880750"/>
        </a:xfrm>
        <a:prstGeom prst="rect">
          <a:avLst/>
        </a:prstGeom>
        <a:solidFill>
          <a:schemeClr val="accent5">
            <a:hueOff val="15978386"/>
            <a:satOff val="-38879"/>
            <a:lumOff val="-9019"/>
            <a:alphaOff val="0"/>
          </a:schemeClr>
        </a:solidFill>
        <a:ln w="12700" cap="flat" cmpd="sng" algn="in">
          <a:solidFill>
            <a:schemeClr val="accent5">
              <a:hueOff val="15978386"/>
              <a:satOff val="-38879"/>
              <a:lumOff val="-90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28" tIns="0" rIns="23712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They firmly believe in that success of their existing workspaces is because of the neighborhood &amp; </a:t>
          </a:r>
          <a:r>
            <a:rPr lang="en-US" sz="1400" b="1" kern="1200"/>
            <a:t>composition of venues &amp; facilities</a:t>
          </a:r>
          <a:r>
            <a:rPr lang="en-US" sz="1400" kern="1200"/>
            <a:t> around them</a:t>
          </a:r>
        </a:p>
      </dsp:txBody>
      <dsp:txXfrm>
        <a:off x="7778225" y="1508974"/>
        <a:ext cx="2400625" cy="1728450"/>
      </dsp:txXfrm>
    </dsp:sp>
    <dsp:sp modelId="{8F810CA9-9D85-4128-AFA4-361CFC417078}">
      <dsp:nvSpPr>
        <dsp:cNvPr id="0" name=""/>
        <dsp:cNvSpPr/>
      </dsp:nvSpPr>
      <dsp:spPr>
        <a:xfrm>
          <a:off x="7778225" y="356674"/>
          <a:ext cx="2400625" cy="1152300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28" tIns="165100" rIns="237128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04</a:t>
          </a:r>
        </a:p>
      </dsp:txBody>
      <dsp:txXfrm>
        <a:off x="7778225" y="356674"/>
        <a:ext cx="2400625" cy="1152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95FB2-DC69-46D0-AFE9-09E75C11D9B3}">
      <dsp:nvSpPr>
        <dsp:cNvPr id="0" name=""/>
        <dsp:cNvSpPr/>
      </dsp:nvSpPr>
      <dsp:spPr>
        <a:xfrm>
          <a:off x="0" y="1802"/>
          <a:ext cx="6305550" cy="7682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F252A-4485-4753-BE44-04107B327EB1}">
      <dsp:nvSpPr>
        <dsp:cNvPr id="0" name=""/>
        <dsp:cNvSpPr/>
      </dsp:nvSpPr>
      <dsp:spPr>
        <a:xfrm>
          <a:off x="232389" y="174654"/>
          <a:ext cx="422527" cy="4225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B4AB7-4392-42E4-B3C4-3CD0089923DE}">
      <dsp:nvSpPr>
        <dsp:cNvPr id="0" name=""/>
        <dsp:cNvSpPr/>
      </dsp:nvSpPr>
      <dsp:spPr>
        <a:xfrm>
          <a:off x="887307" y="1802"/>
          <a:ext cx="5418242" cy="768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4" tIns="81304" rIns="81304" bIns="8130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venue details for each neighborhood is gathered using foursquare</a:t>
          </a:r>
        </a:p>
      </dsp:txBody>
      <dsp:txXfrm>
        <a:off x="887307" y="1802"/>
        <a:ext cx="5418242" cy="768231"/>
      </dsp:txXfrm>
    </dsp:sp>
    <dsp:sp modelId="{872B9F71-32E9-4AF3-A1F3-11A049598218}">
      <dsp:nvSpPr>
        <dsp:cNvPr id="0" name=""/>
        <dsp:cNvSpPr/>
      </dsp:nvSpPr>
      <dsp:spPr>
        <a:xfrm>
          <a:off x="0" y="962092"/>
          <a:ext cx="6305550" cy="7682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0A87C-DC5A-4590-B61F-1EAF0E250D30}">
      <dsp:nvSpPr>
        <dsp:cNvPr id="0" name=""/>
        <dsp:cNvSpPr/>
      </dsp:nvSpPr>
      <dsp:spPr>
        <a:xfrm>
          <a:off x="232389" y="1134944"/>
          <a:ext cx="422527" cy="4225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738B0-3346-497A-AD4B-643D47ADDE69}">
      <dsp:nvSpPr>
        <dsp:cNvPr id="0" name=""/>
        <dsp:cNvSpPr/>
      </dsp:nvSpPr>
      <dsp:spPr>
        <a:xfrm>
          <a:off x="887307" y="962092"/>
          <a:ext cx="5418242" cy="768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4" tIns="81304" rIns="81304" bIns="8130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For each neighborhood the top venue categories are calculated &amp; listed</a:t>
          </a:r>
        </a:p>
      </dsp:txBody>
      <dsp:txXfrm>
        <a:off x="887307" y="962092"/>
        <a:ext cx="5418242" cy="768231"/>
      </dsp:txXfrm>
    </dsp:sp>
    <dsp:sp modelId="{AE26CC14-F250-436B-A28F-15F85A1387EA}">
      <dsp:nvSpPr>
        <dsp:cNvPr id="0" name=""/>
        <dsp:cNvSpPr/>
      </dsp:nvSpPr>
      <dsp:spPr>
        <a:xfrm>
          <a:off x="0" y="1922381"/>
          <a:ext cx="6305550" cy="7682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6DB9C-C93B-4F15-876F-BB3F9F4DB5EF}">
      <dsp:nvSpPr>
        <dsp:cNvPr id="0" name=""/>
        <dsp:cNvSpPr/>
      </dsp:nvSpPr>
      <dsp:spPr>
        <a:xfrm>
          <a:off x="232389" y="2095233"/>
          <a:ext cx="422527" cy="4225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41997-BE4B-4F84-B568-6BE871C218EF}">
      <dsp:nvSpPr>
        <dsp:cNvPr id="0" name=""/>
        <dsp:cNvSpPr/>
      </dsp:nvSpPr>
      <dsp:spPr>
        <a:xfrm>
          <a:off x="887307" y="1922381"/>
          <a:ext cx="5418242" cy="768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4" tIns="81304" rIns="81304" bIns="8130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above data is fed into a clustering algorithm (preferably KMeans algorithm, as are to find a neighborhood with similar composition of venues) </a:t>
          </a:r>
        </a:p>
      </dsp:txBody>
      <dsp:txXfrm>
        <a:off x="887307" y="1922381"/>
        <a:ext cx="5418242" cy="768231"/>
      </dsp:txXfrm>
    </dsp:sp>
    <dsp:sp modelId="{4057E51C-BA6C-4269-93E9-718A7C16579C}">
      <dsp:nvSpPr>
        <dsp:cNvPr id="0" name=""/>
        <dsp:cNvSpPr/>
      </dsp:nvSpPr>
      <dsp:spPr>
        <a:xfrm>
          <a:off x="0" y="2882670"/>
          <a:ext cx="6305550" cy="7682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1FC34-DB5C-4F45-8599-D67E61108975}">
      <dsp:nvSpPr>
        <dsp:cNvPr id="0" name=""/>
        <dsp:cNvSpPr/>
      </dsp:nvSpPr>
      <dsp:spPr>
        <a:xfrm>
          <a:off x="232389" y="3055522"/>
          <a:ext cx="422527" cy="4225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EA05C-0BBC-44CF-B30D-59A056697884}">
      <dsp:nvSpPr>
        <dsp:cNvPr id="0" name=""/>
        <dsp:cNvSpPr/>
      </dsp:nvSpPr>
      <dsp:spPr>
        <a:xfrm>
          <a:off x="887307" y="2882670"/>
          <a:ext cx="5418242" cy="768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4" tIns="81304" rIns="81304" bIns="8130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If both neighborhoods fall under a same cluster then, the average top venue frequency is averaged for both – this later form the weights for ordering the top 5 options under the same cluster</a:t>
          </a:r>
        </a:p>
      </dsp:txBody>
      <dsp:txXfrm>
        <a:off x="887307" y="2882670"/>
        <a:ext cx="5418242" cy="768231"/>
      </dsp:txXfrm>
    </dsp:sp>
    <dsp:sp modelId="{7F3299D9-16EB-487E-9083-7E0EDD8DCCA3}">
      <dsp:nvSpPr>
        <dsp:cNvPr id="0" name=""/>
        <dsp:cNvSpPr/>
      </dsp:nvSpPr>
      <dsp:spPr>
        <a:xfrm>
          <a:off x="0" y="3842959"/>
          <a:ext cx="6305550" cy="76823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2BC08-97A3-4233-A0DB-2C8E9D8F8DC1}">
      <dsp:nvSpPr>
        <dsp:cNvPr id="0" name=""/>
        <dsp:cNvSpPr/>
      </dsp:nvSpPr>
      <dsp:spPr>
        <a:xfrm>
          <a:off x="232389" y="4015811"/>
          <a:ext cx="422527" cy="4225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D0234-FF2D-4DAA-9648-2F9E8E7AA7D2}">
      <dsp:nvSpPr>
        <dsp:cNvPr id="0" name=""/>
        <dsp:cNvSpPr/>
      </dsp:nvSpPr>
      <dsp:spPr>
        <a:xfrm>
          <a:off x="887307" y="3842959"/>
          <a:ext cx="5418242" cy="768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4" tIns="81304" rIns="81304" bIns="8130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They are ranked based on the sum product of weights with their top venue frequencies which is nothing but </a:t>
          </a:r>
          <a:r>
            <a:rPr lang="en-US" sz="1500" b="1" kern="1200"/>
            <a:t>similarity scores</a:t>
          </a:r>
          <a:endParaRPr lang="en-US" sz="1500" kern="1200"/>
        </a:p>
      </dsp:txBody>
      <dsp:txXfrm>
        <a:off x="887307" y="3842959"/>
        <a:ext cx="5418242" cy="768231"/>
      </dsp:txXfrm>
    </dsp:sp>
    <dsp:sp modelId="{4F404269-9766-437C-A966-DE3DEA832636}">
      <dsp:nvSpPr>
        <dsp:cNvPr id="0" name=""/>
        <dsp:cNvSpPr/>
      </dsp:nvSpPr>
      <dsp:spPr>
        <a:xfrm>
          <a:off x="0" y="4803248"/>
          <a:ext cx="6305550" cy="7682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7CBA8-5578-423A-9EE6-37CCC47B73AD}">
      <dsp:nvSpPr>
        <dsp:cNvPr id="0" name=""/>
        <dsp:cNvSpPr/>
      </dsp:nvSpPr>
      <dsp:spPr>
        <a:xfrm>
          <a:off x="232389" y="4976100"/>
          <a:ext cx="422527" cy="42252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A2B94-1567-4593-AFEB-EE3F8ABF708E}">
      <dsp:nvSpPr>
        <dsp:cNvPr id="0" name=""/>
        <dsp:cNvSpPr/>
      </dsp:nvSpPr>
      <dsp:spPr>
        <a:xfrm>
          <a:off x="887307" y="4803248"/>
          <a:ext cx="5418242" cy="768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4" tIns="81304" rIns="81304" bIns="8130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top 5-10 neighborhoods is present as options for them to further choose</a:t>
          </a:r>
        </a:p>
      </dsp:txBody>
      <dsp:txXfrm>
        <a:off x="887307" y="4803248"/>
        <a:ext cx="5418242" cy="768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CCA9EF9-549A-4C52-8DEF-D18144F0F532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4C549C9-4153-45D3-90E1-83A57B05128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876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9EF9-549A-4C52-8DEF-D18144F0F532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49C9-4153-45D3-90E1-83A57B05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0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9EF9-549A-4C52-8DEF-D18144F0F532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49C9-4153-45D3-90E1-83A57B05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9EF9-549A-4C52-8DEF-D18144F0F532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49C9-4153-45D3-90E1-83A57B05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7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CCA9EF9-549A-4C52-8DEF-D18144F0F532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C549C9-4153-45D3-90E1-83A57B05128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02972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9EF9-549A-4C52-8DEF-D18144F0F532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49C9-4153-45D3-90E1-83A57B05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01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9EF9-549A-4C52-8DEF-D18144F0F532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49C9-4153-45D3-90E1-83A57B05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937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9EF9-549A-4C52-8DEF-D18144F0F532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49C9-4153-45D3-90E1-83A57B05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9EF9-549A-4C52-8DEF-D18144F0F532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49C9-4153-45D3-90E1-83A57B05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8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CCA9EF9-549A-4C52-8DEF-D18144F0F532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4C549C9-4153-45D3-90E1-83A57B0512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6270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CCA9EF9-549A-4C52-8DEF-D18144F0F532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4C549C9-4153-45D3-90E1-83A57B05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9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CCA9EF9-549A-4C52-8DEF-D18144F0F532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4C549C9-4153-45D3-90E1-83A57B0512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139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eighbourhoods_in_Bangalo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D472-D0FC-4523-A58B-0E1BDAE3E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Recommending neighborhood options for a leading business workspace developer &amp; manager (ABC) in Bengaluru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4F962-F56D-4B3B-862F-9440E8D9A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Assignment – Kabilan Sundararaj</a:t>
            </a:r>
          </a:p>
        </p:txBody>
      </p:sp>
    </p:spTree>
    <p:extLst>
      <p:ext uri="{BB962C8B-B14F-4D97-AF65-F5344CB8AC3E}">
        <p14:creationId xmlns:p14="http://schemas.microsoft.com/office/powerpoint/2010/main" val="361160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37FABD-8C69-4801-8D9F-F88EFA032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5C5E4-AA2A-4382-BEF8-87AD86C2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b="1" u="sng" dirty="0"/>
              <a:t>Intro &amp; Interest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9BD2ECB5-E1D5-4F95-8DB5-D6B38DEEE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0752C-7683-4E03-95C5-06FCFE0C9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91A08F-1F79-49CA-A6F3-8A339757C3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376041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094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C5E4-AA2A-4382-BEF8-87AD86C2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 requirements &amp;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DD5F8-D427-4F3E-A1B0-7B8A56D05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26321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Requirements:</a:t>
            </a:r>
          </a:p>
          <a:p>
            <a:pPr marL="0" indent="0">
              <a:buNone/>
            </a:pPr>
            <a:r>
              <a:rPr lang="en-US" dirty="0"/>
              <a:t>1. All available boroughs &amp; neighborhood names in Bengaluru</a:t>
            </a:r>
          </a:p>
          <a:p>
            <a:pPr marL="0" indent="0">
              <a:buNone/>
            </a:pPr>
            <a:r>
              <a:rPr lang="en-US" dirty="0"/>
              <a:t>2. Geographical coordinates of the above neighborhoods</a:t>
            </a:r>
          </a:p>
          <a:p>
            <a:pPr marL="0" indent="0">
              <a:buNone/>
            </a:pPr>
            <a:r>
              <a:rPr lang="en-US" dirty="0"/>
              <a:t>3. Borough, neighborhood data of existing ABC workspaces in Bengaluru</a:t>
            </a:r>
          </a:p>
          <a:p>
            <a:pPr marL="0" indent="0">
              <a:buNone/>
            </a:pPr>
            <a:r>
              <a:rPr lang="en-US" dirty="0"/>
              <a:t>4. Venue details, categories &amp; other venue related info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5D8C5B-2E33-4102-B06C-91177901259D}"/>
              </a:ext>
            </a:extLst>
          </p:cNvPr>
          <p:cNvSpPr txBox="1">
            <a:spLocks/>
          </p:cNvSpPr>
          <p:nvPr/>
        </p:nvSpPr>
        <p:spPr>
          <a:xfrm>
            <a:off x="6397487" y="1743696"/>
            <a:ext cx="5257800" cy="3244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>
                <a:solidFill>
                  <a:schemeClr val="dk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dk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dk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Sources: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https://en.wikipedia.org/wiki/List_of_neighbourhoods_in_Bengaluru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The geographical coordinates were not readily available. Since the number of neighborhoods was less, manually collected the data from web.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Manually googled &amp; found the same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Foursquare venue details to be fetched through the neighborhood names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AA4404-70FC-4AE4-BECF-D8F853E5EC14}"/>
              </a:ext>
            </a:extLst>
          </p:cNvPr>
          <p:cNvSpPr txBox="1">
            <a:spLocks/>
          </p:cNvSpPr>
          <p:nvPr/>
        </p:nvSpPr>
        <p:spPr>
          <a:xfrm>
            <a:off x="838200" y="5393635"/>
            <a:ext cx="10817087" cy="1136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 Prep:</a:t>
            </a:r>
          </a:p>
          <a:p>
            <a:pPr lvl="0"/>
            <a:r>
              <a:rPr lang="en-US" dirty="0"/>
              <a:t>Performed web scraping on Wikipedia page for getting neighborhoods</a:t>
            </a:r>
          </a:p>
          <a:p>
            <a:pPr lvl="0"/>
            <a:r>
              <a:rPr lang="en-US" dirty="0"/>
              <a:t>Manually added the coordinates after researching them for each row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2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2086D7-FFDE-40CF-A09D-9BEB9D707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5C5E4-AA2A-4382-BEF8-87AD86C2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2"/>
            <a:ext cx="3656581" cy="5571624"/>
          </a:xfrm>
        </p:spPr>
        <p:txBody>
          <a:bodyPr anchor="ctr">
            <a:normAutofit/>
          </a:bodyPr>
          <a:lstStyle/>
          <a:p>
            <a:r>
              <a:rPr lang="en-US" sz="2000" b="1" u="sng"/>
              <a:t>Summarized approach/methodology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0EF9EB2F-9261-487B-9F73-DEE10D9E3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AEE16F-E153-48FA-B097-3680B830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1AF78B-3C3C-43BD-A002-D42E0E9075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961679"/>
              </p:ext>
            </p:extLst>
          </p:nvPr>
        </p:nvGraphicFramePr>
        <p:xfrm>
          <a:off x="765175" y="481013"/>
          <a:ext cx="6305550" cy="5573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70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C5E4-AA2A-4382-BEF8-87AD86C2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800" y="382385"/>
            <a:ext cx="59182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u="sng"/>
              <a:t>Exploratory analysis – exploring existing workspace neighborhoods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EE87E2-7DD2-4B1B-8EA7-2CA1634AFD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6244" y="829676"/>
            <a:ext cx="3217333" cy="1335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5E0E6A-3104-4888-A460-E80E5F7C95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72025" y="2686929"/>
            <a:ext cx="3201553" cy="14372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D7C222-7BDF-4459-9231-E0D24288E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025" y="4435153"/>
            <a:ext cx="3201552" cy="176085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AA4404-70FC-4AE4-BECF-D8F853E5EC14}"/>
              </a:ext>
            </a:extLst>
          </p:cNvPr>
          <p:cNvSpPr txBox="1">
            <a:spLocks/>
          </p:cNvSpPr>
          <p:nvPr/>
        </p:nvSpPr>
        <p:spPr>
          <a:xfrm>
            <a:off x="5511800" y="2286001"/>
            <a:ext cx="5918200" cy="3593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None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Both of the neighborhoods </a:t>
            </a: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has 4-5 common venue types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which are the most frequently found venues. This insight pointed us forward in the clustering approach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E7192-9926-4B6A-A377-FB1A2628C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05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C5E4-AA2A-4382-BEF8-87AD86C2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Classifying neighborhoods using </a:t>
            </a:r>
            <a:r>
              <a:rPr lang="en-US" b="1" u="sng" dirty="0" err="1"/>
              <a:t>Kmeans</a:t>
            </a:r>
            <a:r>
              <a:rPr lang="en-US" b="1" u="sng" dirty="0"/>
              <a:t> &amp; cluster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DD5F8-D427-4F3E-A1B0-7B8A56D05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Cluster 0 insights:</a:t>
            </a:r>
          </a:p>
          <a:p>
            <a:r>
              <a:rPr lang="en-US" b="1" dirty="0"/>
              <a:t>Both existing workspace neighborhoods falls under same cluster 0, </a:t>
            </a:r>
            <a:r>
              <a:rPr lang="en-US" dirty="0"/>
              <a:t>which houses both native &amp; migrant population</a:t>
            </a:r>
          </a:p>
          <a:p>
            <a:r>
              <a:rPr lang="en-US" dirty="0"/>
              <a:t>Combination of big workspaces, IT hubs &amp; as well as residential places</a:t>
            </a:r>
          </a:p>
          <a:p>
            <a:pPr marL="0" indent="0">
              <a:buNone/>
            </a:pPr>
            <a:r>
              <a:rPr lang="en-US" b="1" dirty="0"/>
              <a:t>Cluster 2 insights:</a:t>
            </a:r>
          </a:p>
          <a:p>
            <a:r>
              <a:rPr lang="en-US" dirty="0"/>
              <a:t>not big on migrant population, so it is mainly dominated by native Karnataka crowd</a:t>
            </a:r>
          </a:p>
          <a:p>
            <a:pPr marL="0" indent="0">
              <a:buNone/>
            </a:pPr>
            <a:r>
              <a:rPr lang="en-US" b="1" dirty="0"/>
              <a:t>Cluster 3 insights:</a:t>
            </a:r>
          </a:p>
          <a:p>
            <a:r>
              <a:rPr lang="en-US" dirty="0"/>
              <a:t>known for the </a:t>
            </a:r>
            <a:r>
              <a:rPr lang="en-US" b="1" dirty="0"/>
              <a:t>nightlife &amp; youth residential areas, </a:t>
            </a:r>
            <a:r>
              <a:rPr lang="en-US" dirty="0"/>
              <a:t>less on office &amp; It spaces</a:t>
            </a:r>
          </a:p>
          <a:p>
            <a:pPr marL="0" indent="0">
              <a:buNone/>
            </a:pPr>
            <a:r>
              <a:rPr lang="en-US" b="1" dirty="0"/>
              <a:t>Cluster 1 insights:</a:t>
            </a:r>
          </a:p>
          <a:p>
            <a:r>
              <a:rPr lang="en-US" dirty="0"/>
              <a:t>flaunts the </a:t>
            </a:r>
            <a:r>
              <a:rPr lang="en-US" b="1" dirty="0"/>
              <a:t>most mature, modern facilities &amp; venues. The existing workspaces is in cluster 0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D2A710-E786-4C1D-8D0D-5036C4544A9B}"/>
              </a:ext>
            </a:extLst>
          </p:cNvPr>
          <p:cNvGrpSpPr/>
          <p:nvPr/>
        </p:nvGrpSpPr>
        <p:grpSpPr>
          <a:xfrm>
            <a:off x="1152940" y="2325757"/>
            <a:ext cx="4733925" cy="3267075"/>
            <a:chOff x="424070" y="2325757"/>
            <a:chExt cx="4733925" cy="3267075"/>
          </a:xfrm>
        </p:grpSpPr>
        <p:pic>
          <p:nvPicPr>
            <p:cNvPr id="2049" name="Picture 7">
              <a:extLst>
                <a:ext uri="{FF2B5EF4-FFF2-40B4-BE49-F238E27FC236}">
                  <a16:creationId xmlns:a16="http://schemas.microsoft.com/office/drawing/2014/main" id="{25BDBFD0-9348-44E1-8AAD-E9FF4E749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070" y="2325757"/>
              <a:ext cx="4733925" cy="3267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60D3025-5794-4A72-889A-E92FF9D4D7F1}"/>
                </a:ext>
              </a:extLst>
            </p:cNvPr>
            <p:cNvSpPr/>
            <p:nvPr/>
          </p:nvSpPr>
          <p:spPr>
            <a:xfrm>
              <a:off x="1467679" y="2440249"/>
              <a:ext cx="800100" cy="43547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FF50339-2D1E-4464-B51F-AFA80440662E}"/>
                </a:ext>
              </a:extLst>
            </p:cNvPr>
            <p:cNvSpPr/>
            <p:nvPr/>
          </p:nvSpPr>
          <p:spPr>
            <a:xfrm>
              <a:off x="3367087" y="3959294"/>
              <a:ext cx="621817" cy="5905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" name="Rectangle 4">
            <a:extLst>
              <a:ext uri="{FF2B5EF4-FFF2-40B4-BE49-F238E27FC236}">
                <a16:creationId xmlns:a16="http://schemas.microsoft.com/office/drawing/2014/main" id="{FB21F5F6-C44B-4005-AC83-7B5C11CC4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AAE1B66-431E-4E1D-BB24-438BB3BAD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2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C5E4-AA2A-4382-BEF8-87AD86C2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2"/>
            <a:ext cx="10515600" cy="1325563"/>
          </a:xfrm>
        </p:spPr>
        <p:txBody>
          <a:bodyPr/>
          <a:lstStyle/>
          <a:p>
            <a:r>
              <a:rPr lang="en-US" b="1" u="sng" dirty="0"/>
              <a:t>Results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21F5F6-C44B-4005-AC83-7B5C11CC4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AAE1B66-431E-4E1D-BB24-438BB3BAD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C76D82-1BE1-4676-AA90-8AA6F8DBC7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0112" y="2396538"/>
            <a:ext cx="4270513" cy="36558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F6EFC8-6E24-4374-91C1-5CC8C04C8A7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42652" y="2396538"/>
            <a:ext cx="4108174" cy="335597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4F05DAA-EB2A-44DC-8EF5-6A6D437E8E82}"/>
              </a:ext>
            </a:extLst>
          </p:cNvPr>
          <p:cNvSpPr txBox="1">
            <a:spLocks/>
          </p:cNvSpPr>
          <p:nvPr/>
        </p:nvSpPr>
        <p:spPr>
          <a:xfrm>
            <a:off x="1070112" y="1208742"/>
            <a:ext cx="55725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u="sng" dirty="0"/>
              <a:t>Calculating weights by taking avg of two neighborhoods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7F7A095-5EE6-44F0-AA6D-5CDED6B1085A}"/>
              </a:ext>
            </a:extLst>
          </p:cNvPr>
          <p:cNvSpPr txBox="1">
            <a:spLocks/>
          </p:cNvSpPr>
          <p:nvPr/>
        </p:nvSpPr>
        <p:spPr>
          <a:xfrm>
            <a:off x="6571419" y="1208742"/>
            <a:ext cx="55725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u="sng" dirty="0"/>
              <a:t>Ranking top options based on Similarity Score</a:t>
            </a:r>
          </a:p>
        </p:txBody>
      </p:sp>
    </p:spTree>
    <p:extLst>
      <p:ext uri="{BB962C8B-B14F-4D97-AF65-F5344CB8AC3E}">
        <p14:creationId xmlns:p14="http://schemas.microsoft.com/office/powerpoint/2010/main" val="140420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DD5F8-D427-4F3E-A1B0-7B8A56D05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THANK YOU!!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760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7FB69C1E308846B856999AE6EC948D" ma:contentTypeVersion="12" ma:contentTypeDescription="Create a new document." ma:contentTypeScope="" ma:versionID="3663c7ae1937a86dac3630a352b02ce3">
  <xsd:schema xmlns:xsd="http://www.w3.org/2001/XMLSchema" xmlns:xs="http://www.w3.org/2001/XMLSchema" xmlns:p="http://schemas.microsoft.com/office/2006/metadata/properties" xmlns:ns3="a190c2fa-4af1-4732-b711-e8497982286a" xmlns:ns4="e68ac6e6-b2b3-4c71-8409-2fbffb41267b" targetNamespace="http://schemas.microsoft.com/office/2006/metadata/properties" ma:root="true" ma:fieldsID="96108178062afbf5327127c7ba57e5af" ns3:_="" ns4:_="">
    <xsd:import namespace="a190c2fa-4af1-4732-b711-e8497982286a"/>
    <xsd:import namespace="e68ac6e6-b2b3-4c71-8409-2fbffb41267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90c2fa-4af1-4732-b711-e849798228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8ac6e6-b2b3-4c71-8409-2fbffb41267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0AAA9A-47FC-408E-A03C-82D318B805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90c2fa-4af1-4732-b711-e8497982286a"/>
    <ds:schemaRef ds:uri="e68ac6e6-b2b3-4c71-8409-2fbffb4126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985999-2F0D-4D6B-81C5-FA848070A1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99EAD9-6A68-46D7-8193-E4C802D4DB06}">
  <ds:schemaRefs>
    <ds:schemaRef ds:uri="e68ac6e6-b2b3-4c71-8409-2fbffb41267b"/>
    <ds:schemaRef ds:uri="a190c2fa-4af1-4732-b711-e8497982286a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503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Badge</vt:lpstr>
      <vt:lpstr>Recommending neighborhood options for a leading business workspace developer &amp; manager (ABC) in Bengaluru</vt:lpstr>
      <vt:lpstr>Intro &amp; Interest</vt:lpstr>
      <vt:lpstr>Data requirements &amp; Sources</vt:lpstr>
      <vt:lpstr>Summarized approach/methodology</vt:lpstr>
      <vt:lpstr>Exploratory analysis – exploring existing workspace neighborhoods</vt:lpstr>
      <vt:lpstr>Classifying neighborhoods using Kmeans &amp; cluster insights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neighborhood options for a leading business workspace developer &amp; manager (ABC) in Bengaluru</dc:title>
  <dc:creator>Sundararaj, Kabilan</dc:creator>
  <cp:lastModifiedBy>Sundararaj, Kabilan</cp:lastModifiedBy>
  <cp:revision>1</cp:revision>
  <dcterms:created xsi:type="dcterms:W3CDTF">2020-06-27T21:56:52Z</dcterms:created>
  <dcterms:modified xsi:type="dcterms:W3CDTF">2020-06-27T21:58:01Z</dcterms:modified>
</cp:coreProperties>
</file>