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526434B-827B-4BD7-998F-0DC5CA57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Safety over the Years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reeMap-- Fatal Accidents between 2000 and 2014 ">
            <a:extLst>
              <a:ext uri="{FF2B5EF4-FFF2-40B4-BE49-F238E27FC236}">
                <a16:creationId xmlns:a16="http://schemas.microsoft.com/office/drawing/2014/main" id="{A43154EF-B075-4F5F-AEB8-0B46EDB9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962025"/>
            <a:ext cx="81057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4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reeMap-- Fatal Accidents between 1985 and 1999">
            <a:extLst>
              <a:ext uri="{FF2B5EF4-FFF2-40B4-BE49-F238E27FC236}">
                <a16:creationId xmlns:a16="http://schemas.microsoft.com/office/drawing/2014/main" id="{99148A0A-5507-4195-9DB5-7B2E21930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962025"/>
            <a:ext cx="81057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0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ccidents including sabotage-hijacking over last 70 years">
            <a:extLst>
              <a:ext uri="{FF2B5EF4-FFF2-40B4-BE49-F238E27FC236}">
                <a16:creationId xmlns:a16="http://schemas.microsoft.com/office/drawing/2014/main" id="{6D49E786-5A7C-4C3D-A084-C24D45FED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876300"/>
            <a:ext cx="82010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ccidents excluding sabotage-hijacking over last 70 years for passenger + cago planes ">
            <a:extLst>
              <a:ext uri="{FF2B5EF4-FFF2-40B4-BE49-F238E27FC236}">
                <a16:creationId xmlns:a16="http://schemas.microsoft.com/office/drawing/2014/main" id="{CB24A94D-6429-4510-BA6A-D01CF89C7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876300"/>
            <a:ext cx="82010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ccidents excluding sabotage-hijacking over last 70 years for passenger ">
            <a:extLst>
              <a:ext uri="{FF2B5EF4-FFF2-40B4-BE49-F238E27FC236}">
                <a16:creationId xmlns:a16="http://schemas.microsoft.com/office/drawing/2014/main" id="{B330718C-B3F8-41E5-BBC4-18A9CE254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876300"/>
            <a:ext cx="82010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ccidents vs fatalities over the years">
            <a:extLst>
              <a:ext uri="{FF2B5EF4-FFF2-40B4-BE49-F238E27FC236}">
                <a16:creationId xmlns:a16="http://schemas.microsoft.com/office/drawing/2014/main" id="{9C1E0ECA-EEE0-4573-ACB8-BECF2B886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795337"/>
            <a:ext cx="85629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Flight Safety over the Years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Safety over the Years</dc:title>
  <dc:creator/>
  <cp:lastModifiedBy>Kabindra Senapati</cp:lastModifiedBy>
  <cp:revision>1</cp:revision>
  <dcterms:created xsi:type="dcterms:W3CDTF">2022-10-09T16:22:04Z</dcterms:created>
  <dcterms:modified xsi:type="dcterms:W3CDTF">2022-10-09T16:26:35Z</dcterms:modified>
</cp:coreProperties>
</file>