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56" r:id="rId5"/>
    <p:sldId id="260" r:id="rId6"/>
    <p:sldId id="259" r:id="rId7"/>
    <p:sldId id="267" r:id="rId8"/>
    <p:sldId id="261" r:id="rId9"/>
    <p:sldId id="262" r:id="rId10"/>
    <p:sldId id="263" r:id="rId11"/>
    <p:sldId id="270" r:id="rId12"/>
    <p:sldId id="264" r:id="rId13"/>
    <p:sldId id="268" r:id="rId14"/>
    <p:sldId id="265" r:id="rId15"/>
    <p:sldId id="269" r:id="rId16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39" d="100"/>
          <a:sy n="39" d="100"/>
        </p:scale>
        <p:origin x="800" y="5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high level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8D285-7BF1-8045-164C-2ADE58C7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71" y="3140482"/>
            <a:ext cx="6301458" cy="6000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3EBAB-3437-86D0-CCC1-BCB107D77A3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how it works in reality.</a:t>
            </a:r>
          </a:p>
        </p:txBody>
      </p:sp>
    </p:spTree>
    <p:extLst>
      <p:ext uri="{BB962C8B-B14F-4D97-AF65-F5344CB8AC3E}">
        <p14:creationId xmlns:p14="http://schemas.microsoft.com/office/powerpoint/2010/main" val="32695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BD675-74D3-068B-6B0E-F2D4E02912AC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expose service to otter world.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E0AB8-17C2-C5B8-6C91-4A3E7618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45" y="2326011"/>
            <a:ext cx="8163510" cy="68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high level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EBAB-3437-86D0-CCC1-BCB107D77A3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understand how it works in reality.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C6227-74E5-E87B-A9BF-74D7BC14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94" y="2034449"/>
            <a:ext cx="5244412" cy="76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RU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EE991AB-36FC-B786-0E0C-32B5C294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525" y="3277722"/>
            <a:ext cx="15910949" cy="5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64D7-E2E3-233C-E0D1-A75394D2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26" y="3423097"/>
            <a:ext cx="11279748" cy="5407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4ACA97-5B52-34DD-BDB2-C2C151A36505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simplify deployment process and increase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5956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7DD3E-5519-4999-EC6F-7D438E06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45" y="2939934"/>
            <a:ext cx="12187909" cy="60081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E9D3D6-ECE4-B74D-0DD3-7BB8F50E60D1}"/>
              </a:ext>
            </a:extLst>
          </p:cNvPr>
          <p:cNvCxnSpPr>
            <a:cxnSpLocks/>
          </p:cNvCxnSpPr>
          <p:nvPr/>
        </p:nvCxnSpPr>
        <p:spPr>
          <a:xfrm flipV="1">
            <a:off x="6150279" y="7189940"/>
            <a:ext cx="2116899" cy="13402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B36FF9-2891-8B1B-36FB-72E80C52790A}"/>
              </a:ext>
            </a:extLst>
          </p:cNvPr>
          <p:cNvCxnSpPr>
            <a:cxnSpLocks/>
          </p:cNvCxnSpPr>
          <p:nvPr/>
        </p:nvCxnSpPr>
        <p:spPr>
          <a:xfrm flipV="1">
            <a:off x="8492647" y="8068999"/>
            <a:ext cx="741123" cy="123783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67D1BB-2535-79C8-C4AA-A22226CD9AEA}"/>
              </a:ext>
            </a:extLst>
          </p:cNvPr>
          <p:cNvCxnSpPr>
            <a:cxnSpLocks/>
          </p:cNvCxnSpPr>
          <p:nvPr/>
        </p:nvCxnSpPr>
        <p:spPr>
          <a:xfrm flipH="1">
            <a:off x="9945666" y="4008329"/>
            <a:ext cx="1427967" cy="14404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72BDA0-F7BF-3801-F60F-414DEDF6DF67}"/>
              </a:ext>
            </a:extLst>
          </p:cNvPr>
          <p:cNvCxnSpPr>
            <a:cxnSpLocks/>
          </p:cNvCxnSpPr>
          <p:nvPr/>
        </p:nvCxnSpPr>
        <p:spPr>
          <a:xfrm flipH="1" flipV="1">
            <a:off x="9945666" y="7111255"/>
            <a:ext cx="1052186" cy="2195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13E1DB-86E4-333A-F58F-AB5DBB979288}"/>
              </a:ext>
            </a:extLst>
          </p:cNvPr>
          <p:cNvSpPr txBox="1"/>
          <p:nvPr/>
        </p:nvSpPr>
        <p:spPr>
          <a:xfrm>
            <a:off x="4443587" y="8530225"/>
            <a:ext cx="265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 aka </a:t>
            </a:r>
          </a:p>
          <a:p>
            <a:r>
              <a:rPr lang="en-US" dirty="0"/>
              <a:t>“control-plane frontend”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A6B56-494D-8EEE-2015-2687139F58C5}"/>
              </a:ext>
            </a:extLst>
          </p:cNvPr>
          <p:cNvSpPr txBox="1"/>
          <p:nvPr/>
        </p:nvSpPr>
        <p:spPr>
          <a:xfrm>
            <a:off x="6732739" y="9388180"/>
            <a:ext cx="35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 aka </a:t>
            </a:r>
          </a:p>
          <a:p>
            <a:r>
              <a:rPr lang="en-US" dirty="0"/>
              <a:t>“cluster distributed backup storage”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51F65-6CBE-2276-9202-5E4A43B05E75}"/>
              </a:ext>
            </a:extLst>
          </p:cNvPr>
          <p:cNvSpPr txBox="1"/>
          <p:nvPr/>
        </p:nvSpPr>
        <p:spPr>
          <a:xfrm>
            <a:off x="10635711" y="9388179"/>
            <a:ext cx="35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Controller-manager aka </a:t>
            </a:r>
          </a:p>
          <a:p>
            <a:r>
              <a:rPr lang="en-US" dirty="0"/>
              <a:t>“cluster internal processes manager”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72E83-110D-518E-BF35-911D4569F3A9}"/>
              </a:ext>
            </a:extLst>
          </p:cNvPr>
          <p:cNvSpPr txBox="1"/>
          <p:nvPr/>
        </p:nvSpPr>
        <p:spPr>
          <a:xfrm>
            <a:off x="10252554" y="3534456"/>
            <a:ext cx="3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 - schedules pods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ECF7E8-D71F-5616-0D73-61D4CC5CCBB9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be able to deploy resources to cluster.</a:t>
            </a:r>
          </a:p>
        </p:txBody>
      </p:sp>
    </p:spTree>
    <p:extLst>
      <p:ext uri="{BB962C8B-B14F-4D97-AF65-F5344CB8AC3E}">
        <p14:creationId xmlns:p14="http://schemas.microsoft.com/office/powerpoint/2010/main" val="17496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/>
      <p:bldP spid="21" grpId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Namespaces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490EB-5808-A3BA-478B-8A7EC5BB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52" y="3140293"/>
            <a:ext cx="15502695" cy="60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DFCEA-7225-0EE0-B900-0F2A673DB07D}"/>
              </a:ext>
            </a:extLst>
          </p:cNvPr>
          <p:cNvSpPr txBox="1"/>
          <p:nvPr/>
        </p:nvSpPr>
        <p:spPr>
          <a:xfrm>
            <a:off x="10654302" y="1111118"/>
            <a:ext cx="35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Nodes – to run docker containers, Namespaces - to simplify resource management, like folders for files.</a:t>
            </a:r>
          </a:p>
        </p:txBody>
      </p:sp>
    </p:spTree>
    <p:extLst>
      <p:ext uri="{BB962C8B-B14F-4D97-AF65-F5344CB8AC3E}">
        <p14:creationId xmlns:p14="http://schemas.microsoft.com/office/powerpoint/2010/main" val="244717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C2B00-923A-C683-59B6-86134927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4" y="3069771"/>
            <a:ext cx="5863908" cy="584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BDF3A-33C9-E0D7-BE04-26E52D86563A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configure and run docker container in an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348344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56C20-ECCF-C086-1082-362B6BEE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87" y="2774751"/>
            <a:ext cx="12879226" cy="6366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8D08B-AF5A-728E-A98D-4E1C5FEE9B11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pods scalable and fault-tolerant.</a:t>
            </a:r>
          </a:p>
        </p:txBody>
      </p:sp>
    </p:spTree>
    <p:extLst>
      <p:ext uri="{BB962C8B-B14F-4D97-AF65-F5344CB8AC3E}">
        <p14:creationId xmlns:p14="http://schemas.microsoft.com/office/powerpoint/2010/main" val="100933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Affinity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8D08B-AF5A-728E-A98D-4E1C5FEE9B11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manage scheduling process for pods.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8746-5508-172E-2CE7-B76A14ACFCF9}"/>
              </a:ext>
            </a:extLst>
          </p:cNvPr>
          <p:cNvSpPr txBox="1"/>
          <p:nvPr/>
        </p:nvSpPr>
        <p:spPr>
          <a:xfrm>
            <a:off x="6810177" y="3864748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Affinities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39E9-08E3-BD7F-C631-700DC8D1C1B2}"/>
              </a:ext>
            </a:extLst>
          </p:cNvPr>
          <p:cNvSpPr txBox="1"/>
          <p:nvPr/>
        </p:nvSpPr>
        <p:spPr>
          <a:xfrm>
            <a:off x="5868562" y="5053383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FF6E4-D757-7AD4-6771-E0277B4AD725}"/>
              </a:ext>
            </a:extLst>
          </p:cNvPr>
          <p:cNvSpPr txBox="1"/>
          <p:nvPr/>
        </p:nvSpPr>
        <p:spPr>
          <a:xfrm>
            <a:off x="8852717" y="5053382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108E6B-113D-3397-065A-3F812ED31274}"/>
              </a:ext>
            </a:extLst>
          </p:cNvPr>
          <p:cNvCxnSpPr>
            <a:cxnSpLocks/>
          </p:cNvCxnSpPr>
          <p:nvPr/>
        </p:nvCxnSpPr>
        <p:spPr>
          <a:xfrm flipH="1">
            <a:off x="6516263" y="4572634"/>
            <a:ext cx="1030877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99BD0-206B-BE62-C874-CE0D16F2C4E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34820" y="4572634"/>
            <a:ext cx="1224643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F5A837-ED60-3094-DF12-46E20834638F}"/>
              </a:ext>
            </a:extLst>
          </p:cNvPr>
          <p:cNvSpPr txBox="1"/>
          <p:nvPr/>
        </p:nvSpPr>
        <p:spPr>
          <a:xfrm>
            <a:off x="2405399" y="6844972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Affinities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705BCF-8EBD-13DD-E3A0-A3F14524BA47}"/>
              </a:ext>
            </a:extLst>
          </p:cNvPr>
          <p:cNvSpPr txBox="1"/>
          <p:nvPr/>
        </p:nvSpPr>
        <p:spPr>
          <a:xfrm>
            <a:off x="1463784" y="8033607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Affinity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E920C-DB29-4027-646E-3F62FF6966D3}"/>
              </a:ext>
            </a:extLst>
          </p:cNvPr>
          <p:cNvSpPr txBox="1"/>
          <p:nvPr/>
        </p:nvSpPr>
        <p:spPr>
          <a:xfrm>
            <a:off x="4447939" y="8033606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AntiAffinity</a:t>
            </a:r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9A5EB-337D-8501-0990-33073175C3A0}"/>
              </a:ext>
            </a:extLst>
          </p:cNvPr>
          <p:cNvCxnSpPr>
            <a:cxnSpLocks/>
          </p:cNvCxnSpPr>
          <p:nvPr/>
        </p:nvCxnSpPr>
        <p:spPr>
          <a:xfrm flipH="1">
            <a:off x="2111485" y="7552858"/>
            <a:ext cx="1030877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DEC4E8-FC52-43D1-CFA2-DBA55596D3C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30042" y="7552858"/>
            <a:ext cx="1224643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25CBB2-8ECA-D77F-8370-E0C976D4964B}"/>
              </a:ext>
            </a:extLst>
          </p:cNvPr>
          <p:cNvSpPr txBox="1"/>
          <p:nvPr/>
        </p:nvSpPr>
        <p:spPr>
          <a:xfrm>
            <a:off x="11595917" y="6760573"/>
            <a:ext cx="244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Affinities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F62E1-7534-4389-0169-4A89C0799BF5}"/>
              </a:ext>
            </a:extLst>
          </p:cNvPr>
          <p:cNvSpPr txBox="1"/>
          <p:nvPr/>
        </p:nvSpPr>
        <p:spPr>
          <a:xfrm>
            <a:off x="10654302" y="7949208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3CE38-F54F-0CD8-5AC0-4E95E88430D5}"/>
              </a:ext>
            </a:extLst>
          </p:cNvPr>
          <p:cNvSpPr txBox="1"/>
          <p:nvPr/>
        </p:nvSpPr>
        <p:spPr>
          <a:xfrm>
            <a:off x="13638457" y="7949207"/>
            <a:ext cx="2449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Preferred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D81FBD-66DD-0E7D-4C64-5181C7AC1A60}"/>
              </a:ext>
            </a:extLst>
          </p:cNvPr>
          <p:cNvCxnSpPr>
            <a:cxnSpLocks/>
          </p:cNvCxnSpPr>
          <p:nvPr/>
        </p:nvCxnSpPr>
        <p:spPr>
          <a:xfrm flipH="1">
            <a:off x="11302003" y="7468459"/>
            <a:ext cx="1030877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15B3BA-276A-658F-C3E6-1613A81B6DC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2820560" y="7468459"/>
            <a:ext cx="1224643" cy="480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n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EC296-81C2-AAEE-1938-5C2F2F50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05" y="2678677"/>
            <a:ext cx="6803389" cy="5844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3B126-DD85-A37F-92D9-AB20DC5081F2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</a:t>
            </a:r>
            <a:r>
              <a:rPr lang="en-US" dirty="0" err="1"/>
              <a:t>loadbalance</a:t>
            </a:r>
            <a:r>
              <a:rPr lang="en-US" dirty="0"/>
              <a:t> traffic across pods.</a:t>
            </a:r>
          </a:p>
        </p:txBody>
      </p:sp>
    </p:spTree>
    <p:extLst>
      <p:ext uri="{BB962C8B-B14F-4D97-AF65-F5344CB8AC3E}">
        <p14:creationId xmlns:p14="http://schemas.microsoft.com/office/powerpoint/2010/main" val="3320755889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Props1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6707</TotalTime>
  <Words>211</Words>
  <Application>Microsoft Office PowerPoint</Application>
  <PresentationFormat>Custom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</vt:lpstr>
      <vt:lpstr>History</vt:lpstr>
      <vt:lpstr>Docker Containers</vt:lpstr>
      <vt:lpstr>Kubectl</vt:lpstr>
      <vt:lpstr>Nodes and Namespaces</vt:lpstr>
      <vt:lpstr>Pods</vt:lpstr>
      <vt:lpstr>Deployment</vt:lpstr>
      <vt:lpstr>Deployment Affinity</vt:lpstr>
      <vt:lpstr>Service</vt:lpstr>
      <vt:lpstr>Service high level</vt:lpstr>
      <vt:lpstr>Ingress</vt:lpstr>
      <vt:lpstr>Ingress high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17</cp:revision>
  <dcterms:created xsi:type="dcterms:W3CDTF">2021-06-03T12:55:39Z</dcterms:created>
  <dcterms:modified xsi:type="dcterms:W3CDTF">2023-04-22T22:51:38Z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