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5"/>
  </p:notesMasterIdLst>
  <p:sldIdLst>
    <p:sldId id="256" r:id="rId5"/>
    <p:sldId id="260" r:id="rId6"/>
    <p:sldId id="259" r:id="rId7"/>
    <p:sldId id="267" r:id="rId8"/>
    <p:sldId id="261" r:id="rId9"/>
    <p:sldId id="262" r:id="rId10"/>
    <p:sldId id="263" r:id="rId11"/>
    <p:sldId id="264" r:id="rId12"/>
    <p:sldId id="265" r:id="rId13"/>
    <p:sldId id="266" r:id="rId14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CFC711-B463-0050-8299-43DFFB321FBC}" name="Maxim Ivannikov" initials="MI" userId="S::maxim.ivannikov@dataart.com::cca1c525-0cde-40da-81a2-c4d0ff7ad62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Rachinskaya" initials="JR" lastIdx="1" clrIdx="0">
    <p:extLst>
      <p:ext uri="{19B8F6BF-5375-455C-9EA6-DF929625EA0E}">
        <p15:presenceInfo xmlns:p15="http://schemas.microsoft.com/office/powerpoint/2012/main" userId="S::juliana.rachinskaya@dataart.com::a5b182d3-afaa-4c4d-84c8-d969ce5a3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AD"/>
    <a:srgbClr val="FFD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39" d="100"/>
          <a:sy n="39" d="100"/>
        </p:scale>
        <p:origin x="800" y="52"/>
      </p:cViewPr>
      <p:guideLst>
        <p:guide orient="horz" pos="326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1EE1-980E-5041-99CA-AE19F2476FC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2425-FF7F-4149-A7AB-444FA1A00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4437209"/>
            <a:ext cx="9334500" cy="14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745471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500" y="3345064"/>
            <a:ext cx="742306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2A255-563F-A146-8654-6736A0B857C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480868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3345064"/>
            <a:ext cx="480042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08060" y="3345064"/>
            <a:ext cx="4810193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1BD96902-CE4A-3F49-A386-44810EC5D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5CF431-9A94-FB43-A1B3-EBAA1C463BB5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349057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4321" y="3345064"/>
            <a:ext cx="3504170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3345064"/>
            <a:ext cx="348551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3345064"/>
            <a:ext cx="348966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EDE6D268-20AB-0B41-85FA-BB0650966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E33550-2636-DE4F-892D-CCB219ECB83B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7D8FE4-EB01-044F-9614-C98CC125F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71A66-9516-B54A-91AF-D9C479F3D7D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35DE0674-AB59-AF43-88BC-087999D197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AF182-A2A6-4345-9E95-0BE61D2962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E73301-1051-2B42-BC33-7D4FC7D8D7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FF9A6AE-FA40-7547-99F9-59E94335D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2DB83F-60D6-6E4C-A94D-3821FCAF57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rgbClr val="2BC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rgbClr val="F05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89E6B4-BBCC-B640-A4A2-84B83A51A91A}"/>
              </a:ext>
            </a:extLst>
          </p:cNvPr>
          <p:cNvSpPr/>
          <p:nvPr userDrawn="1"/>
        </p:nvSpPr>
        <p:spPr>
          <a:xfrm>
            <a:off x="4093874" y="513528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lac">
    <p:bg>
      <p:bgPr>
        <a:solidFill>
          <a:srgbClr val="7052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bg>
      <p:bgPr>
        <a:solidFill>
          <a:srgbClr val="53C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7"/>
            <a:ext cx="15326856" cy="6413651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CA9E855C-E923-5646-8D20-F62DA5981E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F11EE0-A35C-0644-B0FD-A241F7AC5163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6A51CD-AAA2-764F-BC62-A26D4919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8"/>
            <a:ext cx="7448088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2617918"/>
            <a:ext cx="7429932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BDFDCAB0-E3F6-944C-ADD7-EB0C45F89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D0C60-4A47-8544-9C78-BE2DA2F39E7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D22872-F1DD-2E44-AEFE-AE2DCED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2617918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9" y="6053343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8"/>
            <a:ext cx="3497502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3"/>
            <a:ext cx="349847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2617918"/>
            <a:ext cx="348541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500" y="6053343"/>
            <a:ext cx="3484277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8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3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A6E0E94-5D46-E741-ADBB-D3C0BCAA9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51A320-3DA0-4940-ABFE-1E77E43A70D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0E81F0-E8A3-E74C-81E5-BF82F16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15326856" cy="568649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B6F5147A-04C5-B742-9752-AF90CA74FF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30AC75-1004-6043-8D21-BD3EC15EE076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1CC79E-20C7-F34E-AB8B-78AEB34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7448088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3345069"/>
            <a:ext cx="7429932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663F9761-095D-9744-A7DB-19872F461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8F713-9F25-8C4A-A575-8D32A9164653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8D30E9-D3BB-FA46-BD49-47014B9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3345065"/>
            <a:ext cx="349484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6" y="3345065"/>
            <a:ext cx="3504133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3345065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3345064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471809" y="6416912"/>
            <a:ext cx="3499824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425587" y="6416912"/>
            <a:ext cx="3504132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386500" y="6416912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322492" y="6416911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BA80EDF2-E662-6C49-A17E-4C4B3DC0C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700E69-AC4C-3643-9662-4C799C720A10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6DF9C7-9B8B-3446-93D8-A15AB8A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8288000" cy="1028858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2617918"/>
            <a:ext cx="15335092" cy="2533165"/>
          </a:xfrm>
        </p:spPr>
        <p:txBody>
          <a:bodyPr anchor="b" anchorCtr="0"/>
          <a:lstStyle>
            <a:lvl1pPr>
              <a:defRPr sz="10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431925" y="6023592"/>
            <a:ext cx="7672388" cy="302101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Full Name</a:t>
            </a:r>
            <a:br>
              <a:rPr lang="en-US"/>
            </a:br>
            <a:r>
              <a:rPr lang="en-US"/>
              <a:t>Job Title</a:t>
            </a:r>
            <a:br>
              <a:rPr lang="en-US"/>
            </a:br>
            <a:r>
              <a:rPr lang="en-US"/>
              <a:t>Company Name</a:t>
            </a:r>
            <a:br>
              <a:rPr lang="en-US"/>
            </a:br>
            <a:r>
              <a:rPr lang="en-US"/>
              <a:t>Your Email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5740E-EA05-4546-A91D-6724B445B2A1}"/>
              </a:ext>
            </a:extLst>
          </p:cNvPr>
          <p:cNvSpPr/>
          <p:nvPr userDrawn="1"/>
        </p:nvSpPr>
        <p:spPr>
          <a:xfrm>
            <a:off x="4093874" y="5776158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17" y="4874424"/>
            <a:ext cx="9372600" cy="642356"/>
          </a:xfrm>
        </p:spPr>
        <p:txBody>
          <a:bodyPr/>
          <a:lstStyle>
            <a:lvl1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FB133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7A6A4D64-DC1D-6B4D-9B89-AC8BE92607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6693D-A6F0-8549-9C41-72512A49A341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 Lin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056261" y="4137107"/>
            <a:ext cx="11375424" cy="70912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text</a:t>
            </a:r>
          </a:p>
        </p:txBody>
      </p:sp>
      <p:pic>
        <p:nvPicPr>
          <p:cNvPr id="14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9060" y="3016192"/>
            <a:ext cx="3850840" cy="62126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96046" y="5133352"/>
            <a:ext cx="13176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80DC5-250F-7F4E-B502-DC1EC5145A1B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1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ACF6E7-D83B-324D-A058-69FED887E994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74547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884" y="2617918"/>
            <a:ext cx="743137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38961FC2-1CEF-8D40-B6CB-32949787A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481104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2617918"/>
            <a:ext cx="479964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4581" y="2617918"/>
            <a:ext cx="478498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823A8EE-2565-7A44-A37C-46C44B982A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B89F7-5159-684E-950B-E01EB6B42DF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3490579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7702" y="2617918"/>
            <a:ext cx="3500353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2617918"/>
            <a:ext cx="34848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2617918"/>
            <a:ext cx="3475971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F0273A64-A4E7-824F-ABC7-B9F490E08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B54AD38-AC45-774F-BE81-00F3379A7D5C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76080" y="1147819"/>
            <a:ext cx="15335840" cy="7883749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960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382"/>
            <a:ext cx="15191852" cy="16436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Sample Text</a:t>
            </a:r>
            <a:br>
              <a:rPr lang="en-US"/>
            </a:br>
            <a:r>
              <a:rPr lang="en-US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684"/>
            <a:ext cx="15201900" cy="5449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50062"/>
            <a:ext cx="34671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b="0" i="0" cap="all" baseline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30" r:id="rId14"/>
    <p:sldLayoutId id="2147483724" r:id="rId15"/>
    <p:sldLayoutId id="2147483725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6" r:id="rId29"/>
    <p:sldLayoutId id="2147483727" r:id="rId30"/>
    <p:sldLayoutId id="2147483728" r:id="rId31"/>
    <p:sldLayoutId id="2147483729" r:id="rId32"/>
  </p:sldLayoutIdLst>
  <p:hf sldNum="0" hdr="0" ftr="0" dt="0"/>
  <p:txStyles>
    <p:titleStyle>
      <a:lvl1pPr algn="l" defTabSz="1371874" rtl="0" eaLnBrk="1" latinLnBrk="0" hangingPunct="1">
        <a:lnSpc>
          <a:spcPct val="90000"/>
        </a:lnSpc>
        <a:spcBef>
          <a:spcPct val="0"/>
        </a:spcBef>
        <a:buNone/>
        <a:defRPr sz="540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30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914583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8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2pPr>
      <a:lvl3pPr marL="1371874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1829166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2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2286457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tabLst>
          <a:tab pos="9490386" algn="l"/>
        </a:tabLst>
        <a:defRPr sz="20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5pPr>
      <a:lvl6pPr marL="3772654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458592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5144529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830466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811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86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623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56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49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7" userDrawn="1">
          <p15:clr>
            <a:srgbClr val="F26B43"/>
          </p15:clr>
        </p15:guide>
        <p15:guide id="2" orient="horz" pos="6052" userDrawn="1">
          <p15:clr>
            <a:srgbClr val="F26B43"/>
          </p15:clr>
        </p15:guide>
        <p15:guide id="3" pos="929" userDrawn="1">
          <p15:clr>
            <a:srgbClr val="F26B43"/>
          </p15:clr>
        </p15:guide>
        <p15:guide id="4" orient="horz" pos="1648" userDrawn="1">
          <p15:clr>
            <a:srgbClr val="F26B43"/>
          </p15:clr>
        </p15:guide>
        <p15:guide id="6" orient="horz" pos="3234" userDrawn="1">
          <p15:clr>
            <a:srgbClr val="F26B43"/>
          </p15:clr>
        </p15:guide>
        <p15:guide id="9" orient="horz" pos="4555" userDrawn="1">
          <p15:clr>
            <a:srgbClr val="F26B43"/>
          </p15:clr>
        </p15:guide>
        <p15:guide id="11" orient="horz" pos="5689" userDrawn="1">
          <p15:clr>
            <a:srgbClr val="F26B43"/>
          </p15:clr>
        </p15:guide>
        <p15:guide id="27" orient="horz" pos="1258" userDrawn="1">
          <p15:clr>
            <a:srgbClr val="F26B43"/>
          </p15:clr>
        </p15:guide>
        <p15:guide id="28" pos="1474" userDrawn="1">
          <p15:clr>
            <a:srgbClr val="F26B43"/>
          </p15:clr>
        </p15:guide>
        <p15:guide id="29" pos="1754" userDrawn="1">
          <p15:clr>
            <a:srgbClr val="F26B43"/>
          </p15:clr>
        </p15:guide>
        <p15:guide id="30" pos="2304" userDrawn="1">
          <p15:clr>
            <a:srgbClr val="F26B43"/>
          </p15:clr>
        </p15:guide>
        <p15:guide id="31" pos="2592" userDrawn="1">
          <p15:clr>
            <a:srgbClr val="F26B43"/>
          </p15:clr>
        </p15:guide>
        <p15:guide id="32" pos="3130" userDrawn="1">
          <p15:clr>
            <a:srgbClr val="F26B43"/>
          </p15:clr>
        </p15:guide>
        <p15:guide id="33" pos="3418" userDrawn="1">
          <p15:clr>
            <a:srgbClr val="F26B43"/>
          </p15:clr>
        </p15:guide>
        <p15:guide id="34" pos="3962" userDrawn="1">
          <p15:clr>
            <a:srgbClr val="F26B43"/>
          </p15:clr>
        </p15:guide>
        <p15:guide id="35" pos="4250" userDrawn="1">
          <p15:clr>
            <a:srgbClr val="F26B43"/>
          </p15:clr>
        </p15:guide>
        <p15:guide id="36" pos="4787" userDrawn="1">
          <p15:clr>
            <a:srgbClr val="F26B43"/>
          </p15:clr>
        </p15:guide>
        <p15:guide id="37" pos="5077" userDrawn="1">
          <p15:clr>
            <a:srgbClr val="F26B43"/>
          </p15:clr>
        </p15:guide>
        <p15:guide id="38" pos="5618" userDrawn="1">
          <p15:clr>
            <a:srgbClr val="F26B43"/>
          </p15:clr>
        </p15:guide>
        <p15:guide id="39" pos="5911" userDrawn="1">
          <p15:clr>
            <a:srgbClr val="F26B43"/>
          </p15:clr>
        </p15:guide>
        <p15:guide id="40" pos="6451" userDrawn="1">
          <p15:clr>
            <a:srgbClr val="F26B43"/>
          </p15:clr>
        </p15:guide>
        <p15:guide id="41" pos="6735" userDrawn="1">
          <p15:clr>
            <a:srgbClr val="F26B43"/>
          </p15:clr>
        </p15:guide>
        <p15:guide id="42" pos="7275" userDrawn="1">
          <p15:clr>
            <a:srgbClr val="F26B43"/>
          </p15:clr>
        </p15:guide>
        <p15:guide id="43" pos="7568" userDrawn="1">
          <p15:clr>
            <a:srgbClr val="F26B43"/>
          </p15:clr>
        </p15:guide>
        <p15:guide id="44" pos="8108" userDrawn="1">
          <p15:clr>
            <a:srgbClr val="F26B43"/>
          </p15:clr>
        </p15:guide>
        <p15:guide id="45" pos="8392" userDrawn="1">
          <p15:clr>
            <a:srgbClr val="F26B43"/>
          </p15:clr>
        </p15:guide>
        <p15:guide id="46" pos="8924" userDrawn="1">
          <p15:clr>
            <a:srgbClr val="F26B43"/>
          </p15:clr>
        </p15:guide>
        <p15:guide id="47" pos="9216" userDrawn="1">
          <p15:clr>
            <a:srgbClr val="F26B43"/>
          </p15:clr>
        </p15:guide>
        <p15:guide id="48" pos="9765" userDrawn="1">
          <p15:clr>
            <a:srgbClr val="F26B43"/>
          </p15:clr>
        </p15:guide>
        <p15:guide id="49" pos="10049" userDrawn="1">
          <p15:clr>
            <a:srgbClr val="F26B43"/>
          </p15:clr>
        </p15:guide>
        <p15:guide id="50" pos="10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Workshop, Part 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209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  <a:endParaRPr lang="en-RU" dirty="0"/>
          </a:p>
        </p:txBody>
      </p:sp>
      <p:pic>
        <p:nvPicPr>
          <p:cNvPr id="6" name="k8s_min.drawio.png" descr="k8s_min.drawio.png">
            <a:extLst>
              <a:ext uri="{FF2B5EF4-FFF2-40B4-BE49-F238E27FC236}">
                <a16:creationId xmlns:a16="http://schemas.microsoft.com/office/drawing/2014/main" id="{FAC7BEF5-23E8-84A5-F4FC-C20D87D90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28" y="890480"/>
            <a:ext cx="6867144" cy="85076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365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RU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EE991AB-36FC-B786-0E0C-32B5C294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525" y="3277722"/>
            <a:ext cx="15910949" cy="58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</a:t>
            </a:r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064D7-E2E3-233C-E0D1-A75394D2F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26" y="3423097"/>
            <a:ext cx="11279748" cy="54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6B028-523E-BE63-42E7-7F0DE9D9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298" y="2410633"/>
            <a:ext cx="10329403" cy="54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Namespaces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3CDD-13E9-D0B4-0F44-8070FE05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26" y="2313486"/>
            <a:ext cx="7874947" cy="68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7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113CE-1468-4B57-5B7B-EE4AB080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91" y="1997747"/>
            <a:ext cx="7172818" cy="77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4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456C20-ECCF-C086-1082-362B6BEE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87" y="2774751"/>
            <a:ext cx="12879226" cy="63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3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10DCA-B0EE-521A-3320-AC315DDB6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80" y="1572783"/>
            <a:ext cx="5787839" cy="80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5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F067C-9757-B117-7C46-6B209BC0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52" y="1997747"/>
            <a:ext cx="7343066" cy="71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073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2021">
  <a:themeElements>
    <a:clrScheme name="Corporate-2021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49BC363-B667-0348-8052-76D3631CFD13}" vid="{647FACF3-14CF-244F-B214-5D8B0023B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e595e6-2bfb-444b-8c2a-22d7ac5c8c1c">
      <Terms xmlns="http://schemas.microsoft.com/office/infopath/2007/PartnerControls"/>
    </lcf76f155ced4ddcb4097134ff3c332f>
    <TaxCatchAll xmlns="d31a9763-ad48-4d75-b4cc-dbd081bef1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DC51C4310A147BD2D10A84BE7DF5B" ma:contentTypeVersion="14" ma:contentTypeDescription="Create a new document." ma:contentTypeScope="" ma:versionID="58153d9a8ca4cd003aa5c61a075b6dbf">
  <xsd:schema xmlns:xsd="http://www.w3.org/2001/XMLSchema" xmlns:xs="http://www.w3.org/2001/XMLSchema" xmlns:p="http://schemas.microsoft.com/office/2006/metadata/properties" xmlns:ns2="87e595e6-2bfb-444b-8c2a-22d7ac5c8c1c" xmlns:ns3="d31a9763-ad48-4d75-b4cc-dbd081bef165" targetNamespace="http://schemas.microsoft.com/office/2006/metadata/properties" ma:root="true" ma:fieldsID="ca74c81c5f13de2ce0dc44d80fd826d0" ns2:_="" ns3:_="">
    <xsd:import namespace="87e595e6-2bfb-444b-8c2a-22d7ac5c8c1c"/>
    <xsd:import namespace="d31a9763-ad48-4d75-b4cc-dbd081bef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595e6-2bfb-444b-8c2a-22d7ac5c8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72a5e43-af37-4b8c-b1e3-40271c12b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a9763-ad48-4d75-b4cc-dbd081bef1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ece6bbd-0b24-4018-8a69-62f778b7a1f3}" ma:internalName="TaxCatchAll" ma:showField="CatchAllData" ma:web="d31a9763-ad48-4d75-b4cc-dbd081bef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2D52D5-8A09-4C80-995A-0B98512BFFC1}">
  <ds:schemaRefs>
    <ds:schemaRef ds:uri="http://purl.org/dc/elements/1.1/"/>
    <ds:schemaRef ds:uri="87e595e6-2bfb-444b-8c2a-22d7ac5c8c1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1a9763-ad48-4d75-b4cc-dbd081bef165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174268B-32CC-45F6-B320-01F53DDAC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BD7E9F-81C8-43A4-A403-00941A4FA9DA}">
  <ds:schemaRefs>
    <ds:schemaRef ds:uri="87e595e6-2bfb-444b-8c2a-22d7ac5c8c1c"/>
    <ds:schemaRef ds:uri="d31a9763-ad48-4d75-b4cc-dbd081bef1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Corporate-2021</Template>
  <TotalTime>1676</TotalTime>
  <Words>18</Words>
  <Application>Microsoft Office PowerPoint</Application>
  <PresentationFormat>Custom</PresentationFormat>
  <Paragraphs>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DA_FuturaPT Book</vt:lpstr>
      <vt:lpstr>DA_FuturaPT Light</vt:lpstr>
      <vt:lpstr>DA_FuturaPT Medium</vt:lpstr>
      <vt:lpstr>Open Sans</vt:lpstr>
      <vt:lpstr>Corporate-2021</vt:lpstr>
      <vt:lpstr>DevOps Workshop, Part I</vt:lpstr>
      <vt:lpstr>History</vt:lpstr>
      <vt:lpstr>Docker Containers</vt:lpstr>
      <vt:lpstr>Kubectl</vt:lpstr>
      <vt:lpstr>Nodes and Namespaces</vt:lpstr>
      <vt:lpstr>Pods</vt:lpstr>
      <vt:lpstr>Deployment</vt:lpstr>
      <vt:lpstr>Service</vt:lpstr>
      <vt:lpstr>Ingress</vt:lpstr>
      <vt:lpstr>High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Eugenia Talinovskaya</dc:creator>
  <cp:lastModifiedBy>Seva Kabrits</cp:lastModifiedBy>
  <cp:revision>8</cp:revision>
  <dcterms:created xsi:type="dcterms:W3CDTF">2021-06-03T12:55:39Z</dcterms:created>
  <dcterms:modified xsi:type="dcterms:W3CDTF">2023-04-18T10:24:58Z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0x010100454DC51C4310A147BD2D10A84BE7DF5B</vt:lpwstr>
  </property>
  <property fmtid="{D5CDD505-2E9C-101B-9397-08002B2CF9AE}" pid="3" name="MediaServiceImageTags">
    <vt:lpwstr/>
  </property>
</Properties>
</file>