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0"/>
  </p:notesMasterIdLst>
  <p:sldIdLst>
    <p:sldId id="256" r:id="rId5"/>
    <p:sldId id="260" r:id="rId6"/>
    <p:sldId id="259" r:id="rId7"/>
    <p:sldId id="261" r:id="rId8"/>
    <p:sldId id="262" r:id="rId9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39" d="100"/>
          <a:sy n="39" d="100"/>
        </p:scale>
        <p:origin x="800" y="5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RU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EE991AB-36FC-B786-0E0C-32B5C294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525" y="3277722"/>
            <a:ext cx="15910949" cy="5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64D7-E2E3-233C-E0D1-A75394D2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26" y="3423097"/>
            <a:ext cx="11279748" cy="54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Namespaces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EA2E3-F8B4-D9F6-B40F-9FF4239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6" y="2696368"/>
            <a:ext cx="8651247" cy="70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13CE-1468-4B57-5B7B-EE4AB080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91" y="1997747"/>
            <a:ext cx="7172818" cy="77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844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Props1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1534</TotalTime>
  <Words>12</Words>
  <Application>Microsoft Office PowerPoint</Application>
  <PresentationFormat>Custom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</vt:lpstr>
      <vt:lpstr>History</vt:lpstr>
      <vt:lpstr>Docker Containers</vt:lpstr>
      <vt:lpstr>Nodes and Namespaces</vt:lpstr>
      <vt:lpstr>Pods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6</cp:revision>
  <dcterms:created xsi:type="dcterms:W3CDTF">2021-06-03T12:55:39Z</dcterms:created>
  <dcterms:modified xsi:type="dcterms:W3CDTF">2023-04-14T16:12:53Z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