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4"/>
  </p:notesMasterIdLst>
  <p:sldIdLst>
    <p:sldId id="256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37" d="100"/>
          <a:sy n="37" d="100"/>
        </p:scale>
        <p:origin x="920" y="3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RU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EE991AB-36FC-B786-0E0C-32B5C294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525" y="3277722"/>
            <a:ext cx="15910949" cy="58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A064D7-E2E3-233C-E0D1-A75394D2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126" y="3423097"/>
            <a:ext cx="11279748" cy="5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9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 and Namespaces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EA2E3-F8B4-D9F6-B40F-9FF4239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76" y="2696368"/>
            <a:ext cx="8651247" cy="706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7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113CE-1468-4B57-5B7B-EE4AB080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91" y="1997747"/>
            <a:ext cx="7172818" cy="77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4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56C20-ECCF-C086-1082-362B6BEE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87" y="2774751"/>
            <a:ext cx="12879226" cy="63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3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10DCA-B0EE-521A-3320-AC315DDB6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80" y="1572783"/>
            <a:ext cx="5787839" cy="80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5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F067C-9757-B117-7C46-6B209BC0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752" y="1997747"/>
            <a:ext cx="7343066" cy="71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view</a:t>
            </a:r>
            <a:endParaRPr lang="en-RU" dirty="0"/>
          </a:p>
        </p:txBody>
      </p:sp>
      <p:pic>
        <p:nvPicPr>
          <p:cNvPr id="6" name="k8s_min.drawio.png" descr="k8s_min.drawio.png">
            <a:extLst>
              <a:ext uri="{FF2B5EF4-FFF2-40B4-BE49-F238E27FC236}">
                <a16:creationId xmlns:a16="http://schemas.microsoft.com/office/drawing/2014/main" id="{FAC7BEF5-23E8-84A5-F4FC-C20D87D90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28" y="890480"/>
            <a:ext cx="6867144" cy="85076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3658751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1655</TotalTime>
  <Words>17</Words>
  <Application>Microsoft Office PowerPoint</Application>
  <PresentationFormat>Custom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DA_FuturaPT Book</vt:lpstr>
      <vt:lpstr>DA_FuturaPT Light</vt:lpstr>
      <vt:lpstr>DA_FuturaPT Medium</vt:lpstr>
      <vt:lpstr>Open Sans</vt:lpstr>
      <vt:lpstr>Corporate-2021</vt:lpstr>
      <vt:lpstr>DevOps Workshop, Part I</vt:lpstr>
      <vt:lpstr>History</vt:lpstr>
      <vt:lpstr>Docker Containers</vt:lpstr>
      <vt:lpstr>Nodes and Namespaces</vt:lpstr>
      <vt:lpstr>Pods</vt:lpstr>
      <vt:lpstr>Deployment</vt:lpstr>
      <vt:lpstr>Service</vt:lpstr>
      <vt:lpstr>Ingress</vt:lpstr>
      <vt:lpstr>High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7</cp:revision>
  <dcterms:created xsi:type="dcterms:W3CDTF">2021-06-03T12:55:39Z</dcterms:created>
  <dcterms:modified xsi:type="dcterms:W3CDTF">2023-04-14T18:15:25Z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