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sldIdLst>
    <p:sldId id="256" r:id="rId5"/>
    <p:sldId id="260" r:id="rId6"/>
    <p:sldId id="267" r:id="rId7"/>
    <p:sldId id="270" r:id="rId8"/>
    <p:sldId id="268" r:id="rId9"/>
    <p:sldId id="269" r:id="rId10"/>
    <p:sldId id="271" r:id="rId11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1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6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&amp; Secrets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DB11D-9054-E605-2C8D-FEF7A405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25" y="2361541"/>
            <a:ext cx="7712149" cy="67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types</a:t>
            </a:r>
            <a:endParaRPr lang="en-RU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A8D0D0-BDCE-6056-1C2B-3A6B3AEA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74277"/>
              </p:ext>
            </p:extLst>
          </p:nvPr>
        </p:nvGraphicFramePr>
        <p:xfrm>
          <a:off x="3048000" y="3686912"/>
          <a:ext cx="12192000" cy="47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861504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6374786"/>
                    </a:ext>
                  </a:extLst>
                </a:gridCol>
              </a:tblGrid>
              <a:tr h="788745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84910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arbitrary user-defined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4862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kubernetes.io/service-account-token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err="1">
                          <a:effectLst/>
                        </a:rPr>
                        <a:t>ServiceAccount</a:t>
                      </a:r>
                      <a:r>
                        <a:rPr lang="en-US" b="0" dirty="0">
                          <a:effectLst/>
                        </a:rPr>
                        <a:t>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662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</a:t>
                      </a:r>
                      <a:r>
                        <a:rPr lang="en-US" dirty="0" err="1"/>
                        <a:t>dockercfg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148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dockerconfigjson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~/.docker/</a:t>
                      </a:r>
                      <a:r>
                        <a:rPr lang="en-US" dirty="0" err="1"/>
                        <a:t>config.json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62473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a TLS client or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8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PV(C)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597D-8B8B-B0E2-62DE-4F5268A4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7" y="1572783"/>
            <a:ext cx="2882345" cy="78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EB97D-D97A-5EAB-B3E8-1A331E46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8" y="1000281"/>
            <a:ext cx="7710043" cy="81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 DNS</a:t>
            </a:r>
            <a:endParaRPr lang="en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FE4235-7BEF-3508-5CAB-7D5F3C50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5657"/>
              </p:ext>
            </p:extLst>
          </p:nvPr>
        </p:nvGraphicFramePr>
        <p:xfrm>
          <a:off x="1429110" y="4229640"/>
          <a:ext cx="15429780" cy="18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59">
                  <a:extLst>
                    <a:ext uri="{9D8B030D-6E8A-4147-A177-3AD203B41FA5}">
                      <a16:colId xmlns:a16="http://schemas.microsoft.com/office/drawing/2014/main" val="4188188923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2101634235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4215063786"/>
                    </a:ext>
                  </a:extLst>
                </a:gridCol>
                <a:gridCol w="2863969">
                  <a:extLst>
                    <a:ext uri="{9D8B030D-6E8A-4147-A177-3AD203B41FA5}">
                      <a16:colId xmlns:a16="http://schemas.microsoft.com/office/drawing/2014/main" val="2601810890"/>
                    </a:ext>
                  </a:extLst>
                </a:gridCol>
                <a:gridCol w="4226944">
                  <a:extLst>
                    <a:ext uri="{9D8B030D-6E8A-4147-A177-3AD203B41FA5}">
                      <a16:colId xmlns:a16="http://schemas.microsoft.com/office/drawing/2014/main" val="3262898658"/>
                    </a:ext>
                  </a:extLst>
                </a:gridCol>
                <a:gridCol w="2679938">
                  <a:extLst>
                    <a:ext uri="{9D8B030D-6E8A-4147-A177-3AD203B41FA5}">
                      <a16:colId xmlns:a16="http://schemas.microsoft.com/office/drawing/2014/main" val="154692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Hostname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0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foo/nginx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web-{0..N-1}.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5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C2BAA-2F62-5E06-9860-2FE96705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72" y="2981154"/>
            <a:ext cx="11613656" cy="43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5745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5198</TotalTime>
  <Words>129</Words>
  <Application>Microsoft Office PowerPoint</Application>
  <PresentationFormat>Custom</PresentationFormat>
  <Paragraphs>33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II</vt:lpstr>
      <vt:lpstr>Configmaps &amp; Secrets</vt:lpstr>
      <vt:lpstr>Secret types</vt:lpstr>
      <vt:lpstr>PV(C)</vt:lpstr>
      <vt:lpstr>Stateful Sets</vt:lpstr>
      <vt:lpstr>Stateful Sets DNS</vt:lpstr>
      <vt:lpstr>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14</cp:revision>
  <dcterms:created xsi:type="dcterms:W3CDTF">2021-06-03T12:55:39Z</dcterms:created>
  <dcterms:modified xsi:type="dcterms:W3CDTF">2023-04-17T16:27:36Z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