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8"/>
  </p:notesMasterIdLst>
  <p:sldIdLst>
    <p:sldId id="256" r:id="rId5"/>
    <p:sldId id="278" r:id="rId6"/>
    <p:sldId id="260" r:id="rId7"/>
  </p:sldIdLst>
  <p:sldSz cx="18288000" cy="102885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65" userDrawn="1">
          <p15:clr>
            <a:srgbClr val="A4A3A4"/>
          </p15:clr>
        </p15:guide>
        <p15:guide id="2" pos="576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CFC711-B463-0050-8299-43DFFB321FBC}" name="Maxim Ivannikov" initials="MI" userId="S::maxim.ivannikov@dataart.com::cca1c525-0cde-40da-81a2-c4d0ff7ad627"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Juliana Rachinskaya" initials="JR" lastIdx="1" clrIdx="0">
    <p:extLst>
      <p:ext uri="{19B8F6BF-5375-455C-9EA6-DF929625EA0E}">
        <p15:presenceInfo xmlns:p15="http://schemas.microsoft.com/office/powerpoint/2012/main" userId="S::juliana.rachinskaya@dataart.com::a5b182d3-afaa-4c4d-84c8-d969ce5a396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453AD"/>
    <a:srgbClr val="FFDE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94694"/>
  </p:normalViewPr>
  <p:slideViewPr>
    <p:cSldViewPr snapToGrid="0">
      <p:cViewPr varScale="1">
        <p:scale>
          <a:sx n="47" d="100"/>
          <a:sy n="47" d="100"/>
        </p:scale>
        <p:origin x="1908" y="840"/>
      </p:cViewPr>
      <p:guideLst>
        <p:guide orient="horz" pos="3265"/>
        <p:guide pos="57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E01EE1-980E-5041-99CA-AE19F2476FCE}" type="datetimeFigureOut">
              <a:rPr lang="ru-RU" smtClean="0"/>
              <a:t>09.05.2023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202425-FF7F-4149-A7AB-444FA1A00A9F}" type="slidenum">
              <a:rPr lang="ru-RU" smtClean="0"/>
              <a:t>‹#›</a:t>
            </a:fld>
            <a:endParaRPr lang="ru-RU"/>
          </a:p>
        </p:txBody>
      </p:sp>
    </p:spTree>
    <p:extLst>
      <p:ext uri="{BB962C8B-B14F-4D97-AF65-F5344CB8AC3E}">
        <p14:creationId xmlns:p14="http://schemas.microsoft.com/office/powerpoint/2010/main" val="412446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Shape 4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0" name="Shape 4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A Logo">
    <p:spTree>
      <p:nvGrpSpPr>
        <p:cNvPr id="1" name=""/>
        <p:cNvGrpSpPr/>
        <p:nvPr/>
      </p:nvGrpSpPr>
      <p:grpSpPr>
        <a:xfrm>
          <a:off x="0" y="0"/>
          <a:ext cx="0" cy="0"/>
          <a:chOff x="0" y="0"/>
          <a:chExt cx="0" cy="0"/>
        </a:xfrm>
      </p:grpSpPr>
      <p:pic>
        <p:nvPicPr>
          <p:cNvPr id="9" name="Graphic 8"/>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4476750" y="4437209"/>
            <a:ext cx="9334500" cy="1490382"/>
          </a:xfrm>
          <a:prstGeom prst="rect">
            <a:avLst/>
          </a:prstGeom>
        </p:spPr>
      </p:pic>
    </p:spTree>
    <p:extLst>
      <p:ext uri="{BB962C8B-B14F-4D97-AF65-F5344CB8AC3E}">
        <p14:creationId xmlns:p14="http://schemas.microsoft.com/office/powerpoint/2010/main" val="187031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2 Lines Content 1 Row">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9D940F3E-3A23-0141-BC26-5AE7FEDF5A69}"/>
              </a:ext>
            </a:extLst>
          </p:cNvPr>
          <p:cNvSpPr/>
          <p:nvPr userDrawn="1"/>
        </p:nvSpPr>
        <p:spPr>
          <a:xfrm>
            <a:off x="1476078" y="2724902"/>
            <a:ext cx="1317520" cy="72000"/>
          </a:xfrm>
          <a:prstGeom prst="rect">
            <a:avLst/>
          </a:prstGeom>
          <a:solidFill>
            <a:srgbClr val="FFB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pic>
        <p:nvPicPr>
          <p:cNvPr id="165" name="Graphic 8"/>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4638740" y="1361229"/>
            <a:ext cx="2173929" cy="347097"/>
          </a:xfrm>
          <a:prstGeom prst="rect">
            <a:avLst/>
          </a:prstGeom>
        </p:spPr>
      </p:pic>
      <p:sp>
        <p:nvSpPr>
          <p:cNvPr id="200" name="Title 1"/>
          <p:cNvSpPr>
            <a:spLocks noGrp="1"/>
          </p:cNvSpPr>
          <p:nvPr>
            <p:ph type="title" hasCustomPrompt="1"/>
          </p:nvPr>
        </p:nvSpPr>
        <p:spPr>
          <a:xfrm>
            <a:off x="1476079" y="1147820"/>
            <a:ext cx="11846413" cy="1290951"/>
          </a:xfrm>
        </p:spPr>
        <p:txBody>
          <a:bodyPr/>
          <a:lstStyle>
            <a:lvl1pPr>
              <a:defRPr baseline="0"/>
            </a:lvl1pPr>
          </a:lstStyle>
          <a:p>
            <a:r>
              <a:rPr lang="en-US"/>
              <a:t>Click to edit Master title style</a:t>
            </a:r>
            <a:br>
              <a:rPr lang="en-US"/>
            </a:br>
            <a:r>
              <a:rPr lang="en-US"/>
              <a:t>2 Lines</a:t>
            </a:r>
          </a:p>
        </p:txBody>
      </p:sp>
      <p:sp>
        <p:nvSpPr>
          <p:cNvPr id="201" name="Content Placeholder 2"/>
          <p:cNvSpPr>
            <a:spLocks noGrp="1"/>
          </p:cNvSpPr>
          <p:nvPr>
            <p:ph idx="1" hasCustomPrompt="1"/>
          </p:nvPr>
        </p:nvSpPr>
        <p:spPr>
          <a:xfrm>
            <a:off x="1476079" y="3345064"/>
            <a:ext cx="15335092" cy="5686502"/>
          </a:xfrm>
        </p:spPr>
        <p:txBody>
          <a:bodyPr/>
          <a:lstStyle>
            <a:lvl1pPr marL="0" indent="0">
              <a:buFont typeface="+mj-lt"/>
              <a:buNone/>
              <a:defRPr sz="2400" b="0" i="0">
                <a:latin typeface="DA_FuturaPT Book" panose="020B0502020204020303" pitchFamily="34" charset="0"/>
                <a:ea typeface="DA_FuturaPT Book" panose="020B0502020204020303" pitchFamily="34" charset="0"/>
              </a:defRPr>
            </a:lvl1pPr>
            <a:lvl2pPr marL="457291" indent="0">
              <a:buFont typeface="+mj-lt"/>
              <a:buNone/>
              <a:defRPr/>
            </a:lvl2pPr>
            <a:lvl3pPr marL="914583" indent="0">
              <a:buFont typeface="+mj-lt"/>
              <a:buNone/>
              <a:defRPr/>
            </a:lvl3pPr>
            <a:lvl4pPr marL="1371875" indent="0">
              <a:buFont typeface="+mj-lt"/>
              <a:buNone/>
              <a:defRPr/>
            </a:lvl4pPr>
            <a:lvl5pPr marL="1829166" indent="0">
              <a:buFont typeface="+mj-lt"/>
              <a:buNone/>
              <a:defRPr/>
            </a:lvl5pPr>
          </a:lstStyle>
          <a:p>
            <a:pPr lvl="0"/>
            <a:r>
              <a:rPr lang="en-US"/>
              <a:t>Click to edit</a:t>
            </a:r>
            <a:endParaRPr lang="ru-RU"/>
          </a:p>
        </p:txBody>
      </p:sp>
      <p:sp>
        <p:nvSpPr>
          <p:cNvPr id="9" name="Slide Number Placeholder 5"/>
          <p:cNvSpPr>
            <a:spLocks noGrp="1"/>
          </p:cNvSpPr>
          <p:nvPr>
            <p:ph type="sldNum" sz="quarter" idx="12"/>
          </p:nvPr>
        </p:nvSpPr>
        <p:spPr>
          <a:xfrm>
            <a:off x="15497553" y="9031567"/>
            <a:ext cx="1313618" cy="576681"/>
          </a:xfrm>
        </p:spPr>
        <p:txBody>
          <a:bodyPr lIns="0" tIns="0" rIns="0" bIns="0" anchor="b" anchorCtr="0"/>
          <a:lstStyle>
            <a:lvl1pPr>
              <a:defRPr sz="1600" b="0" i="0" baseline="0">
                <a:solidFill>
                  <a:schemeClr val="tx1"/>
                </a:solidFill>
                <a:latin typeface="DA_FuturaPT Book" panose="020B0502020204020303" pitchFamily="34" charset="0"/>
                <a:ea typeface="DA_FuturaPT Book" panose="020B0502020204020303" pitchFamily="34" charset="0"/>
              </a:defRPr>
            </a:lvl1pPr>
          </a:lstStyle>
          <a:p>
            <a:fld id="{EE45D548-129C-44F5-8FDE-DB3ED73B1F87}" type="slidenum">
              <a:rPr lang="en-US" smtClean="0"/>
              <a:pPr/>
              <a:t>‹#›</a:t>
            </a:fld>
            <a:endParaRPr lang="en-US"/>
          </a:p>
        </p:txBody>
      </p:sp>
    </p:spTree>
    <p:extLst>
      <p:ext uri="{BB962C8B-B14F-4D97-AF65-F5344CB8AC3E}">
        <p14:creationId xmlns:p14="http://schemas.microsoft.com/office/powerpoint/2010/main" val="1914476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2 Lines Content 2 Rows">
    <p:spTree>
      <p:nvGrpSpPr>
        <p:cNvPr id="1" name=""/>
        <p:cNvGrpSpPr/>
        <p:nvPr/>
      </p:nvGrpSpPr>
      <p:grpSpPr>
        <a:xfrm>
          <a:off x="0" y="0"/>
          <a:ext cx="0" cy="0"/>
          <a:chOff x="0" y="0"/>
          <a:chExt cx="0" cy="0"/>
        </a:xfrm>
      </p:grpSpPr>
      <p:pic>
        <p:nvPicPr>
          <p:cNvPr id="165" name="Graphic 8"/>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4638740" y="1361229"/>
            <a:ext cx="2173929" cy="347097"/>
          </a:xfrm>
          <a:prstGeom prst="rect">
            <a:avLst/>
          </a:prstGeom>
        </p:spPr>
      </p:pic>
      <p:sp>
        <p:nvSpPr>
          <p:cNvPr id="200" name="Title 1"/>
          <p:cNvSpPr>
            <a:spLocks noGrp="1"/>
          </p:cNvSpPr>
          <p:nvPr>
            <p:ph type="title" hasCustomPrompt="1"/>
          </p:nvPr>
        </p:nvSpPr>
        <p:spPr>
          <a:xfrm>
            <a:off x="1476079" y="1147820"/>
            <a:ext cx="11846413" cy="1290951"/>
          </a:xfrm>
        </p:spPr>
        <p:txBody>
          <a:bodyPr/>
          <a:lstStyle>
            <a:lvl1pPr>
              <a:defRPr baseline="0"/>
            </a:lvl1pPr>
          </a:lstStyle>
          <a:p>
            <a:r>
              <a:rPr lang="en-US"/>
              <a:t>Click to edit Master title style</a:t>
            </a:r>
            <a:br>
              <a:rPr lang="en-US"/>
            </a:br>
            <a:r>
              <a:rPr lang="en-US"/>
              <a:t>2 Lines</a:t>
            </a:r>
          </a:p>
        </p:txBody>
      </p:sp>
      <p:sp>
        <p:nvSpPr>
          <p:cNvPr id="201" name="Content Placeholder 2"/>
          <p:cNvSpPr>
            <a:spLocks noGrp="1"/>
          </p:cNvSpPr>
          <p:nvPr>
            <p:ph idx="1" hasCustomPrompt="1"/>
          </p:nvPr>
        </p:nvSpPr>
        <p:spPr>
          <a:xfrm>
            <a:off x="1476079" y="3345064"/>
            <a:ext cx="7454718" cy="5686502"/>
          </a:xfrm>
        </p:spPr>
        <p:txBody>
          <a:bodyPr/>
          <a:lstStyle>
            <a:lvl1pPr marL="0" indent="0">
              <a:buFont typeface="+mj-lt"/>
              <a:buNone/>
              <a:defRPr sz="2400" b="0" i="0">
                <a:latin typeface="DA_FuturaPT Book" panose="020B0502020204020303" pitchFamily="34" charset="0"/>
                <a:ea typeface="DA_FuturaPT Book" panose="020B0502020204020303" pitchFamily="34" charset="0"/>
              </a:defRPr>
            </a:lvl1pPr>
            <a:lvl2pPr marL="457291" indent="0">
              <a:buFont typeface="+mj-lt"/>
              <a:buNone/>
              <a:defRPr/>
            </a:lvl2pPr>
            <a:lvl3pPr marL="914583" indent="0">
              <a:buFont typeface="+mj-lt"/>
              <a:buNone/>
              <a:defRPr/>
            </a:lvl3pPr>
            <a:lvl4pPr marL="1371875" indent="0">
              <a:buFont typeface="+mj-lt"/>
              <a:buNone/>
              <a:defRPr/>
            </a:lvl4pPr>
            <a:lvl5pPr marL="1829166" indent="0">
              <a:buFont typeface="+mj-lt"/>
              <a:buNone/>
              <a:defRPr/>
            </a:lvl5pPr>
          </a:lstStyle>
          <a:p>
            <a:pPr lvl="0"/>
            <a:r>
              <a:rPr lang="en-US"/>
              <a:t>Click to edit</a:t>
            </a:r>
            <a:endParaRPr lang="ru-RU"/>
          </a:p>
        </p:txBody>
      </p:sp>
      <p:sp>
        <p:nvSpPr>
          <p:cNvPr id="40" name="Content Placeholder 2"/>
          <p:cNvSpPr>
            <a:spLocks noGrp="1"/>
          </p:cNvSpPr>
          <p:nvPr>
            <p:ph idx="13" hasCustomPrompt="1"/>
          </p:nvPr>
        </p:nvSpPr>
        <p:spPr>
          <a:xfrm>
            <a:off x="9386500" y="3345064"/>
            <a:ext cx="7423065" cy="5686502"/>
          </a:xfrm>
        </p:spPr>
        <p:txBody>
          <a:bodyPr/>
          <a:lstStyle>
            <a:lvl1pPr marL="0" indent="0">
              <a:buFont typeface="+mj-lt"/>
              <a:buNone/>
              <a:defRPr sz="2400" b="0" i="0">
                <a:latin typeface="DA_FuturaPT Book" panose="020B0502020204020303" pitchFamily="34" charset="0"/>
                <a:ea typeface="DA_FuturaPT Book" panose="020B0502020204020303" pitchFamily="34" charset="0"/>
              </a:defRPr>
            </a:lvl1pPr>
            <a:lvl2pPr marL="457291" indent="0">
              <a:buFont typeface="+mj-lt"/>
              <a:buNone/>
              <a:defRPr/>
            </a:lvl2pPr>
            <a:lvl3pPr marL="914583" indent="0">
              <a:buFont typeface="+mj-lt"/>
              <a:buNone/>
              <a:defRPr/>
            </a:lvl3pPr>
            <a:lvl4pPr marL="1371875" indent="0">
              <a:buFont typeface="+mj-lt"/>
              <a:buNone/>
              <a:defRPr/>
            </a:lvl4pPr>
            <a:lvl5pPr marL="1829166" indent="0">
              <a:buFont typeface="+mj-lt"/>
              <a:buNone/>
              <a:defRPr/>
            </a:lvl5pPr>
          </a:lstStyle>
          <a:p>
            <a:pPr lvl="0"/>
            <a:r>
              <a:rPr lang="en-US"/>
              <a:t>Click to edit</a:t>
            </a:r>
            <a:endParaRPr lang="ru-RU"/>
          </a:p>
        </p:txBody>
      </p:sp>
      <p:sp>
        <p:nvSpPr>
          <p:cNvPr id="10" name="Slide Number Placeholder 5"/>
          <p:cNvSpPr>
            <a:spLocks noGrp="1"/>
          </p:cNvSpPr>
          <p:nvPr>
            <p:ph type="sldNum" sz="quarter" idx="12"/>
          </p:nvPr>
        </p:nvSpPr>
        <p:spPr>
          <a:xfrm>
            <a:off x="15497553" y="9031567"/>
            <a:ext cx="1313618" cy="576681"/>
          </a:xfrm>
        </p:spPr>
        <p:txBody>
          <a:bodyPr lIns="0" tIns="0" rIns="0" bIns="0" anchor="b" anchorCtr="0"/>
          <a:lstStyle>
            <a:lvl1pPr>
              <a:defRPr sz="1600" b="0" i="0" baseline="0">
                <a:solidFill>
                  <a:schemeClr val="tx1"/>
                </a:solidFill>
                <a:latin typeface="DA_FuturaPT Book" panose="020B0502020204020303" pitchFamily="34" charset="0"/>
                <a:ea typeface="DA_FuturaPT Book" panose="020B0502020204020303" pitchFamily="34" charset="0"/>
              </a:defRPr>
            </a:lvl1pPr>
          </a:lstStyle>
          <a:p>
            <a:fld id="{EE45D548-129C-44F5-8FDE-DB3ED73B1F87}" type="slidenum">
              <a:rPr lang="en-US" smtClean="0"/>
              <a:pPr/>
              <a:t>‹#›</a:t>
            </a:fld>
            <a:endParaRPr lang="en-US"/>
          </a:p>
        </p:txBody>
      </p:sp>
      <p:sp>
        <p:nvSpPr>
          <p:cNvPr id="11" name="Прямоугольник 10">
            <a:extLst>
              <a:ext uri="{FF2B5EF4-FFF2-40B4-BE49-F238E27FC236}">
                <a16:creationId xmlns:a16="http://schemas.microsoft.com/office/drawing/2014/main" id="{4092A255-563F-A146-8654-6736A0B857C9}"/>
              </a:ext>
            </a:extLst>
          </p:cNvPr>
          <p:cNvSpPr/>
          <p:nvPr userDrawn="1"/>
        </p:nvSpPr>
        <p:spPr>
          <a:xfrm>
            <a:off x="1476078" y="2724902"/>
            <a:ext cx="1317520" cy="72000"/>
          </a:xfrm>
          <a:prstGeom prst="rect">
            <a:avLst/>
          </a:prstGeom>
          <a:solidFill>
            <a:srgbClr val="FFB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2 Lines Content 3 Rows">
    <p:spTree>
      <p:nvGrpSpPr>
        <p:cNvPr id="1" name=""/>
        <p:cNvGrpSpPr/>
        <p:nvPr/>
      </p:nvGrpSpPr>
      <p:grpSpPr>
        <a:xfrm>
          <a:off x="0" y="0"/>
          <a:ext cx="0" cy="0"/>
          <a:chOff x="0" y="0"/>
          <a:chExt cx="0" cy="0"/>
        </a:xfrm>
      </p:grpSpPr>
      <p:sp>
        <p:nvSpPr>
          <p:cNvPr id="200" name="Title 1"/>
          <p:cNvSpPr>
            <a:spLocks noGrp="1"/>
          </p:cNvSpPr>
          <p:nvPr>
            <p:ph type="title" hasCustomPrompt="1"/>
          </p:nvPr>
        </p:nvSpPr>
        <p:spPr>
          <a:xfrm>
            <a:off x="1476079" y="1147820"/>
            <a:ext cx="11846413" cy="1290951"/>
          </a:xfrm>
        </p:spPr>
        <p:txBody>
          <a:bodyPr/>
          <a:lstStyle>
            <a:lvl1pPr>
              <a:defRPr baseline="0"/>
            </a:lvl1pPr>
          </a:lstStyle>
          <a:p>
            <a:r>
              <a:rPr lang="en-US"/>
              <a:t>Click to edit Master title style</a:t>
            </a:r>
            <a:br>
              <a:rPr lang="en-US"/>
            </a:br>
            <a:r>
              <a:rPr lang="en-US"/>
              <a:t>2 Lines</a:t>
            </a:r>
          </a:p>
        </p:txBody>
      </p:sp>
      <p:sp>
        <p:nvSpPr>
          <p:cNvPr id="201" name="Content Placeholder 2"/>
          <p:cNvSpPr>
            <a:spLocks noGrp="1"/>
          </p:cNvSpPr>
          <p:nvPr>
            <p:ph idx="1" hasCustomPrompt="1"/>
          </p:nvPr>
        </p:nvSpPr>
        <p:spPr>
          <a:xfrm>
            <a:off x="1476079" y="3345064"/>
            <a:ext cx="4808689" cy="5686502"/>
          </a:xfrm>
        </p:spPr>
        <p:txBody>
          <a:bodyPr/>
          <a:lstStyle>
            <a:lvl1pPr marL="0" indent="0">
              <a:buFont typeface="+mj-lt"/>
              <a:buNone/>
              <a:defRPr sz="2400" b="0" i="0">
                <a:latin typeface="DA_FuturaPT Book" panose="020B0502020204020303" pitchFamily="34" charset="0"/>
                <a:ea typeface="DA_FuturaPT Book" panose="020B0502020204020303" pitchFamily="34" charset="0"/>
              </a:defRPr>
            </a:lvl1pPr>
            <a:lvl2pPr marL="457291" indent="0">
              <a:buFont typeface="+mj-lt"/>
              <a:buNone/>
              <a:defRPr/>
            </a:lvl2pPr>
            <a:lvl3pPr marL="914583" indent="0">
              <a:buFont typeface="+mj-lt"/>
              <a:buNone/>
              <a:defRPr/>
            </a:lvl3pPr>
            <a:lvl4pPr marL="1371875" indent="0">
              <a:buFont typeface="+mj-lt"/>
              <a:buNone/>
              <a:defRPr/>
            </a:lvl4pPr>
            <a:lvl5pPr marL="1829166" indent="0">
              <a:buFont typeface="+mj-lt"/>
              <a:buNone/>
              <a:defRPr/>
            </a:lvl5pPr>
          </a:lstStyle>
          <a:p>
            <a:pPr lvl="0"/>
            <a:r>
              <a:rPr lang="en-US"/>
              <a:t>Click to edit</a:t>
            </a:r>
            <a:endParaRPr lang="ru-RU"/>
          </a:p>
        </p:txBody>
      </p:sp>
      <p:sp>
        <p:nvSpPr>
          <p:cNvPr id="40" name="Content Placeholder 2"/>
          <p:cNvSpPr>
            <a:spLocks noGrp="1"/>
          </p:cNvSpPr>
          <p:nvPr>
            <p:ph idx="13" hasCustomPrompt="1"/>
          </p:nvPr>
        </p:nvSpPr>
        <p:spPr>
          <a:xfrm>
            <a:off x="6752681" y="3345064"/>
            <a:ext cx="4800425" cy="5686502"/>
          </a:xfrm>
        </p:spPr>
        <p:txBody>
          <a:bodyPr/>
          <a:lstStyle>
            <a:lvl1pPr marL="0" indent="0">
              <a:buFont typeface="+mj-lt"/>
              <a:buNone/>
              <a:defRPr sz="2400" b="0" i="0">
                <a:latin typeface="DA_FuturaPT Book" panose="020B0502020204020303" pitchFamily="34" charset="0"/>
                <a:ea typeface="DA_FuturaPT Book" panose="020B0502020204020303" pitchFamily="34" charset="0"/>
              </a:defRPr>
            </a:lvl1pPr>
            <a:lvl2pPr marL="457291" indent="0">
              <a:buFont typeface="+mj-lt"/>
              <a:buNone/>
              <a:defRPr/>
            </a:lvl2pPr>
            <a:lvl3pPr marL="914583" indent="0">
              <a:buFont typeface="+mj-lt"/>
              <a:buNone/>
              <a:defRPr/>
            </a:lvl3pPr>
            <a:lvl4pPr marL="1371875" indent="0">
              <a:buFont typeface="+mj-lt"/>
              <a:buNone/>
              <a:defRPr/>
            </a:lvl4pPr>
            <a:lvl5pPr marL="1829166" indent="0">
              <a:buFont typeface="+mj-lt"/>
              <a:buNone/>
              <a:defRPr/>
            </a:lvl5pPr>
          </a:lstStyle>
          <a:p>
            <a:pPr lvl="0"/>
            <a:r>
              <a:rPr lang="en-US"/>
              <a:t>Click to edit</a:t>
            </a:r>
            <a:endParaRPr lang="ru-RU"/>
          </a:p>
        </p:txBody>
      </p:sp>
      <p:sp>
        <p:nvSpPr>
          <p:cNvPr id="41" name="Content Placeholder 2"/>
          <p:cNvSpPr>
            <a:spLocks noGrp="1"/>
          </p:cNvSpPr>
          <p:nvPr>
            <p:ph idx="14" hasCustomPrompt="1"/>
          </p:nvPr>
        </p:nvSpPr>
        <p:spPr>
          <a:xfrm>
            <a:off x="12008060" y="3345064"/>
            <a:ext cx="4810193" cy="5686502"/>
          </a:xfrm>
        </p:spPr>
        <p:txBody>
          <a:bodyPr/>
          <a:lstStyle>
            <a:lvl1pPr marL="0" indent="0">
              <a:buFont typeface="+mj-lt"/>
              <a:buNone/>
              <a:defRPr sz="2400" b="0" i="0">
                <a:latin typeface="DA_FuturaPT Book" panose="020B0502020204020303" pitchFamily="34" charset="0"/>
                <a:ea typeface="DA_FuturaPT Book" panose="020B0502020204020303" pitchFamily="34" charset="0"/>
              </a:defRPr>
            </a:lvl1pPr>
            <a:lvl2pPr marL="457291" indent="0">
              <a:buFont typeface="+mj-lt"/>
              <a:buNone/>
              <a:defRPr/>
            </a:lvl2pPr>
            <a:lvl3pPr marL="914583" indent="0">
              <a:buFont typeface="+mj-lt"/>
              <a:buNone/>
              <a:defRPr/>
            </a:lvl3pPr>
            <a:lvl4pPr marL="1371875" indent="0">
              <a:buFont typeface="+mj-lt"/>
              <a:buNone/>
              <a:defRPr/>
            </a:lvl4pPr>
            <a:lvl5pPr marL="1829166" indent="0">
              <a:buFont typeface="+mj-lt"/>
              <a:buNone/>
              <a:defRPr/>
            </a:lvl5pPr>
          </a:lstStyle>
          <a:p>
            <a:pPr lvl="0"/>
            <a:r>
              <a:rPr lang="en-US"/>
              <a:t>Click to edit</a:t>
            </a:r>
            <a:endParaRPr lang="ru-RU"/>
          </a:p>
        </p:txBody>
      </p:sp>
      <p:sp>
        <p:nvSpPr>
          <p:cNvPr id="11" name="Slide Number Placeholder 5"/>
          <p:cNvSpPr>
            <a:spLocks noGrp="1"/>
          </p:cNvSpPr>
          <p:nvPr>
            <p:ph type="sldNum" sz="quarter" idx="12"/>
          </p:nvPr>
        </p:nvSpPr>
        <p:spPr>
          <a:xfrm>
            <a:off x="15497553" y="9031567"/>
            <a:ext cx="1313618" cy="576681"/>
          </a:xfrm>
        </p:spPr>
        <p:txBody>
          <a:bodyPr lIns="0" tIns="0" rIns="0" bIns="0" anchor="b" anchorCtr="0"/>
          <a:lstStyle>
            <a:lvl1pPr>
              <a:defRPr sz="1600" b="0" i="0" baseline="0">
                <a:solidFill>
                  <a:schemeClr val="tx1"/>
                </a:solidFill>
                <a:latin typeface="DA_FuturaPT Book" panose="020B0502020204020303" pitchFamily="34" charset="0"/>
                <a:ea typeface="DA_FuturaPT Book" panose="020B0502020204020303" pitchFamily="34" charset="0"/>
              </a:defRPr>
            </a:lvl1pPr>
          </a:lstStyle>
          <a:p>
            <a:fld id="{EE45D548-129C-44F5-8FDE-DB3ED73B1F87}" type="slidenum">
              <a:rPr lang="en-US" smtClean="0"/>
              <a:pPr/>
              <a:t>‹#›</a:t>
            </a:fld>
            <a:endParaRPr lang="en-US"/>
          </a:p>
        </p:txBody>
      </p:sp>
      <p:pic>
        <p:nvPicPr>
          <p:cNvPr id="12" name="Graphic 8">
            <a:extLst>
              <a:ext uri="{FF2B5EF4-FFF2-40B4-BE49-F238E27FC236}">
                <a16:creationId xmlns:a16="http://schemas.microsoft.com/office/drawing/2014/main" id="{1BD96902-CE4A-3F49-A386-44810EC5D605}"/>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4638740" y="1361229"/>
            <a:ext cx="2173929" cy="347097"/>
          </a:xfrm>
          <a:prstGeom prst="rect">
            <a:avLst/>
          </a:prstGeom>
        </p:spPr>
      </p:pic>
      <p:sp>
        <p:nvSpPr>
          <p:cNvPr id="13" name="Прямоугольник 12">
            <a:extLst>
              <a:ext uri="{FF2B5EF4-FFF2-40B4-BE49-F238E27FC236}">
                <a16:creationId xmlns:a16="http://schemas.microsoft.com/office/drawing/2014/main" id="{775CF431-9A94-FB43-A1B3-EBAA1C463BB5}"/>
              </a:ext>
            </a:extLst>
          </p:cNvPr>
          <p:cNvSpPr/>
          <p:nvPr userDrawn="1"/>
        </p:nvSpPr>
        <p:spPr>
          <a:xfrm>
            <a:off x="1476078" y="2724902"/>
            <a:ext cx="1317520" cy="72000"/>
          </a:xfrm>
          <a:prstGeom prst="rect">
            <a:avLst/>
          </a:prstGeom>
          <a:solidFill>
            <a:srgbClr val="FFB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Header 2 Lines Content 1 Row">
    <p:spTree>
      <p:nvGrpSpPr>
        <p:cNvPr id="1" name=""/>
        <p:cNvGrpSpPr/>
        <p:nvPr/>
      </p:nvGrpSpPr>
      <p:grpSpPr>
        <a:xfrm>
          <a:off x="0" y="0"/>
          <a:ext cx="0" cy="0"/>
          <a:chOff x="0" y="0"/>
          <a:chExt cx="0" cy="0"/>
        </a:xfrm>
      </p:grpSpPr>
      <p:sp>
        <p:nvSpPr>
          <p:cNvPr id="200" name="Title 1"/>
          <p:cNvSpPr>
            <a:spLocks noGrp="1"/>
          </p:cNvSpPr>
          <p:nvPr>
            <p:ph type="title" hasCustomPrompt="1"/>
          </p:nvPr>
        </p:nvSpPr>
        <p:spPr>
          <a:xfrm>
            <a:off x="1476079" y="1147820"/>
            <a:ext cx="11846413" cy="1290951"/>
          </a:xfrm>
        </p:spPr>
        <p:txBody>
          <a:bodyPr/>
          <a:lstStyle>
            <a:lvl1pPr>
              <a:defRPr baseline="0"/>
            </a:lvl1pPr>
          </a:lstStyle>
          <a:p>
            <a:r>
              <a:rPr lang="en-US"/>
              <a:t>Click to edit Master title style</a:t>
            </a:r>
            <a:br>
              <a:rPr lang="en-US"/>
            </a:br>
            <a:r>
              <a:rPr lang="en-US"/>
              <a:t>2 Lines</a:t>
            </a:r>
          </a:p>
        </p:txBody>
      </p:sp>
      <p:sp>
        <p:nvSpPr>
          <p:cNvPr id="201" name="Content Placeholder 2"/>
          <p:cNvSpPr>
            <a:spLocks noGrp="1"/>
          </p:cNvSpPr>
          <p:nvPr>
            <p:ph idx="1" hasCustomPrompt="1"/>
          </p:nvPr>
        </p:nvSpPr>
        <p:spPr>
          <a:xfrm>
            <a:off x="1476079" y="3345064"/>
            <a:ext cx="3490579" cy="5686502"/>
          </a:xfrm>
        </p:spPr>
        <p:txBody>
          <a:bodyPr/>
          <a:lstStyle>
            <a:lvl1pPr marL="0" indent="0">
              <a:buFont typeface="+mj-lt"/>
              <a:buNone/>
              <a:defRPr sz="2400" b="0" i="0">
                <a:latin typeface="DA_FuturaPT Book" panose="020B0502020204020303" pitchFamily="34" charset="0"/>
                <a:ea typeface="DA_FuturaPT Book" panose="020B0502020204020303" pitchFamily="34" charset="0"/>
              </a:defRPr>
            </a:lvl1pPr>
            <a:lvl2pPr marL="457291" indent="0">
              <a:buFont typeface="+mj-lt"/>
              <a:buNone/>
              <a:defRPr/>
            </a:lvl2pPr>
            <a:lvl3pPr marL="914583" indent="0">
              <a:buFont typeface="+mj-lt"/>
              <a:buNone/>
              <a:defRPr/>
            </a:lvl3pPr>
            <a:lvl4pPr marL="1371875" indent="0">
              <a:buFont typeface="+mj-lt"/>
              <a:buNone/>
              <a:defRPr/>
            </a:lvl4pPr>
            <a:lvl5pPr marL="1829166" indent="0">
              <a:buFont typeface="+mj-lt"/>
              <a:buNone/>
              <a:defRPr/>
            </a:lvl5pPr>
          </a:lstStyle>
          <a:p>
            <a:pPr lvl="0"/>
            <a:r>
              <a:rPr lang="en-US"/>
              <a:t>Click to edit</a:t>
            </a:r>
            <a:endParaRPr lang="ru-RU"/>
          </a:p>
        </p:txBody>
      </p:sp>
      <p:sp>
        <p:nvSpPr>
          <p:cNvPr id="40" name="Content Placeholder 2"/>
          <p:cNvSpPr>
            <a:spLocks noGrp="1"/>
          </p:cNvSpPr>
          <p:nvPr>
            <p:ph idx="13" hasCustomPrompt="1"/>
          </p:nvPr>
        </p:nvSpPr>
        <p:spPr>
          <a:xfrm>
            <a:off x="5424321" y="3345064"/>
            <a:ext cx="3504170" cy="5686502"/>
          </a:xfrm>
        </p:spPr>
        <p:txBody>
          <a:bodyPr/>
          <a:lstStyle>
            <a:lvl1pPr marL="0" indent="0">
              <a:buFont typeface="+mj-lt"/>
              <a:buNone/>
              <a:defRPr sz="2400" b="0" i="0">
                <a:latin typeface="DA_FuturaPT Book" panose="020B0502020204020303" pitchFamily="34" charset="0"/>
                <a:ea typeface="DA_FuturaPT Book" panose="020B0502020204020303" pitchFamily="34" charset="0"/>
              </a:defRPr>
            </a:lvl1pPr>
            <a:lvl2pPr marL="457291" indent="0">
              <a:buFont typeface="+mj-lt"/>
              <a:buNone/>
              <a:defRPr/>
            </a:lvl2pPr>
            <a:lvl3pPr marL="914583" indent="0">
              <a:buFont typeface="+mj-lt"/>
              <a:buNone/>
              <a:defRPr/>
            </a:lvl3pPr>
            <a:lvl4pPr marL="1371875" indent="0">
              <a:buFont typeface="+mj-lt"/>
              <a:buNone/>
              <a:defRPr/>
            </a:lvl4pPr>
            <a:lvl5pPr marL="1829166" indent="0">
              <a:buFont typeface="+mj-lt"/>
              <a:buNone/>
              <a:defRPr/>
            </a:lvl5pPr>
          </a:lstStyle>
          <a:p>
            <a:pPr lvl="0"/>
            <a:r>
              <a:rPr lang="en-US"/>
              <a:t>Click to edit</a:t>
            </a:r>
            <a:endParaRPr lang="ru-RU"/>
          </a:p>
        </p:txBody>
      </p:sp>
      <p:sp>
        <p:nvSpPr>
          <p:cNvPr id="41" name="Content Placeholder 2"/>
          <p:cNvSpPr>
            <a:spLocks noGrp="1"/>
          </p:cNvSpPr>
          <p:nvPr>
            <p:ph idx="14" hasCustomPrompt="1"/>
          </p:nvPr>
        </p:nvSpPr>
        <p:spPr>
          <a:xfrm>
            <a:off x="9382027" y="3345064"/>
            <a:ext cx="3485519" cy="5686502"/>
          </a:xfrm>
        </p:spPr>
        <p:txBody>
          <a:bodyPr/>
          <a:lstStyle>
            <a:lvl1pPr marL="0" indent="0">
              <a:buFont typeface="+mj-lt"/>
              <a:buNone/>
              <a:defRPr sz="2400" b="0" i="0">
                <a:latin typeface="DA_FuturaPT Book" panose="020B0502020204020303" pitchFamily="34" charset="0"/>
                <a:ea typeface="DA_FuturaPT Book" panose="020B0502020204020303" pitchFamily="34" charset="0"/>
              </a:defRPr>
            </a:lvl1pPr>
            <a:lvl2pPr marL="457291" indent="0">
              <a:buFont typeface="+mj-lt"/>
              <a:buNone/>
              <a:defRPr/>
            </a:lvl2pPr>
            <a:lvl3pPr marL="914583" indent="0">
              <a:buFont typeface="+mj-lt"/>
              <a:buNone/>
              <a:defRPr/>
            </a:lvl3pPr>
            <a:lvl4pPr marL="1371875" indent="0">
              <a:buFont typeface="+mj-lt"/>
              <a:buNone/>
              <a:defRPr/>
            </a:lvl4pPr>
            <a:lvl5pPr marL="1829166" indent="0">
              <a:buFont typeface="+mj-lt"/>
              <a:buNone/>
              <a:defRPr/>
            </a:lvl5pPr>
          </a:lstStyle>
          <a:p>
            <a:pPr lvl="0"/>
            <a:r>
              <a:rPr lang="en-US"/>
              <a:t>Click to edit</a:t>
            </a:r>
            <a:endParaRPr lang="ru-RU"/>
          </a:p>
        </p:txBody>
      </p:sp>
      <p:sp>
        <p:nvSpPr>
          <p:cNvPr id="42" name="Content Placeholder 2"/>
          <p:cNvSpPr>
            <a:spLocks noGrp="1"/>
          </p:cNvSpPr>
          <p:nvPr>
            <p:ph idx="15" hasCustomPrompt="1"/>
          </p:nvPr>
        </p:nvSpPr>
        <p:spPr>
          <a:xfrm>
            <a:off x="13331236" y="3345064"/>
            <a:ext cx="3489668" cy="5686502"/>
          </a:xfrm>
        </p:spPr>
        <p:txBody>
          <a:bodyPr/>
          <a:lstStyle>
            <a:lvl1pPr marL="0" indent="0">
              <a:buFont typeface="+mj-lt"/>
              <a:buNone/>
              <a:defRPr sz="2400" b="0" i="0">
                <a:latin typeface="DA_FuturaPT Book" panose="020B0502020204020303" pitchFamily="34" charset="0"/>
                <a:ea typeface="DA_FuturaPT Book" panose="020B0502020204020303" pitchFamily="34" charset="0"/>
              </a:defRPr>
            </a:lvl1pPr>
            <a:lvl2pPr marL="457291" indent="0">
              <a:buFont typeface="+mj-lt"/>
              <a:buNone/>
              <a:defRPr/>
            </a:lvl2pPr>
            <a:lvl3pPr marL="914583" indent="0">
              <a:buFont typeface="+mj-lt"/>
              <a:buNone/>
              <a:defRPr/>
            </a:lvl3pPr>
            <a:lvl4pPr marL="1371875" indent="0">
              <a:buFont typeface="+mj-lt"/>
              <a:buNone/>
              <a:defRPr/>
            </a:lvl4pPr>
            <a:lvl5pPr marL="1829166" indent="0">
              <a:buFont typeface="+mj-lt"/>
              <a:buNone/>
              <a:defRPr/>
            </a:lvl5pPr>
          </a:lstStyle>
          <a:p>
            <a:pPr lvl="0"/>
            <a:r>
              <a:rPr lang="en-US"/>
              <a:t>Click to edit</a:t>
            </a:r>
            <a:endParaRPr lang="ru-RU"/>
          </a:p>
        </p:txBody>
      </p:sp>
      <p:sp>
        <p:nvSpPr>
          <p:cNvPr id="12" name="Slide Number Placeholder 5"/>
          <p:cNvSpPr>
            <a:spLocks noGrp="1"/>
          </p:cNvSpPr>
          <p:nvPr>
            <p:ph type="sldNum" sz="quarter" idx="12"/>
          </p:nvPr>
        </p:nvSpPr>
        <p:spPr>
          <a:xfrm>
            <a:off x="15497553" y="9031567"/>
            <a:ext cx="1313618" cy="576681"/>
          </a:xfrm>
        </p:spPr>
        <p:txBody>
          <a:bodyPr lIns="0" tIns="0" rIns="0" bIns="0" anchor="b" anchorCtr="0"/>
          <a:lstStyle>
            <a:lvl1pPr>
              <a:defRPr sz="1600" b="0" i="0" baseline="0">
                <a:solidFill>
                  <a:schemeClr val="tx1"/>
                </a:solidFill>
                <a:latin typeface="DA_FuturaPT Book" panose="020B0502020204020303" pitchFamily="34" charset="0"/>
                <a:ea typeface="DA_FuturaPT Book" panose="020B0502020204020303" pitchFamily="34" charset="0"/>
              </a:defRPr>
            </a:lvl1pPr>
          </a:lstStyle>
          <a:p>
            <a:fld id="{EE45D548-129C-44F5-8FDE-DB3ED73B1F87}" type="slidenum">
              <a:rPr lang="en-US" smtClean="0"/>
              <a:pPr/>
              <a:t>‹#›</a:t>
            </a:fld>
            <a:endParaRPr lang="en-US"/>
          </a:p>
        </p:txBody>
      </p:sp>
      <p:pic>
        <p:nvPicPr>
          <p:cNvPr id="13" name="Graphic 8">
            <a:extLst>
              <a:ext uri="{FF2B5EF4-FFF2-40B4-BE49-F238E27FC236}">
                <a16:creationId xmlns:a16="http://schemas.microsoft.com/office/drawing/2014/main" id="{EDE6D268-20AB-0B41-85FA-BB0650966B8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4638740" y="1361229"/>
            <a:ext cx="2173929" cy="347097"/>
          </a:xfrm>
          <a:prstGeom prst="rect">
            <a:avLst/>
          </a:prstGeom>
        </p:spPr>
      </p:pic>
      <p:sp>
        <p:nvSpPr>
          <p:cNvPr id="14" name="Прямоугольник 13">
            <a:extLst>
              <a:ext uri="{FF2B5EF4-FFF2-40B4-BE49-F238E27FC236}">
                <a16:creationId xmlns:a16="http://schemas.microsoft.com/office/drawing/2014/main" id="{E8E33550-2636-DE4F-892D-CCB219ECB83B}"/>
              </a:ext>
            </a:extLst>
          </p:cNvPr>
          <p:cNvSpPr/>
          <p:nvPr userDrawn="1"/>
        </p:nvSpPr>
        <p:spPr>
          <a:xfrm>
            <a:off x="1476078" y="2724902"/>
            <a:ext cx="1317520" cy="72000"/>
          </a:xfrm>
          <a:prstGeom prst="rect">
            <a:avLst/>
          </a:prstGeom>
          <a:solidFill>
            <a:srgbClr val="FFB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seStudy_Header 2 Lines">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9D940F3E-3A23-0141-BC26-5AE7FEDF5A69}"/>
              </a:ext>
            </a:extLst>
          </p:cNvPr>
          <p:cNvSpPr/>
          <p:nvPr userDrawn="1"/>
        </p:nvSpPr>
        <p:spPr>
          <a:xfrm>
            <a:off x="1476078" y="2724902"/>
            <a:ext cx="1317520" cy="72000"/>
          </a:xfrm>
          <a:prstGeom prst="rect">
            <a:avLst/>
          </a:prstGeom>
          <a:solidFill>
            <a:srgbClr val="FFB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pic>
        <p:nvPicPr>
          <p:cNvPr id="165" name="Graphic 8"/>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4638740" y="1361229"/>
            <a:ext cx="2173929" cy="347097"/>
          </a:xfrm>
          <a:prstGeom prst="rect">
            <a:avLst/>
          </a:prstGeom>
        </p:spPr>
      </p:pic>
      <p:sp>
        <p:nvSpPr>
          <p:cNvPr id="200" name="Title 1"/>
          <p:cNvSpPr>
            <a:spLocks noGrp="1"/>
          </p:cNvSpPr>
          <p:nvPr>
            <p:ph type="title" hasCustomPrompt="1"/>
          </p:nvPr>
        </p:nvSpPr>
        <p:spPr>
          <a:xfrm>
            <a:off x="1476079" y="1147820"/>
            <a:ext cx="11846413" cy="1290951"/>
          </a:xfrm>
        </p:spPr>
        <p:txBody>
          <a:bodyPr/>
          <a:lstStyle>
            <a:lvl1pPr>
              <a:defRPr baseline="0"/>
            </a:lvl1pPr>
          </a:lstStyle>
          <a:p>
            <a:r>
              <a:rPr lang="en-US"/>
              <a:t>Click to edit Master title style</a:t>
            </a:r>
            <a:br>
              <a:rPr lang="en-US"/>
            </a:br>
            <a:r>
              <a:rPr lang="en-US"/>
              <a:t>2 Lines</a:t>
            </a:r>
          </a:p>
        </p:txBody>
      </p:sp>
      <p:sp>
        <p:nvSpPr>
          <p:cNvPr id="201" name="Content Placeholder 2"/>
          <p:cNvSpPr>
            <a:spLocks noGrp="1"/>
          </p:cNvSpPr>
          <p:nvPr>
            <p:ph idx="1" hasCustomPrompt="1"/>
          </p:nvPr>
        </p:nvSpPr>
        <p:spPr>
          <a:xfrm>
            <a:off x="1476079" y="3345064"/>
            <a:ext cx="15335092" cy="5686502"/>
          </a:xfrm>
        </p:spPr>
        <p:txBody>
          <a:bodyPr/>
          <a:lstStyle>
            <a:lvl1pPr marL="0" indent="0">
              <a:buFont typeface="+mj-lt"/>
              <a:buNone/>
              <a:defRPr sz="2400" b="0" i="0">
                <a:latin typeface="DA_FuturaPT Book" panose="020B0502020204020303" pitchFamily="34" charset="0"/>
                <a:ea typeface="DA_FuturaPT Book" panose="020B0502020204020303" pitchFamily="34" charset="0"/>
              </a:defRPr>
            </a:lvl1pPr>
            <a:lvl2pPr marL="457291" indent="0">
              <a:buFont typeface="+mj-lt"/>
              <a:buNone/>
              <a:defRPr/>
            </a:lvl2pPr>
            <a:lvl3pPr marL="914583" indent="0">
              <a:buFont typeface="+mj-lt"/>
              <a:buNone/>
              <a:defRPr/>
            </a:lvl3pPr>
            <a:lvl4pPr marL="1371875" indent="0">
              <a:buFont typeface="+mj-lt"/>
              <a:buNone/>
              <a:defRPr/>
            </a:lvl4pPr>
            <a:lvl5pPr marL="1829166" indent="0">
              <a:buFont typeface="+mj-lt"/>
              <a:buNone/>
              <a:defRPr/>
            </a:lvl5pPr>
          </a:lstStyle>
          <a:p>
            <a:pPr lvl="0"/>
            <a:r>
              <a:rPr lang="en-US"/>
              <a:t>Click to edit</a:t>
            </a:r>
            <a:endParaRPr lang="ru-RU"/>
          </a:p>
        </p:txBody>
      </p:sp>
      <p:sp>
        <p:nvSpPr>
          <p:cNvPr id="9" name="Slide Number Placeholder 5"/>
          <p:cNvSpPr>
            <a:spLocks noGrp="1"/>
          </p:cNvSpPr>
          <p:nvPr>
            <p:ph type="sldNum" sz="quarter" idx="12"/>
          </p:nvPr>
        </p:nvSpPr>
        <p:spPr>
          <a:xfrm>
            <a:off x="15497553" y="9031567"/>
            <a:ext cx="1313618" cy="576681"/>
          </a:xfrm>
        </p:spPr>
        <p:txBody>
          <a:bodyPr lIns="0" tIns="0" rIns="0" bIns="0" anchor="b" anchorCtr="0"/>
          <a:lstStyle>
            <a:lvl1pPr>
              <a:defRPr sz="1600" b="0" i="0" baseline="0">
                <a:solidFill>
                  <a:schemeClr val="tx1"/>
                </a:solidFill>
                <a:latin typeface="DA_FuturaPT Book" panose="020B0502020204020303" pitchFamily="34" charset="0"/>
                <a:ea typeface="DA_FuturaPT Book" panose="020B0502020204020303" pitchFamily="34" charset="0"/>
              </a:defRPr>
            </a:lvl1pPr>
          </a:lstStyle>
          <a:p>
            <a:fld id="{EE45D548-129C-44F5-8FDE-DB3ED73B1F87}" type="slidenum">
              <a:rPr lang="en-US" smtClean="0"/>
              <a:pPr/>
              <a:t>‹#›</a:t>
            </a:fld>
            <a:endParaRPr lang="en-US"/>
          </a:p>
        </p:txBody>
      </p:sp>
    </p:spTree>
    <p:extLst>
      <p:ext uri="{BB962C8B-B14F-4D97-AF65-F5344CB8AC3E}">
        <p14:creationId xmlns:p14="http://schemas.microsoft.com/office/powerpoint/2010/main" val="3234550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Study Title 1 Line">
    <p:spTree>
      <p:nvGrpSpPr>
        <p:cNvPr id="1" name=""/>
        <p:cNvGrpSpPr/>
        <p:nvPr/>
      </p:nvGrpSpPr>
      <p:grpSpPr>
        <a:xfrm>
          <a:off x="0" y="0"/>
          <a:ext cx="0" cy="0"/>
          <a:chOff x="0" y="0"/>
          <a:chExt cx="0" cy="0"/>
        </a:xfrm>
      </p:grpSpPr>
      <p:sp>
        <p:nvSpPr>
          <p:cNvPr id="107" name="Title 1"/>
          <p:cNvSpPr>
            <a:spLocks noGrp="1"/>
          </p:cNvSpPr>
          <p:nvPr>
            <p:ph type="title" hasCustomPrompt="1"/>
          </p:nvPr>
        </p:nvSpPr>
        <p:spPr>
          <a:xfrm>
            <a:off x="1476079" y="1147820"/>
            <a:ext cx="11846413" cy="849927"/>
          </a:xfrm>
        </p:spPr>
        <p:txBody>
          <a:bodyPr/>
          <a:lstStyle>
            <a:lvl1pPr>
              <a:defRPr baseline="0"/>
            </a:lvl1pPr>
          </a:lstStyle>
          <a:p>
            <a:pPr lvl="0"/>
            <a:r>
              <a:rPr lang="en-US"/>
              <a:t>Click to edit</a:t>
            </a:r>
            <a:endParaRPr lang="ru-RU"/>
          </a:p>
        </p:txBody>
      </p:sp>
      <p:sp>
        <p:nvSpPr>
          <p:cNvPr id="8" name="Slide Number Placeholder 5"/>
          <p:cNvSpPr>
            <a:spLocks noGrp="1"/>
          </p:cNvSpPr>
          <p:nvPr>
            <p:ph type="sldNum" sz="quarter" idx="12"/>
          </p:nvPr>
        </p:nvSpPr>
        <p:spPr>
          <a:xfrm>
            <a:off x="15497553" y="9031567"/>
            <a:ext cx="1313618" cy="576681"/>
          </a:xfrm>
        </p:spPr>
        <p:txBody>
          <a:bodyPr lIns="0" tIns="0" rIns="0" bIns="0" anchor="b" anchorCtr="0"/>
          <a:lstStyle>
            <a:lvl1pPr>
              <a:defRPr sz="1600" b="0" i="0" baseline="0">
                <a:solidFill>
                  <a:schemeClr val="tx1"/>
                </a:solidFill>
                <a:latin typeface="DA_FuturaPT Book" panose="020B0502020204020303" pitchFamily="34" charset="0"/>
                <a:ea typeface="DA_FuturaPT Book" panose="020B0502020204020303" pitchFamily="34" charset="0"/>
              </a:defRPr>
            </a:lvl1pPr>
          </a:lstStyle>
          <a:p>
            <a:fld id="{EE45D548-129C-44F5-8FDE-DB3ED73B1F87}" type="slidenum">
              <a:rPr lang="en-US" smtClean="0"/>
              <a:pPr/>
              <a:t>‹#›</a:t>
            </a:fld>
            <a:endParaRPr lang="en-US"/>
          </a:p>
        </p:txBody>
      </p:sp>
      <p:pic>
        <p:nvPicPr>
          <p:cNvPr id="9" name="Graphic 8">
            <a:extLst>
              <a:ext uri="{FF2B5EF4-FFF2-40B4-BE49-F238E27FC236}">
                <a16:creationId xmlns:a16="http://schemas.microsoft.com/office/drawing/2014/main" id="{B87D8FE4-EB01-044F-9614-C98CC125F355}"/>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4638740" y="1361229"/>
            <a:ext cx="2173929" cy="347097"/>
          </a:xfrm>
          <a:prstGeom prst="rect">
            <a:avLst/>
          </a:prstGeom>
        </p:spPr>
      </p:pic>
      <p:sp>
        <p:nvSpPr>
          <p:cNvPr id="10" name="Прямоугольник 9">
            <a:extLst>
              <a:ext uri="{FF2B5EF4-FFF2-40B4-BE49-F238E27FC236}">
                <a16:creationId xmlns:a16="http://schemas.microsoft.com/office/drawing/2014/main" id="{86D71A66-9516-B54A-91AF-D9C479F3D7DB}"/>
              </a:ext>
            </a:extLst>
          </p:cNvPr>
          <p:cNvSpPr/>
          <p:nvPr userDrawn="1"/>
        </p:nvSpPr>
        <p:spPr>
          <a:xfrm>
            <a:off x="1476078" y="1997746"/>
            <a:ext cx="1317520" cy="72000"/>
          </a:xfrm>
          <a:prstGeom prst="rect">
            <a:avLst/>
          </a:prstGeom>
          <a:solidFill>
            <a:srgbClr val="FFB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6" name="Текст 2">
            <a:extLst>
              <a:ext uri="{FF2B5EF4-FFF2-40B4-BE49-F238E27FC236}">
                <a16:creationId xmlns:a16="http://schemas.microsoft.com/office/drawing/2014/main" id="{35DE0674-AB59-AF43-88BC-087999D197C5}"/>
              </a:ext>
            </a:extLst>
          </p:cNvPr>
          <p:cNvSpPr>
            <a:spLocks noGrp="1"/>
          </p:cNvSpPr>
          <p:nvPr>
            <p:ph type="body" sz="quarter" idx="13" hasCustomPrompt="1"/>
          </p:nvPr>
        </p:nvSpPr>
        <p:spPr>
          <a:xfrm>
            <a:off x="1476079" y="770365"/>
            <a:ext cx="2409825" cy="341313"/>
          </a:xfrm>
        </p:spPr>
        <p:txBody>
          <a:bodyPr anchor="ctr"/>
          <a:lstStyle>
            <a:lvl1pPr marL="0" indent="0">
              <a:buNone/>
              <a:defRPr sz="1600">
                <a:solidFill>
                  <a:schemeClr val="accent5"/>
                </a:solidFill>
              </a:defRPr>
            </a:lvl1pPr>
          </a:lstStyle>
          <a:p>
            <a:pPr lvl="0"/>
            <a:r>
              <a:rPr lang="en-US"/>
              <a:t>Title</a:t>
            </a:r>
            <a:endParaRPr lang="ru-UA"/>
          </a:p>
        </p:txBody>
      </p:sp>
      <p:sp>
        <p:nvSpPr>
          <p:cNvPr id="7" name="Content Placeholder 2">
            <a:extLst>
              <a:ext uri="{FF2B5EF4-FFF2-40B4-BE49-F238E27FC236}">
                <a16:creationId xmlns:a16="http://schemas.microsoft.com/office/drawing/2014/main" id="{B70AF182-A2A6-4345-9E95-0BE61D296265}"/>
              </a:ext>
            </a:extLst>
          </p:cNvPr>
          <p:cNvSpPr>
            <a:spLocks noGrp="1"/>
          </p:cNvSpPr>
          <p:nvPr>
            <p:ph idx="1" hasCustomPrompt="1"/>
          </p:nvPr>
        </p:nvSpPr>
        <p:spPr>
          <a:xfrm>
            <a:off x="1476079" y="2617918"/>
            <a:ext cx="15335092" cy="6413648"/>
          </a:xfrm>
        </p:spPr>
        <p:txBody>
          <a:bodyPr/>
          <a:lstStyle>
            <a:lvl1pPr marL="0" indent="0">
              <a:buFont typeface="+mj-lt"/>
              <a:buNone/>
              <a:defRPr sz="2400" b="0" i="0">
                <a:latin typeface="DA_FuturaPT Book" panose="020B0502020204020303" pitchFamily="34" charset="0"/>
                <a:ea typeface="DA_FuturaPT Book" panose="020B0502020204020303" pitchFamily="34" charset="0"/>
              </a:defRPr>
            </a:lvl1pPr>
            <a:lvl2pPr marL="457291" indent="0">
              <a:buFont typeface="+mj-lt"/>
              <a:buNone/>
              <a:defRPr/>
            </a:lvl2pPr>
            <a:lvl3pPr marL="914583" indent="0">
              <a:buFont typeface="+mj-lt"/>
              <a:buNone/>
              <a:defRPr/>
            </a:lvl3pPr>
            <a:lvl4pPr marL="1371875" indent="0">
              <a:buFont typeface="+mj-lt"/>
              <a:buNone/>
              <a:defRPr/>
            </a:lvl4pPr>
            <a:lvl5pPr marL="1829166" indent="0">
              <a:buFont typeface="+mj-lt"/>
              <a:buNone/>
              <a:defRPr/>
            </a:lvl5pPr>
          </a:lstStyle>
          <a:p>
            <a:pPr lvl="0"/>
            <a:r>
              <a:rPr lang="en-US"/>
              <a:t>Click to edit</a:t>
            </a:r>
            <a:endParaRPr lang="ru-RU"/>
          </a:p>
        </p:txBody>
      </p:sp>
    </p:spTree>
    <p:extLst>
      <p:ext uri="{BB962C8B-B14F-4D97-AF65-F5344CB8AC3E}">
        <p14:creationId xmlns:p14="http://schemas.microsoft.com/office/powerpoint/2010/main" val="193436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2 Lines Only">
    <p:spTree>
      <p:nvGrpSpPr>
        <p:cNvPr id="1" name=""/>
        <p:cNvGrpSpPr/>
        <p:nvPr/>
      </p:nvGrpSpPr>
      <p:grpSpPr>
        <a:xfrm>
          <a:off x="0" y="0"/>
          <a:ext cx="0" cy="0"/>
          <a:chOff x="0" y="0"/>
          <a:chExt cx="0" cy="0"/>
        </a:xfrm>
      </p:grpSpPr>
      <p:pic>
        <p:nvPicPr>
          <p:cNvPr id="169" name="Picture 168"/>
          <p:cNvPicPr>
            <a:picLocks/>
          </p:cNvPicPr>
          <p:nvPr userDrawn="1"/>
        </p:nvPicPr>
        <p:blipFill>
          <a:blip r:embed="rId2">
            <a:extLst>
              <a:ext uri="{28A0092B-C50C-407E-A947-70E740481C1C}">
                <a14:useLocalDpi xmlns:a14="http://schemas.microsoft.com/office/drawing/2010/main"/>
              </a:ext>
            </a:extLst>
          </a:blip>
          <a:stretch>
            <a:fillRect/>
          </a:stretch>
        </p:blipFill>
        <p:spPr>
          <a:xfrm>
            <a:off x="1477751" y="2724902"/>
            <a:ext cx="1314000" cy="72000"/>
          </a:xfrm>
          <a:prstGeom prst="rect">
            <a:avLst/>
          </a:prstGeom>
        </p:spPr>
      </p:pic>
      <p:sp>
        <p:nvSpPr>
          <p:cNvPr id="200" name="Title 1"/>
          <p:cNvSpPr>
            <a:spLocks noGrp="1"/>
          </p:cNvSpPr>
          <p:nvPr>
            <p:ph type="title" hasCustomPrompt="1"/>
          </p:nvPr>
        </p:nvSpPr>
        <p:spPr>
          <a:xfrm>
            <a:off x="1476079" y="1147820"/>
            <a:ext cx="11846413" cy="1290951"/>
          </a:xfrm>
        </p:spPr>
        <p:txBody>
          <a:bodyPr/>
          <a:lstStyle>
            <a:lvl1pPr>
              <a:defRPr baseline="0"/>
            </a:lvl1pPr>
          </a:lstStyle>
          <a:p>
            <a:r>
              <a:rPr lang="en-US"/>
              <a:t>Click to edit Master title style</a:t>
            </a:r>
            <a:br>
              <a:rPr lang="en-US"/>
            </a:br>
            <a:r>
              <a:rPr lang="en-US"/>
              <a:t>2 Lines</a:t>
            </a:r>
          </a:p>
        </p:txBody>
      </p:sp>
      <p:sp>
        <p:nvSpPr>
          <p:cNvPr id="8" name="Slide Number Placeholder 5"/>
          <p:cNvSpPr>
            <a:spLocks noGrp="1"/>
          </p:cNvSpPr>
          <p:nvPr>
            <p:ph type="sldNum" sz="quarter" idx="12"/>
          </p:nvPr>
        </p:nvSpPr>
        <p:spPr>
          <a:xfrm>
            <a:off x="15497553" y="9031567"/>
            <a:ext cx="1313618" cy="576681"/>
          </a:xfrm>
        </p:spPr>
        <p:txBody>
          <a:bodyPr lIns="0" tIns="0" rIns="0" bIns="0" anchor="b" anchorCtr="0"/>
          <a:lstStyle>
            <a:lvl1pPr>
              <a:defRPr sz="1600" b="0" i="0" baseline="0">
                <a:solidFill>
                  <a:schemeClr val="tx1"/>
                </a:solidFill>
                <a:latin typeface="DA_FuturaPT Book" panose="020B0502020204020303" pitchFamily="34" charset="0"/>
                <a:ea typeface="DA_FuturaPT Book" panose="020B0502020204020303" pitchFamily="34" charset="0"/>
              </a:defRPr>
            </a:lvl1pPr>
          </a:lstStyle>
          <a:p>
            <a:fld id="{EE45D548-129C-44F5-8FDE-DB3ED73B1F87}" type="slidenum">
              <a:rPr lang="en-US" smtClean="0"/>
              <a:pPr/>
              <a:t>‹#›</a:t>
            </a:fld>
            <a:endParaRPr lang="en-US"/>
          </a:p>
        </p:txBody>
      </p:sp>
      <p:pic>
        <p:nvPicPr>
          <p:cNvPr id="9" name="Graphic 8">
            <a:extLst>
              <a:ext uri="{FF2B5EF4-FFF2-40B4-BE49-F238E27FC236}">
                <a16:creationId xmlns:a16="http://schemas.microsoft.com/office/drawing/2014/main" id="{7DE73301-1051-2B42-BC33-7D4FC7D8D78C}"/>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14638740" y="1361229"/>
            <a:ext cx="2173929" cy="347097"/>
          </a:xfrm>
          <a:prstGeom prst="rect">
            <a:avLst/>
          </a:prstGeom>
        </p:spPr>
      </p:pic>
      <p:sp>
        <p:nvSpPr>
          <p:cNvPr id="3" name="Текст 2">
            <a:extLst>
              <a:ext uri="{FF2B5EF4-FFF2-40B4-BE49-F238E27FC236}">
                <a16:creationId xmlns:a16="http://schemas.microsoft.com/office/drawing/2014/main" id="{7FF9A6AE-FA40-7547-99F9-59E94335DAC9}"/>
              </a:ext>
            </a:extLst>
          </p:cNvPr>
          <p:cNvSpPr>
            <a:spLocks noGrp="1"/>
          </p:cNvSpPr>
          <p:nvPr>
            <p:ph type="body" sz="quarter" idx="13" hasCustomPrompt="1"/>
          </p:nvPr>
        </p:nvSpPr>
        <p:spPr>
          <a:xfrm>
            <a:off x="1476079" y="770365"/>
            <a:ext cx="2409825" cy="341313"/>
          </a:xfrm>
        </p:spPr>
        <p:txBody>
          <a:bodyPr anchor="ctr"/>
          <a:lstStyle>
            <a:lvl1pPr marL="0" indent="0">
              <a:buNone/>
              <a:defRPr sz="1600">
                <a:solidFill>
                  <a:schemeClr val="accent5"/>
                </a:solidFill>
              </a:defRPr>
            </a:lvl1pPr>
          </a:lstStyle>
          <a:p>
            <a:pPr lvl="0"/>
            <a:r>
              <a:rPr lang="en-US"/>
              <a:t>Title</a:t>
            </a:r>
            <a:endParaRPr lang="ru-UA"/>
          </a:p>
        </p:txBody>
      </p:sp>
      <p:sp>
        <p:nvSpPr>
          <p:cNvPr id="10" name="Content Placeholder 2">
            <a:extLst>
              <a:ext uri="{FF2B5EF4-FFF2-40B4-BE49-F238E27FC236}">
                <a16:creationId xmlns:a16="http://schemas.microsoft.com/office/drawing/2014/main" id="{202DB83F-60D6-6E4C-A94D-3821FCAF5718}"/>
              </a:ext>
            </a:extLst>
          </p:cNvPr>
          <p:cNvSpPr>
            <a:spLocks noGrp="1"/>
          </p:cNvSpPr>
          <p:nvPr>
            <p:ph idx="1" hasCustomPrompt="1"/>
          </p:nvPr>
        </p:nvSpPr>
        <p:spPr>
          <a:xfrm>
            <a:off x="1476079" y="3345064"/>
            <a:ext cx="15335092" cy="5686502"/>
          </a:xfrm>
        </p:spPr>
        <p:txBody>
          <a:bodyPr/>
          <a:lstStyle>
            <a:lvl1pPr marL="0" indent="0">
              <a:buFont typeface="+mj-lt"/>
              <a:buNone/>
              <a:defRPr sz="2400" b="0" i="0">
                <a:latin typeface="DA_FuturaPT Book" panose="020B0502020204020303" pitchFamily="34" charset="0"/>
                <a:ea typeface="DA_FuturaPT Book" panose="020B0502020204020303" pitchFamily="34" charset="0"/>
              </a:defRPr>
            </a:lvl1pPr>
            <a:lvl2pPr marL="457291" indent="0">
              <a:buFont typeface="+mj-lt"/>
              <a:buNone/>
              <a:defRPr/>
            </a:lvl2pPr>
            <a:lvl3pPr marL="914583" indent="0">
              <a:buFont typeface="+mj-lt"/>
              <a:buNone/>
              <a:defRPr/>
            </a:lvl3pPr>
            <a:lvl4pPr marL="1371875" indent="0">
              <a:buFont typeface="+mj-lt"/>
              <a:buNone/>
              <a:defRPr/>
            </a:lvl4pPr>
            <a:lvl5pPr marL="1829166" indent="0">
              <a:buFont typeface="+mj-lt"/>
              <a:buNone/>
              <a:defRPr/>
            </a:lvl5pPr>
          </a:lstStyle>
          <a:p>
            <a:pPr lvl="0"/>
            <a:r>
              <a:rPr lang="en-US"/>
              <a:t>Click to edit</a:t>
            </a:r>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Orange">
    <p:bg>
      <p:bgPr>
        <a:solidFill>
          <a:srgbClr val="FFB133"/>
        </a:solidFill>
        <a:effectLst/>
      </p:bgPr>
    </p:bg>
    <p:spTree>
      <p:nvGrpSpPr>
        <p:cNvPr id="1" name=""/>
        <p:cNvGrpSpPr/>
        <p:nvPr/>
      </p:nvGrpSpPr>
      <p:grpSpPr>
        <a:xfrm>
          <a:off x="0" y="0"/>
          <a:ext cx="0" cy="0"/>
          <a:chOff x="0" y="0"/>
          <a:chExt cx="0" cy="0"/>
        </a:xfrm>
      </p:grpSpPr>
      <p:sp>
        <p:nvSpPr>
          <p:cNvPr id="200" name="Title 1"/>
          <p:cNvSpPr>
            <a:spLocks noGrp="1"/>
          </p:cNvSpPr>
          <p:nvPr>
            <p:ph type="title" hasCustomPrompt="1"/>
          </p:nvPr>
        </p:nvSpPr>
        <p:spPr>
          <a:xfrm>
            <a:off x="1476079" y="5142829"/>
            <a:ext cx="15335092" cy="2089512"/>
          </a:xfrm>
        </p:spPr>
        <p:txBody>
          <a:bodyPr anchor="ctr" anchorCtr="0"/>
          <a:lstStyle>
            <a:lvl1pPr>
              <a:defRPr b="0" i="0" baseline="0">
                <a:solidFill>
                  <a:schemeClr val="tx1"/>
                </a:solidFill>
                <a:latin typeface="DA_FuturaPT Book" panose="020B0502020204020303" pitchFamily="34" charset="0"/>
                <a:ea typeface="DA_FuturaPT Book" panose="020B0502020204020303" pitchFamily="34" charset="0"/>
              </a:defRPr>
            </a:lvl1p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Green">
    <p:bg>
      <p:bgPr>
        <a:solidFill>
          <a:srgbClr val="2BC6BF"/>
        </a:solidFill>
        <a:effectLst/>
      </p:bgPr>
    </p:bg>
    <p:spTree>
      <p:nvGrpSpPr>
        <p:cNvPr id="1" name=""/>
        <p:cNvGrpSpPr/>
        <p:nvPr/>
      </p:nvGrpSpPr>
      <p:grpSpPr>
        <a:xfrm>
          <a:off x="0" y="0"/>
          <a:ext cx="0" cy="0"/>
          <a:chOff x="0" y="0"/>
          <a:chExt cx="0" cy="0"/>
        </a:xfrm>
      </p:grpSpPr>
      <p:sp>
        <p:nvSpPr>
          <p:cNvPr id="200" name="Title 1"/>
          <p:cNvSpPr>
            <a:spLocks noGrp="1"/>
          </p:cNvSpPr>
          <p:nvPr>
            <p:ph type="title" hasCustomPrompt="1"/>
          </p:nvPr>
        </p:nvSpPr>
        <p:spPr>
          <a:xfrm>
            <a:off x="1476079" y="5142829"/>
            <a:ext cx="15335092" cy="2089512"/>
          </a:xfrm>
        </p:spPr>
        <p:txBody>
          <a:bodyPr anchor="ctr" anchorCtr="0"/>
          <a:lstStyle>
            <a:lvl1pPr>
              <a:defRPr b="0" i="0" baseline="0">
                <a:solidFill>
                  <a:schemeClr val="tx1"/>
                </a:solidFill>
                <a:latin typeface="DA_FuturaPT Book" panose="020B0502020204020303" pitchFamily="34" charset="0"/>
                <a:ea typeface="DA_FuturaPT Book" panose="020B0502020204020303" pitchFamily="34" charset="0"/>
              </a:defRPr>
            </a:lvl1pPr>
          </a:lstStyle>
          <a:p>
            <a:r>
              <a:rPr lang="en-US"/>
              <a:t>Click to edit Master title style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Red">
    <p:bg>
      <p:bgPr>
        <a:solidFill>
          <a:srgbClr val="F0503C"/>
        </a:solidFill>
        <a:effectLst/>
      </p:bgPr>
    </p:bg>
    <p:spTree>
      <p:nvGrpSpPr>
        <p:cNvPr id="1" name=""/>
        <p:cNvGrpSpPr/>
        <p:nvPr/>
      </p:nvGrpSpPr>
      <p:grpSpPr>
        <a:xfrm>
          <a:off x="0" y="0"/>
          <a:ext cx="0" cy="0"/>
          <a:chOff x="0" y="0"/>
          <a:chExt cx="0" cy="0"/>
        </a:xfrm>
      </p:grpSpPr>
      <p:sp>
        <p:nvSpPr>
          <p:cNvPr id="200" name="Title 1"/>
          <p:cNvSpPr>
            <a:spLocks noGrp="1"/>
          </p:cNvSpPr>
          <p:nvPr>
            <p:ph type="title" hasCustomPrompt="1"/>
          </p:nvPr>
        </p:nvSpPr>
        <p:spPr>
          <a:xfrm>
            <a:off x="1476079" y="5142829"/>
            <a:ext cx="15335092" cy="2089512"/>
          </a:xfrm>
        </p:spPr>
        <p:txBody>
          <a:bodyPr anchor="ctr" anchorCtr="0"/>
          <a:lstStyle>
            <a:lvl1pPr>
              <a:defRPr b="0" i="0" baseline="0">
                <a:solidFill>
                  <a:schemeClr val="tx1"/>
                </a:solidFill>
                <a:latin typeface="DA_FuturaPT Book" panose="020B0502020204020303" pitchFamily="34" charset="0"/>
                <a:ea typeface="DA_FuturaPT Book" panose="020B0502020204020303" pitchFamily="34" charset="0"/>
              </a:defRPr>
            </a:lvl1p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1 Line">
    <p:bg>
      <p:bgPr>
        <a:solidFill>
          <a:schemeClr val="bg1"/>
        </a:solidFill>
        <a:effectLst/>
      </p:bgPr>
    </p:bg>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BF89E6B4-BBCC-B640-A4A2-84B83A51A91A}"/>
              </a:ext>
            </a:extLst>
          </p:cNvPr>
          <p:cNvSpPr/>
          <p:nvPr userDrawn="1"/>
        </p:nvSpPr>
        <p:spPr>
          <a:xfrm>
            <a:off x="4093874" y="5135286"/>
            <a:ext cx="1317520" cy="72000"/>
          </a:xfrm>
          <a:prstGeom prst="rect">
            <a:avLst/>
          </a:prstGeom>
          <a:solidFill>
            <a:srgbClr val="FFB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pic>
        <p:nvPicPr>
          <p:cNvPr id="8" name="Graphic 7"/>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246357" y="3027747"/>
            <a:ext cx="3853543" cy="615271"/>
          </a:xfrm>
          <a:prstGeom prst="rect">
            <a:avLst/>
          </a:prstGeom>
        </p:spPr>
      </p:pic>
      <p:sp>
        <p:nvSpPr>
          <p:cNvPr id="9" name="Title 1"/>
          <p:cNvSpPr>
            <a:spLocks noGrp="1"/>
          </p:cNvSpPr>
          <p:nvPr>
            <p:ph type="title" hasCustomPrompt="1"/>
          </p:nvPr>
        </p:nvSpPr>
        <p:spPr>
          <a:xfrm>
            <a:off x="4056261" y="4137107"/>
            <a:ext cx="11375424" cy="709127"/>
          </a:xfrm>
          <a:noFill/>
        </p:spPr>
        <p:txBody>
          <a:bodyPr/>
          <a:lstStyle>
            <a:lvl1pPr>
              <a:defRPr/>
            </a:lvl1pPr>
          </a:lstStyle>
          <a:p>
            <a:r>
              <a:rPr lang="en-US"/>
              <a:t>Click to edit text</a:t>
            </a:r>
          </a:p>
        </p:txBody>
      </p:sp>
      <p:sp>
        <p:nvSpPr>
          <p:cNvPr id="46" name="TextBox 45"/>
          <p:cNvSpPr txBox="1"/>
          <p:nvPr userDrawn="1"/>
        </p:nvSpPr>
        <p:spPr>
          <a:xfrm>
            <a:off x="4071242" y="7147393"/>
            <a:ext cx="3484278" cy="1799227"/>
          </a:xfrm>
          <a:prstGeom prst="rect">
            <a:avLst/>
          </a:prstGeom>
          <a:noFill/>
        </p:spPr>
        <p:txBody>
          <a:bodyPr wrap="square" lIns="0" tIns="0" rIns="0" bIns="0" rtlCol="0">
            <a:noAutofit/>
          </a:bodyPr>
          <a:lstStyle/>
          <a:p>
            <a:pPr lvl="0">
              <a:lnSpc>
                <a:spcPts val="3400"/>
              </a:lnSpc>
            </a:pPr>
            <a:r>
              <a:rPr lang="en-US" sz="2400" b="0" i="0">
                <a:solidFill>
                  <a:schemeClr val="tx2"/>
                </a:solidFill>
                <a:latin typeface="DA_FuturaPT Medium" panose="020B0502020204020303" pitchFamily="34" charset="0"/>
                <a:ea typeface="DA_FuturaPT Medium" panose="020B0502020204020303" pitchFamily="34" charset="0"/>
              </a:rPr>
              <a:t>New York </a:t>
            </a:r>
            <a:r>
              <a:rPr lang="en-US" sz="2400" b="0" i="0">
                <a:solidFill>
                  <a:schemeClr val="tx2"/>
                </a:solidFill>
                <a:latin typeface="DA_FuturaPT Book" panose="020B0502020204020303" pitchFamily="34" charset="0"/>
                <a:ea typeface="DA_FuturaPT Book" panose="020B0502020204020303" pitchFamily="34" charset="0"/>
                <a:cs typeface="Open Sans Light" charset="0"/>
              </a:rPr>
              <a:t>USA</a:t>
            </a:r>
          </a:p>
          <a:p>
            <a:pPr lvl="0">
              <a:lnSpc>
                <a:spcPts val="3400"/>
              </a:lnSpc>
            </a:pPr>
            <a:r>
              <a:rPr lang="en-US" sz="2400" b="0" i="0">
                <a:solidFill>
                  <a:schemeClr val="tx2"/>
                </a:solidFill>
                <a:latin typeface="DA_FuturaPT Medium" panose="020B0502020204020303" pitchFamily="34" charset="0"/>
                <a:ea typeface="DA_FuturaPT Medium" panose="020B0502020204020303" pitchFamily="34" charset="0"/>
              </a:rPr>
              <a:t>London</a:t>
            </a:r>
            <a:r>
              <a:rPr lang="en-US" sz="2400" b="0" i="0">
                <a:solidFill>
                  <a:schemeClr val="tx2"/>
                </a:solidFill>
                <a:latin typeface="DA_FuturaPT Book" panose="020B0502020204020303" pitchFamily="34" charset="0"/>
                <a:ea typeface="DA_FuturaPT Book" panose="020B0502020204020303" pitchFamily="34" charset="0"/>
              </a:rPr>
              <a:t> </a:t>
            </a:r>
            <a:r>
              <a:rPr lang="en-US" sz="2400" b="0" i="0">
                <a:solidFill>
                  <a:schemeClr val="tx2"/>
                </a:solidFill>
                <a:latin typeface="DA_FuturaPT Book" panose="020B0502020204020303" pitchFamily="34" charset="0"/>
                <a:ea typeface="DA_FuturaPT Book" panose="020B0502020204020303" pitchFamily="34" charset="0"/>
                <a:cs typeface="Open Sans Light" charset="0"/>
              </a:rPr>
              <a:t>UK</a:t>
            </a:r>
          </a:p>
          <a:p>
            <a:pPr lvl="0">
              <a:lnSpc>
                <a:spcPts val="3400"/>
              </a:lnSpc>
            </a:pPr>
            <a:r>
              <a:rPr lang="en-US" sz="2400" b="0" i="0">
                <a:solidFill>
                  <a:schemeClr val="tx2"/>
                </a:solidFill>
                <a:latin typeface="DA_FuturaPT Medium" panose="020B0502020204020303" pitchFamily="34" charset="0"/>
                <a:ea typeface="DA_FuturaPT Medium" panose="020B0502020204020303" pitchFamily="34" charset="0"/>
              </a:rPr>
              <a:t>Munich</a:t>
            </a:r>
            <a:r>
              <a:rPr lang="en-US" sz="2400" b="0" i="0">
                <a:solidFill>
                  <a:schemeClr val="tx2"/>
                </a:solidFill>
                <a:latin typeface="DA_FuturaPT Book" panose="020B0502020204020303" pitchFamily="34" charset="0"/>
                <a:ea typeface="DA_FuturaPT Book" panose="020B0502020204020303" pitchFamily="34" charset="0"/>
              </a:rPr>
              <a:t> </a:t>
            </a:r>
            <a:r>
              <a:rPr lang="en-US" sz="2400" b="0" i="0">
                <a:solidFill>
                  <a:schemeClr val="tx2"/>
                </a:solidFill>
                <a:latin typeface="DA_FuturaPT Book" panose="020B0502020204020303" pitchFamily="34" charset="0"/>
                <a:ea typeface="DA_FuturaPT Book" panose="020B0502020204020303" pitchFamily="34" charset="0"/>
                <a:cs typeface="Open Sans Light" charset="0"/>
              </a:rPr>
              <a:t>Germany</a:t>
            </a:r>
          </a:p>
          <a:p>
            <a:pPr lvl="0">
              <a:lnSpc>
                <a:spcPts val="3400"/>
              </a:lnSpc>
            </a:pPr>
            <a:r>
              <a:rPr lang="en-US" sz="2400" b="0" i="0">
                <a:solidFill>
                  <a:schemeClr val="tx2"/>
                </a:solidFill>
                <a:latin typeface="DA_FuturaPT Medium" panose="020B0502020204020303" pitchFamily="34" charset="0"/>
                <a:ea typeface="DA_FuturaPT Medium" panose="020B0502020204020303" pitchFamily="34" charset="0"/>
              </a:rPr>
              <a:t>Zug</a:t>
            </a:r>
            <a:r>
              <a:rPr lang="en-US" sz="2400" b="0" i="0">
                <a:solidFill>
                  <a:schemeClr val="tx2"/>
                </a:solidFill>
                <a:latin typeface="DA_FuturaPT Book" panose="020B0502020204020303" pitchFamily="34" charset="0"/>
                <a:ea typeface="DA_FuturaPT Book" panose="020B0502020204020303" pitchFamily="34" charset="0"/>
              </a:rPr>
              <a:t> </a:t>
            </a:r>
            <a:r>
              <a:rPr lang="en-US" sz="2400" b="0" i="0">
                <a:solidFill>
                  <a:schemeClr val="tx2"/>
                </a:solidFill>
                <a:latin typeface="DA_FuturaPT Book" panose="020B0502020204020303" pitchFamily="34" charset="0"/>
                <a:ea typeface="DA_FuturaPT Book" panose="020B0502020204020303" pitchFamily="34" charset="0"/>
                <a:cs typeface="Open Sans Light" charset="0"/>
              </a:rPr>
              <a:t>Switzerland</a:t>
            </a:r>
          </a:p>
          <a:p>
            <a:pPr>
              <a:lnSpc>
                <a:spcPts val="3400"/>
              </a:lnSpc>
            </a:pPr>
            <a:endParaRPr lang="en-US" sz="2400" b="0" i="0">
              <a:solidFill>
                <a:schemeClr val="tx2"/>
              </a:solidFill>
              <a:latin typeface="DA_FuturaPT Book" panose="020B0502020204020303" pitchFamily="34" charset="0"/>
              <a:ea typeface="DA_FuturaPT Book" panose="020B0502020204020303"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Lilac">
    <p:bg>
      <p:bgPr>
        <a:solidFill>
          <a:srgbClr val="70529F"/>
        </a:solidFill>
        <a:effectLst/>
      </p:bgPr>
    </p:bg>
    <p:spTree>
      <p:nvGrpSpPr>
        <p:cNvPr id="1" name=""/>
        <p:cNvGrpSpPr/>
        <p:nvPr/>
      </p:nvGrpSpPr>
      <p:grpSpPr>
        <a:xfrm>
          <a:off x="0" y="0"/>
          <a:ext cx="0" cy="0"/>
          <a:chOff x="0" y="0"/>
          <a:chExt cx="0" cy="0"/>
        </a:xfrm>
      </p:grpSpPr>
      <p:sp>
        <p:nvSpPr>
          <p:cNvPr id="200" name="Title 1"/>
          <p:cNvSpPr>
            <a:spLocks noGrp="1"/>
          </p:cNvSpPr>
          <p:nvPr>
            <p:ph type="title" hasCustomPrompt="1"/>
          </p:nvPr>
        </p:nvSpPr>
        <p:spPr>
          <a:xfrm>
            <a:off x="1476079" y="5142829"/>
            <a:ext cx="15335092" cy="2089512"/>
          </a:xfrm>
        </p:spPr>
        <p:txBody>
          <a:bodyPr anchor="ctr" anchorCtr="0"/>
          <a:lstStyle>
            <a:lvl1pPr>
              <a:defRPr b="0" i="0" baseline="0">
                <a:solidFill>
                  <a:schemeClr val="bg1"/>
                </a:solidFill>
                <a:latin typeface="DA_FuturaPT Book" panose="020B0502020204020303" pitchFamily="34" charset="0"/>
                <a:ea typeface="DA_FuturaPT Book" panose="020B0502020204020303" pitchFamily="34" charset="0"/>
              </a:defRPr>
            </a:lvl1pPr>
          </a:lstStyle>
          <a:p>
            <a:r>
              <a:rPr lang="en-US"/>
              <a:t>Click to edit Master title style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eal">
    <p:bg>
      <p:bgPr>
        <a:solidFill>
          <a:srgbClr val="53CFF8"/>
        </a:solidFill>
        <a:effectLst/>
      </p:bgPr>
    </p:bg>
    <p:spTree>
      <p:nvGrpSpPr>
        <p:cNvPr id="1" name=""/>
        <p:cNvGrpSpPr/>
        <p:nvPr/>
      </p:nvGrpSpPr>
      <p:grpSpPr>
        <a:xfrm>
          <a:off x="0" y="0"/>
          <a:ext cx="0" cy="0"/>
          <a:chOff x="0" y="0"/>
          <a:chExt cx="0" cy="0"/>
        </a:xfrm>
      </p:grpSpPr>
      <p:sp>
        <p:nvSpPr>
          <p:cNvPr id="200" name="Title 1"/>
          <p:cNvSpPr>
            <a:spLocks noGrp="1"/>
          </p:cNvSpPr>
          <p:nvPr>
            <p:ph type="title" hasCustomPrompt="1"/>
          </p:nvPr>
        </p:nvSpPr>
        <p:spPr>
          <a:xfrm>
            <a:off x="1476079" y="5142829"/>
            <a:ext cx="15335092" cy="2089512"/>
          </a:xfrm>
        </p:spPr>
        <p:txBody>
          <a:bodyPr anchor="ctr" anchorCtr="0"/>
          <a:lstStyle>
            <a:lvl1pPr>
              <a:defRPr b="0" i="0" baseline="0">
                <a:solidFill>
                  <a:schemeClr val="tx1"/>
                </a:solidFill>
                <a:latin typeface="DA_FuturaPT Book" panose="020B0502020204020303" pitchFamily="34" charset="0"/>
                <a:ea typeface="DA_FuturaPT Book" panose="020B0502020204020303" pitchFamily="34" charset="0"/>
              </a:defRPr>
            </a:lvl1pPr>
          </a:lstStyle>
          <a:p>
            <a:r>
              <a:rPr lang="en-US"/>
              <a:t>Click to edit Master title style</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1 Line Big Phot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76079" y="1147820"/>
            <a:ext cx="11846413" cy="849927"/>
          </a:xfrm>
        </p:spPr>
        <p:txBody>
          <a:bodyPr/>
          <a:lstStyle>
            <a:lvl1pPr>
              <a:defRPr baseline="0"/>
            </a:lvl1pPr>
          </a:lstStyle>
          <a:p>
            <a:pPr lvl="0"/>
            <a:r>
              <a:rPr lang="en-US"/>
              <a:t>Click to edit</a:t>
            </a:r>
            <a:endParaRPr lang="ru-RU"/>
          </a:p>
        </p:txBody>
      </p:sp>
      <p:sp>
        <p:nvSpPr>
          <p:cNvPr id="40" name="Picture Placeholder 7"/>
          <p:cNvSpPr>
            <a:spLocks noGrp="1"/>
          </p:cNvSpPr>
          <p:nvPr>
            <p:ph type="pic" sz="quarter" idx="20"/>
          </p:nvPr>
        </p:nvSpPr>
        <p:spPr>
          <a:xfrm>
            <a:off x="1482709" y="2617917"/>
            <a:ext cx="15326856" cy="6413651"/>
          </a:xfrm>
          <a:solidFill>
            <a:schemeClr val="tx2">
              <a:lumMod val="10000"/>
              <a:lumOff val="90000"/>
            </a:schemeClr>
          </a:solidFill>
        </p:spPr>
        <p:txBody>
          <a:bodyPr vert="horz" anchor="ctr" anchorCtr="0"/>
          <a:lstStyle>
            <a:lvl1pPr marL="0" indent="0" algn="ctr">
              <a:buNone/>
              <a:defRPr sz="2000" b="0" i="0" cap="all" baseline="0">
                <a:latin typeface="DA_FuturaPT Book" panose="020B0502020204020303" pitchFamily="34" charset="0"/>
                <a:ea typeface="DA_FuturaPT Book" panose="020B0502020204020303" pitchFamily="34" charset="0"/>
              </a:defRPr>
            </a:lvl1pPr>
          </a:lstStyle>
          <a:p>
            <a:r>
              <a:rPr lang="ru-RU"/>
              <a:t>Вставка рисунка</a:t>
            </a:r>
            <a:endParaRPr lang="en-US"/>
          </a:p>
        </p:txBody>
      </p:sp>
      <p:pic>
        <p:nvPicPr>
          <p:cNvPr id="6" name="Graphic 8">
            <a:extLst>
              <a:ext uri="{FF2B5EF4-FFF2-40B4-BE49-F238E27FC236}">
                <a16:creationId xmlns:a16="http://schemas.microsoft.com/office/drawing/2014/main" id="{CA9E855C-E923-5646-8D20-F62DA5981E3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4638740" y="1361229"/>
            <a:ext cx="2173929" cy="347097"/>
          </a:xfrm>
          <a:prstGeom prst="rect">
            <a:avLst/>
          </a:prstGeom>
        </p:spPr>
      </p:pic>
      <p:sp>
        <p:nvSpPr>
          <p:cNvPr id="7" name="Прямоугольник 6">
            <a:extLst>
              <a:ext uri="{FF2B5EF4-FFF2-40B4-BE49-F238E27FC236}">
                <a16:creationId xmlns:a16="http://schemas.microsoft.com/office/drawing/2014/main" id="{55F11EE0-A35C-0644-B0FD-A241F7AC5163}"/>
              </a:ext>
            </a:extLst>
          </p:cNvPr>
          <p:cNvSpPr/>
          <p:nvPr userDrawn="1"/>
        </p:nvSpPr>
        <p:spPr>
          <a:xfrm>
            <a:off x="1476078" y="1997746"/>
            <a:ext cx="1317520" cy="72000"/>
          </a:xfrm>
          <a:prstGeom prst="rect">
            <a:avLst/>
          </a:prstGeom>
          <a:solidFill>
            <a:srgbClr val="FFB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8" name="Slide Number Placeholder 5">
            <a:extLst>
              <a:ext uri="{FF2B5EF4-FFF2-40B4-BE49-F238E27FC236}">
                <a16:creationId xmlns:a16="http://schemas.microsoft.com/office/drawing/2014/main" id="{A26A51CD-AAA2-764F-BC62-A26D49198A7F}"/>
              </a:ext>
            </a:extLst>
          </p:cNvPr>
          <p:cNvSpPr>
            <a:spLocks noGrp="1"/>
          </p:cNvSpPr>
          <p:nvPr>
            <p:ph type="sldNum" sz="quarter" idx="12"/>
          </p:nvPr>
        </p:nvSpPr>
        <p:spPr>
          <a:xfrm>
            <a:off x="15497553" y="9031567"/>
            <a:ext cx="1313618" cy="576681"/>
          </a:xfrm>
        </p:spPr>
        <p:txBody>
          <a:bodyPr lIns="0" tIns="0" rIns="0" bIns="0" anchor="b" anchorCtr="0"/>
          <a:lstStyle>
            <a:lvl1pPr>
              <a:defRPr sz="1600" b="0" i="0" baseline="0">
                <a:solidFill>
                  <a:schemeClr val="tx1"/>
                </a:solidFill>
                <a:latin typeface="DA_FuturaPT Book" panose="020B0502020204020303" pitchFamily="34" charset="0"/>
                <a:ea typeface="DA_FuturaPT Book" panose="020B0502020204020303" pitchFamily="34" charset="0"/>
              </a:defRPr>
            </a:lvl1pPr>
          </a:lstStyle>
          <a:p>
            <a:fld id="{EE45D548-129C-44F5-8FDE-DB3ED73B1F87}"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Header 1 Line 2 Photo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76079" y="1147820"/>
            <a:ext cx="11846413" cy="849927"/>
          </a:xfrm>
        </p:spPr>
        <p:txBody>
          <a:bodyPr/>
          <a:lstStyle>
            <a:lvl1pPr>
              <a:defRPr baseline="0"/>
            </a:lvl1pPr>
          </a:lstStyle>
          <a:p>
            <a:pPr lvl="0"/>
            <a:r>
              <a:rPr lang="en-US"/>
              <a:t>Click to edit</a:t>
            </a:r>
            <a:endParaRPr lang="ru-RU"/>
          </a:p>
        </p:txBody>
      </p:sp>
      <p:sp>
        <p:nvSpPr>
          <p:cNvPr id="40" name="Picture Placeholder 7"/>
          <p:cNvSpPr>
            <a:spLocks noGrp="1"/>
          </p:cNvSpPr>
          <p:nvPr>
            <p:ph type="pic" sz="quarter" idx="20"/>
          </p:nvPr>
        </p:nvSpPr>
        <p:spPr>
          <a:xfrm>
            <a:off x="1482709" y="2617918"/>
            <a:ext cx="7448088" cy="6413650"/>
          </a:xfrm>
          <a:solidFill>
            <a:schemeClr val="tx2">
              <a:lumMod val="10000"/>
              <a:lumOff val="90000"/>
            </a:schemeClr>
          </a:solidFill>
        </p:spPr>
        <p:txBody>
          <a:bodyPr vert="horz" anchor="ctr" anchorCtr="0"/>
          <a:lstStyle>
            <a:lvl1pPr marL="0" indent="0" algn="ctr">
              <a:buNone/>
              <a:defRPr sz="2000" b="0" i="0" cap="all" baseline="0">
                <a:latin typeface="DA_FuturaPT Book" panose="020B0502020204020303" pitchFamily="34" charset="0"/>
                <a:ea typeface="DA_FuturaPT Book" panose="020B0502020204020303" pitchFamily="34" charset="0"/>
              </a:defRPr>
            </a:lvl1pPr>
          </a:lstStyle>
          <a:p>
            <a:r>
              <a:rPr lang="ru-RU"/>
              <a:t>Вставка рисунка</a:t>
            </a:r>
            <a:endParaRPr lang="en-US"/>
          </a:p>
        </p:txBody>
      </p:sp>
      <p:sp>
        <p:nvSpPr>
          <p:cNvPr id="38" name="Picture Placeholder 7"/>
          <p:cNvSpPr>
            <a:spLocks noGrp="1"/>
          </p:cNvSpPr>
          <p:nvPr>
            <p:ph type="pic" sz="quarter" idx="21"/>
          </p:nvPr>
        </p:nvSpPr>
        <p:spPr>
          <a:xfrm>
            <a:off x="9386260" y="2617918"/>
            <a:ext cx="7429932" cy="6413650"/>
          </a:xfrm>
          <a:solidFill>
            <a:schemeClr val="tx2">
              <a:lumMod val="10000"/>
              <a:lumOff val="90000"/>
            </a:schemeClr>
          </a:solidFill>
        </p:spPr>
        <p:txBody>
          <a:bodyPr vert="horz" anchor="ctr" anchorCtr="0"/>
          <a:lstStyle>
            <a:lvl1pPr marL="0" indent="0" algn="ctr">
              <a:buNone/>
              <a:defRPr sz="2000" b="0" i="0" cap="all" baseline="0">
                <a:latin typeface="DA_FuturaPT Book" panose="020B0502020204020303" pitchFamily="34" charset="0"/>
                <a:ea typeface="DA_FuturaPT Book" panose="020B0502020204020303" pitchFamily="34" charset="0"/>
              </a:defRPr>
            </a:lvl1pPr>
          </a:lstStyle>
          <a:p>
            <a:r>
              <a:rPr lang="ru-RU"/>
              <a:t>Вставка рисунка</a:t>
            </a:r>
            <a:endParaRPr lang="en-US"/>
          </a:p>
        </p:txBody>
      </p:sp>
      <p:pic>
        <p:nvPicPr>
          <p:cNvPr id="7" name="Graphic 8">
            <a:extLst>
              <a:ext uri="{FF2B5EF4-FFF2-40B4-BE49-F238E27FC236}">
                <a16:creationId xmlns:a16="http://schemas.microsoft.com/office/drawing/2014/main" id="{BDFDCAB0-E3F6-944C-ADD7-EB0C45F89756}"/>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4638740" y="1361229"/>
            <a:ext cx="2173929" cy="347097"/>
          </a:xfrm>
          <a:prstGeom prst="rect">
            <a:avLst/>
          </a:prstGeom>
        </p:spPr>
      </p:pic>
      <p:sp>
        <p:nvSpPr>
          <p:cNvPr id="8" name="Прямоугольник 7">
            <a:extLst>
              <a:ext uri="{FF2B5EF4-FFF2-40B4-BE49-F238E27FC236}">
                <a16:creationId xmlns:a16="http://schemas.microsoft.com/office/drawing/2014/main" id="{CB3D0C60-4A47-8544-9C78-BE2DA2F39E72}"/>
              </a:ext>
            </a:extLst>
          </p:cNvPr>
          <p:cNvSpPr/>
          <p:nvPr userDrawn="1"/>
        </p:nvSpPr>
        <p:spPr>
          <a:xfrm>
            <a:off x="1476078" y="1997746"/>
            <a:ext cx="1317520" cy="72000"/>
          </a:xfrm>
          <a:prstGeom prst="rect">
            <a:avLst/>
          </a:prstGeom>
          <a:solidFill>
            <a:srgbClr val="FFB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1" name="Slide Number Placeholder 5">
            <a:extLst>
              <a:ext uri="{FF2B5EF4-FFF2-40B4-BE49-F238E27FC236}">
                <a16:creationId xmlns:a16="http://schemas.microsoft.com/office/drawing/2014/main" id="{B9D22872-F1DD-2E44-AEFE-AE2DCED9D179}"/>
              </a:ext>
            </a:extLst>
          </p:cNvPr>
          <p:cNvSpPr>
            <a:spLocks noGrp="1"/>
          </p:cNvSpPr>
          <p:nvPr>
            <p:ph type="sldNum" sz="quarter" idx="12"/>
          </p:nvPr>
        </p:nvSpPr>
        <p:spPr>
          <a:xfrm>
            <a:off x="15497553" y="9031567"/>
            <a:ext cx="1313618" cy="576681"/>
          </a:xfrm>
        </p:spPr>
        <p:txBody>
          <a:bodyPr lIns="0" tIns="0" rIns="0" bIns="0" anchor="b" anchorCtr="0"/>
          <a:lstStyle>
            <a:lvl1pPr>
              <a:defRPr sz="1600" b="0" i="0" baseline="0">
                <a:solidFill>
                  <a:schemeClr val="tx1"/>
                </a:solidFill>
                <a:latin typeface="DA_FuturaPT Book" panose="020B0502020204020303" pitchFamily="34" charset="0"/>
                <a:ea typeface="DA_FuturaPT Book" panose="020B0502020204020303" pitchFamily="34" charset="0"/>
              </a:defRPr>
            </a:lvl1pPr>
          </a:lstStyle>
          <a:p>
            <a:fld id="{EE45D548-129C-44F5-8FDE-DB3ED73B1F87}"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1 Line 8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76079" y="1147820"/>
            <a:ext cx="11846413" cy="849927"/>
          </a:xfrm>
        </p:spPr>
        <p:txBody>
          <a:bodyPr/>
          <a:lstStyle>
            <a:lvl1pPr>
              <a:defRPr baseline="0"/>
            </a:lvl1pPr>
          </a:lstStyle>
          <a:p>
            <a:pPr lvl="0"/>
            <a:r>
              <a:rPr lang="en-US"/>
              <a:t>Click to edit</a:t>
            </a:r>
            <a:endParaRPr lang="ru-RU"/>
          </a:p>
        </p:txBody>
      </p:sp>
      <p:sp>
        <p:nvSpPr>
          <p:cNvPr id="40" name="Picture Placeholder 7"/>
          <p:cNvSpPr>
            <a:spLocks noGrp="1"/>
          </p:cNvSpPr>
          <p:nvPr>
            <p:ph type="pic" sz="quarter" idx="20"/>
          </p:nvPr>
        </p:nvSpPr>
        <p:spPr>
          <a:xfrm>
            <a:off x="1471809" y="2617918"/>
            <a:ext cx="3493420" cy="2978225"/>
          </a:xfrm>
          <a:solidFill>
            <a:schemeClr val="tx2">
              <a:lumMod val="10000"/>
              <a:lumOff val="90000"/>
            </a:schemeClr>
          </a:solidFill>
          <a:ln>
            <a:noFill/>
          </a:ln>
        </p:spPr>
        <p:txBody>
          <a:bodyPr vert="horz" anchor="ctr" anchorCtr="0"/>
          <a:lstStyle>
            <a:lvl1pPr marL="0" indent="0" algn="ctr">
              <a:buNone/>
              <a:defRPr sz="2000" b="0" i="0" cap="all" baseline="0">
                <a:latin typeface="DA_FuturaPT Book" panose="020B0502020204020303" pitchFamily="34" charset="0"/>
                <a:ea typeface="DA_FuturaPT Book" panose="020B0502020204020303" pitchFamily="34" charset="0"/>
              </a:defRPr>
            </a:lvl1pPr>
          </a:lstStyle>
          <a:p>
            <a:r>
              <a:rPr lang="ru-RU"/>
              <a:t>Вставка рисунка</a:t>
            </a:r>
            <a:endParaRPr lang="en-US"/>
          </a:p>
        </p:txBody>
      </p:sp>
      <p:sp>
        <p:nvSpPr>
          <p:cNvPr id="41" name="Picture Placeholder 7"/>
          <p:cNvSpPr>
            <a:spLocks noGrp="1"/>
          </p:cNvSpPr>
          <p:nvPr>
            <p:ph type="pic" sz="quarter" idx="22"/>
          </p:nvPr>
        </p:nvSpPr>
        <p:spPr>
          <a:xfrm>
            <a:off x="1471809" y="6053343"/>
            <a:ext cx="3493420" cy="2978225"/>
          </a:xfrm>
          <a:solidFill>
            <a:schemeClr val="tx2">
              <a:lumMod val="10000"/>
              <a:lumOff val="90000"/>
            </a:schemeClr>
          </a:solidFill>
          <a:ln>
            <a:noFill/>
          </a:ln>
        </p:spPr>
        <p:txBody>
          <a:bodyPr vert="horz" anchor="ctr" anchorCtr="0"/>
          <a:lstStyle>
            <a:lvl1pPr marL="0" indent="0" algn="ctr">
              <a:buNone/>
              <a:defRPr sz="2000" b="0" i="0" cap="all" baseline="0">
                <a:latin typeface="DA_FuturaPT Book" panose="020B0502020204020303" pitchFamily="34" charset="0"/>
                <a:ea typeface="DA_FuturaPT Book" panose="020B0502020204020303" pitchFamily="34" charset="0"/>
              </a:defRPr>
            </a:lvl1pPr>
          </a:lstStyle>
          <a:p>
            <a:r>
              <a:rPr lang="ru-RU"/>
              <a:t>Вставка рисунка</a:t>
            </a:r>
            <a:endParaRPr lang="en-US"/>
          </a:p>
        </p:txBody>
      </p:sp>
      <p:sp>
        <p:nvSpPr>
          <p:cNvPr id="42" name="Picture Placeholder 7"/>
          <p:cNvSpPr>
            <a:spLocks noGrp="1"/>
          </p:cNvSpPr>
          <p:nvPr>
            <p:ph type="pic" sz="quarter" idx="23"/>
          </p:nvPr>
        </p:nvSpPr>
        <p:spPr>
          <a:xfrm>
            <a:off x="5425587" y="2617918"/>
            <a:ext cx="3497502" cy="2978225"/>
          </a:xfrm>
          <a:solidFill>
            <a:schemeClr val="tx2">
              <a:lumMod val="10000"/>
              <a:lumOff val="90000"/>
            </a:schemeClr>
          </a:solidFill>
          <a:ln>
            <a:noFill/>
          </a:ln>
        </p:spPr>
        <p:txBody>
          <a:bodyPr vert="horz" anchor="ctr" anchorCtr="0"/>
          <a:lstStyle>
            <a:lvl1pPr marL="0" indent="0" algn="ctr">
              <a:buNone/>
              <a:defRPr sz="2000" b="0" i="0" cap="all" baseline="0">
                <a:latin typeface="DA_FuturaPT Book" panose="020B0502020204020303" pitchFamily="34" charset="0"/>
                <a:ea typeface="DA_FuturaPT Book" panose="020B0502020204020303" pitchFamily="34" charset="0"/>
              </a:defRPr>
            </a:lvl1pPr>
          </a:lstStyle>
          <a:p>
            <a:r>
              <a:rPr lang="ru-RU"/>
              <a:t>Вставка рисунка</a:t>
            </a:r>
            <a:endParaRPr lang="en-US"/>
          </a:p>
        </p:txBody>
      </p:sp>
      <p:sp>
        <p:nvSpPr>
          <p:cNvPr id="43" name="Picture Placeholder 7"/>
          <p:cNvSpPr>
            <a:spLocks noGrp="1"/>
          </p:cNvSpPr>
          <p:nvPr>
            <p:ph type="pic" sz="quarter" idx="24"/>
          </p:nvPr>
        </p:nvSpPr>
        <p:spPr>
          <a:xfrm>
            <a:off x="5425587" y="6053343"/>
            <a:ext cx="3498478" cy="2978225"/>
          </a:xfrm>
          <a:solidFill>
            <a:schemeClr val="tx2">
              <a:lumMod val="10000"/>
              <a:lumOff val="90000"/>
            </a:schemeClr>
          </a:solidFill>
          <a:ln>
            <a:noFill/>
          </a:ln>
        </p:spPr>
        <p:txBody>
          <a:bodyPr vert="horz" anchor="ctr" anchorCtr="0"/>
          <a:lstStyle>
            <a:lvl1pPr marL="0" indent="0" algn="ctr">
              <a:buNone/>
              <a:defRPr sz="2000" b="0" i="0" cap="all" baseline="0">
                <a:latin typeface="DA_FuturaPT Book" panose="020B0502020204020303" pitchFamily="34" charset="0"/>
                <a:ea typeface="DA_FuturaPT Book" panose="020B0502020204020303" pitchFamily="34" charset="0"/>
              </a:defRPr>
            </a:lvl1pPr>
          </a:lstStyle>
          <a:p>
            <a:r>
              <a:rPr lang="ru-RU"/>
              <a:t>Вставка рисунка</a:t>
            </a:r>
            <a:endParaRPr lang="en-US"/>
          </a:p>
        </p:txBody>
      </p:sp>
      <p:sp>
        <p:nvSpPr>
          <p:cNvPr id="44" name="Picture Placeholder 7"/>
          <p:cNvSpPr>
            <a:spLocks noGrp="1"/>
          </p:cNvSpPr>
          <p:nvPr>
            <p:ph type="pic" sz="quarter" idx="25"/>
          </p:nvPr>
        </p:nvSpPr>
        <p:spPr>
          <a:xfrm>
            <a:off x="9386500" y="2617918"/>
            <a:ext cx="3485418" cy="2978225"/>
          </a:xfrm>
          <a:solidFill>
            <a:schemeClr val="tx2">
              <a:lumMod val="10000"/>
              <a:lumOff val="90000"/>
            </a:schemeClr>
          </a:solidFill>
          <a:ln>
            <a:noFill/>
          </a:ln>
        </p:spPr>
        <p:txBody>
          <a:bodyPr vert="horz" anchor="ctr" anchorCtr="0"/>
          <a:lstStyle>
            <a:lvl1pPr marL="0" indent="0" algn="ctr">
              <a:buNone/>
              <a:defRPr sz="2000" b="0" i="0" cap="all" baseline="0">
                <a:latin typeface="DA_FuturaPT Book" panose="020B0502020204020303" pitchFamily="34" charset="0"/>
                <a:ea typeface="DA_FuturaPT Book" panose="020B0502020204020303" pitchFamily="34" charset="0"/>
              </a:defRPr>
            </a:lvl1pPr>
          </a:lstStyle>
          <a:p>
            <a:r>
              <a:rPr lang="ru-RU"/>
              <a:t>Вставка рисунка</a:t>
            </a:r>
            <a:endParaRPr lang="en-US"/>
          </a:p>
        </p:txBody>
      </p:sp>
      <p:sp>
        <p:nvSpPr>
          <p:cNvPr id="45" name="Picture Placeholder 7"/>
          <p:cNvSpPr>
            <a:spLocks noGrp="1"/>
          </p:cNvSpPr>
          <p:nvPr>
            <p:ph type="pic" sz="quarter" idx="26"/>
          </p:nvPr>
        </p:nvSpPr>
        <p:spPr>
          <a:xfrm>
            <a:off x="9386500" y="6053343"/>
            <a:ext cx="3484277" cy="2978225"/>
          </a:xfrm>
          <a:solidFill>
            <a:schemeClr val="tx2">
              <a:lumMod val="10000"/>
              <a:lumOff val="90000"/>
            </a:schemeClr>
          </a:solidFill>
          <a:ln>
            <a:noFill/>
          </a:ln>
        </p:spPr>
        <p:txBody>
          <a:bodyPr vert="horz" anchor="ctr" anchorCtr="0"/>
          <a:lstStyle>
            <a:lvl1pPr marL="0" indent="0" algn="ctr">
              <a:buNone/>
              <a:defRPr sz="2000" b="0" i="0" cap="all" baseline="0">
                <a:latin typeface="DA_FuturaPT Book" panose="020B0502020204020303" pitchFamily="34" charset="0"/>
                <a:ea typeface="DA_FuturaPT Book" panose="020B0502020204020303" pitchFamily="34" charset="0"/>
              </a:defRPr>
            </a:lvl1pPr>
          </a:lstStyle>
          <a:p>
            <a:r>
              <a:rPr lang="ru-RU"/>
              <a:t>Вставка рисунка</a:t>
            </a:r>
            <a:endParaRPr lang="en-US"/>
          </a:p>
        </p:txBody>
      </p:sp>
      <p:sp>
        <p:nvSpPr>
          <p:cNvPr id="46" name="Picture Placeholder 7"/>
          <p:cNvSpPr>
            <a:spLocks noGrp="1"/>
          </p:cNvSpPr>
          <p:nvPr>
            <p:ph type="pic" sz="quarter" idx="27"/>
          </p:nvPr>
        </p:nvSpPr>
        <p:spPr>
          <a:xfrm>
            <a:off x="13322492" y="2617918"/>
            <a:ext cx="3482223" cy="2978225"/>
          </a:xfrm>
          <a:solidFill>
            <a:schemeClr val="tx2">
              <a:lumMod val="10000"/>
              <a:lumOff val="90000"/>
            </a:schemeClr>
          </a:solidFill>
          <a:ln>
            <a:noFill/>
          </a:ln>
        </p:spPr>
        <p:txBody>
          <a:bodyPr vert="horz" anchor="ctr" anchorCtr="0"/>
          <a:lstStyle>
            <a:lvl1pPr marL="0" indent="0" algn="ctr">
              <a:buNone/>
              <a:defRPr sz="2000" b="0" i="0" cap="all" baseline="0">
                <a:latin typeface="DA_FuturaPT Book" panose="020B0502020204020303" pitchFamily="34" charset="0"/>
                <a:ea typeface="DA_FuturaPT Book" panose="020B0502020204020303" pitchFamily="34" charset="0"/>
              </a:defRPr>
            </a:lvl1pPr>
          </a:lstStyle>
          <a:p>
            <a:r>
              <a:rPr lang="ru-RU"/>
              <a:t>Вставка рисунка</a:t>
            </a:r>
            <a:endParaRPr lang="en-US"/>
          </a:p>
        </p:txBody>
      </p:sp>
      <p:sp>
        <p:nvSpPr>
          <p:cNvPr id="47" name="Picture Placeholder 7"/>
          <p:cNvSpPr>
            <a:spLocks noGrp="1"/>
          </p:cNvSpPr>
          <p:nvPr>
            <p:ph type="pic" sz="quarter" idx="28"/>
          </p:nvPr>
        </p:nvSpPr>
        <p:spPr>
          <a:xfrm>
            <a:off x="13322492" y="6053343"/>
            <a:ext cx="3482223" cy="2978225"/>
          </a:xfrm>
          <a:solidFill>
            <a:schemeClr val="tx2">
              <a:lumMod val="10000"/>
              <a:lumOff val="90000"/>
            </a:schemeClr>
          </a:solidFill>
          <a:ln>
            <a:noFill/>
          </a:ln>
        </p:spPr>
        <p:txBody>
          <a:bodyPr vert="horz" anchor="ctr" anchorCtr="0"/>
          <a:lstStyle>
            <a:lvl1pPr marL="0" indent="0" algn="ctr">
              <a:buNone/>
              <a:defRPr sz="2000" b="0" i="0" cap="all" baseline="0">
                <a:latin typeface="DA_FuturaPT Book" panose="020B0502020204020303" pitchFamily="34" charset="0"/>
                <a:ea typeface="DA_FuturaPT Book" panose="020B0502020204020303" pitchFamily="34" charset="0"/>
              </a:defRPr>
            </a:lvl1pPr>
          </a:lstStyle>
          <a:p>
            <a:r>
              <a:rPr lang="ru-RU"/>
              <a:t>Вставка рисунка</a:t>
            </a:r>
            <a:endParaRPr lang="en-US"/>
          </a:p>
        </p:txBody>
      </p:sp>
      <p:pic>
        <p:nvPicPr>
          <p:cNvPr id="13" name="Graphic 8">
            <a:extLst>
              <a:ext uri="{FF2B5EF4-FFF2-40B4-BE49-F238E27FC236}">
                <a16:creationId xmlns:a16="http://schemas.microsoft.com/office/drawing/2014/main" id="{6A6E0E94-5D46-E741-ADBB-D3C0BCAA983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4638740" y="1361229"/>
            <a:ext cx="2173929" cy="347097"/>
          </a:xfrm>
          <a:prstGeom prst="rect">
            <a:avLst/>
          </a:prstGeom>
        </p:spPr>
      </p:pic>
      <p:sp>
        <p:nvSpPr>
          <p:cNvPr id="14" name="Прямоугольник 13">
            <a:extLst>
              <a:ext uri="{FF2B5EF4-FFF2-40B4-BE49-F238E27FC236}">
                <a16:creationId xmlns:a16="http://schemas.microsoft.com/office/drawing/2014/main" id="{1651A320-3DA0-4940-ABFE-1E77E43A70D2}"/>
              </a:ext>
            </a:extLst>
          </p:cNvPr>
          <p:cNvSpPr/>
          <p:nvPr userDrawn="1"/>
        </p:nvSpPr>
        <p:spPr>
          <a:xfrm>
            <a:off x="1476078" y="1997746"/>
            <a:ext cx="1317520" cy="72000"/>
          </a:xfrm>
          <a:prstGeom prst="rect">
            <a:avLst/>
          </a:prstGeom>
          <a:solidFill>
            <a:srgbClr val="FFB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b="0" i="0">
              <a:latin typeface="DA_FuturaPT Book" panose="020B0502020204020303" pitchFamily="34" charset="0"/>
              <a:ea typeface="DA_FuturaPT Book" panose="020B0502020204020303" pitchFamily="34" charset="0"/>
            </a:endParaRPr>
          </a:p>
        </p:txBody>
      </p:sp>
      <p:sp>
        <p:nvSpPr>
          <p:cNvPr id="15" name="Slide Number Placeholder 5">
            <a:extLst>
              <a:ext uri="{FF2B5EF4-FFF2-40B4-BE49-F238E27FC236}">
                <a16:creationId xmlns:a16="http://schemas.microsoft.com/office/drawing/2014/main" id="{AC0E81F0-E8A3-E74C-81E5-BF82F160A5E8}"/>
              </a:ext>
            </a:extLst>
          </p:cNvPr>
          <p:cNvSpPr>
            <a:spLocks noGrp="1"/>
          </p:cNvSpPr>
          <p:nvPr>
            <p:ph type="sldNum" sz="quarter" idx="12"/>
          </p:nvPr>
        </p:nvSpPr>
        <p:spPr>
          <a:xfrm>
            <a:off x="15497553" y="9031567"/>
            <a:ext cx="1313618" cy="576681"/>
          </a:xfrm>
        </p:spPr>
        <p:txBody>
          <a:bodyPr lIns="0" tIns="0" rIns="0" bIns="0" anchor="b" anchorCtr="0"/>
          <a:lstStyle>
            <a:lvl1pPr>
              <a:defRPr sz="1600" b="0" i="0" baseline="0">
                <a:solidFill>
                  <a:schemeClr val="tx1"/>
                </a:solidFill>
                <a:latin typeface="DA_FuturaPT Book" panose="020B0502020204020303" pitchFamily="34" charset="0"/>
                <a:ea typeface="DA_FuturaPT Book" panose="020B0502020204020303" pitchFamily="34" charset="0"/>
              </a:defRPr>
            </a:lvl1pPr>
          </a:lstStyle>
          <a:p>
            <a:fld id="{EE45D548-129C-44F5-8FDE-DB3ED73B1F87}"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2 Lines 1 Image">
    <p:spTree>
      <p:nvGrpSpPr>
        <p:cNvPr id="1" name=""/>
        <p:cNvGrpSpPr/>
        <p:nvPr/>
      </p:nvGrpSpPr>
      <p:grpSpPr>
        <a:xfrm>
          <a:off x="0" y="0"/>
          <a:ext cx="0" cy="0"/>
          <a:chOff x="0" y="0"/>
          <a:chExt cx="0" cy="0"/>
        </a:xfrm>
      </p:grpSpPr>
      <p:sp>
        <p:nvSpPr>
          <p:cNvPr id="200" name="Title 1"/>
          <p:cNvSpPr>
            <a:spLocks noGrp="1"/>
          </p:cNvSpPr>
          <p:nvPr>
            <p:ph type="title" hasCustomPrompt="1"/>
          </p:nvPr>
        </p:nvSpPr>
        <p:spPr>
          <a:xfrm>
            <a:off x="1476079" y="1147820"/>
            <a:ext cx="11846413" cy="1290951"/>
          </a:xfrm>
        </p:spPr>
        <p:txBody>
          <a:bodyPr/>
          <a:lstStyle>
            <a:lvl1pPr>
              <a:defRPr baseline="0"/>
            </a:lvl1pPr>
          </a:lstStyle>
          <a:p>
            <a:r>
              <a:rPr lang="en-US"/>
              <a:t>Click to edit Master title style</a:t>
            </a:r>
            <a:br>
              <a:rPr lang="en-US"/>
            </a:br>
            <a:r>
              <a:rPr lang="en-US"/>
              <a:t>2 Lines</a:t>
            </a:r>
          </a:p>
        </p:txBody>
      </p:sp>
      <p:sp>
        <p:nvSpPr>
          <p:cNvPr id="40" name="Picture Placeholder 7"/>
          <p:cNvSpPr>
            <a:spLocks noGrp="1"/>
          </p:cNvSpPr>
          <p:nvPr>
            <p:ph type="pic" sz="quarter" idx="20"/>
          </p:nvPr>
        </p:nvSpPr>
        <p:spPr>
          <a:xfrm>
            <a:off x="1482709" y="3345069"/>
            <a:ext cx="15326856" cy="5686495"/>
          </a:xfrm>
          <a:solidFill>
            <a:schemeClr val="tx2">
              <a:lumMod val="10000"/>
              <a:lumOff val="90000"/>
            </a:schemeClr>
          </a:solidFill>
        </p:spPr>
        <p:txBody>
          <a:bodyPr vert="horz" anchor="ctr" anchorCtr="0"/>
          <a:lstStyle>
            <a:lvl1pPr marL="0" indent="0" algn="ctr">
              <a:buNone/>
              <a:defRPr sz="2000" b="0" i="0" cap="all" baseline="0">
                <a:latin typeface="DA_FuturaPT Book" panose="020B0502020204020303" pitchFamily="34" charset="0"/>
                <a:ea typeface="DA_FuturaPT Book" panose="020B0502020204020303" pitchFamily="34" charset="0"/>
              </a:defRPr>
            </a:lvl1pPr>
          </a:lstStyle>
          <a:p>
            <a:r>
              <a:rPr lang="ru-RU"/>
              <a:t>Вставка рисунка</a:t>
            </a:r>
            <a:endParaRPr lang="en-US"/>
          </a:p>
        </p:txBody>
      </p:sp>
      <p:pic>
        <p:nvPicPr>
          <p:cNvPr id="6" name="Graphic 8">
            <a:extLst>
              <a:ext uri="{FF2B5EF4-FFF2-40B4-BE49-F238E27FC236}">
                <a16:creationId xmlns:a16="http://schemas.microsoft.com/office/drawing/2014/main" id="{B6F5147A-04C5-B742-9752-AF90CA74FF0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4638740" y="1361229"/>
            <a:ext cx="2173929" cy="347097"/>
          </a:xfrm>
          <a:prstGeom prst="rect">
            <a:avLst/>
          </a:prstGeom>
        </p:spPr>
      </p:pic>
      <p:sp>
        <p:nvSpPr>
          <p:cNvPr id="7" name="Прямоугольник 6">
            <a:extLst>
              <a:ext uri="{FF2B5EF4-FFF2-40B4-BE49-F238E27FC236}">
                <a16:creationId xmlns:a16="http://schemas.microsoft.com/office/drawing/2014/main" id="{8A30AC75-1004-6043-8D21-BD3EC15EE076}"/>
              </a:ext>
            </a:extLst>
          </p:cNvPr>
          <p:cNvSpPr/>
          <p:nvPr userDrawn="1"/>
        </p:nvSpPr>
        <p:spPr>
          <a:xfrm>
            <a:off x="1476078" y="2724902"/>
            <a:ext cx="1317520" cy="72000"/>
          </a:xfrm>
          <a:prstGeom prst="rect">
            <a:avLst/>
          </a:prstGeom>
          <a:solidFill>
            <a:srgbClr val="FFB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8" name="Slide Number Placeholder 5">
            <a:extLst>
              <a:ext uri="{FF2B5EF4-FFF2-40B4-BE49-F238E27FC236}">
                <a16:creationId xmlns:a16="http://schemas.microsoft.com/office/drawing/2014/main" id="{F31CC79E-20C7-F34E-AB8B-78AEB3458C4D}"/>
              </a:ext>
            </a:extLst>
          </p:cNvPr>
          <p:cNvSpPr>
            <a:spLocks noGrp="1"/>
          </p:cNvSpPr>
          <p:nvPr>
            <p:ph type="sldNum" sz="quarter" idx="12"/>
          </p:nvPr>
        </p:nvSpPr>
        <p:spPr>
          <a:xfrm>
            <a:off x="15497553" y="9031567"/>
            <a:ext cx="1313618" cy="576681"/>
          </a:xfrm>
        </p:spPr>
        <p:txBody>
          <a:bodyPr lIns="0" tIns="0" rIns="0" bIns="0" anchor="b" anchorCtr="0"/>
          <a:lstStyle>
            <a:lvl1pPr>
              <a:defRPr sz="1600" b="0" i="0" baseline="0">
                <a:solidFill>
                  <a:schemeClr val="tx1"/>
                </a:solidFill>
                <a:latin typeface="DA_FuturaPT Book" panose="020B0502020204020303" pitchFamily="34" charset="0"/>
                <a:ea typeface="DA_FuturaPT Book" panose="020B0502020204020303" pitchFamily="34" charset="0"/>
              </a:defRPr>
            </a:lvl1pPr>
          </a:lstStyle>
          <a:p>
            <a:fld id="{EE45D548-129C-44F5-8FDE-DB3ED73B1F87}"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2 Lines 2 Images">
    <p:spTree>
      <p:nvGrpSpPr>
        <p:cNvPr id="1" name=""/>
        <p:cNvGrpSpPr/>
        <p:nvPr/>
      </p:nvGrpSpPr>
      <p:grpSpPr>
        <a:xfrm>
          <a:off x="0" y="0"/>
          <a:ext cx="0" cy="0"/>
          <a:chOff x="0" y="0"/>
          <a:chExt cx="0" cy="0"/>
        </a:xfrm>
      </p:grpSpPr>
      <p:sp>
        <p:nvSpPr>
          <p:cNvPr id="200" name="Title 1"/>
          <p:cNvSpPr>
            <a:spLocks noGrp="1"/>
          </p:cNvSpPr>
          <p:nvPr>
            <p:ph type="title" hasCustomPrompt="1"/>
          </p:nvPr>
        </p:nvSpPr>
        <p:spPr>
          <a:xfrm>
            <a:off x="1476079" y="1147820"/>
            <a:ext cx="11846413" cy="1290951"/>
          </a:xfrm>
        </p:spPr>
        <p:txBody>
          <a:bodyPr/>
          <a:lstStyle>
            <a:lvl1pPr>
              <a:defRPr baseline="0"/>
            </a:lvl1pPr>
          </a:lstStyle>
          <a:p>
            <a:r>
              <a:rPr lang="en-US"/>
              <a:t>Click to edit Master title style</a:t>
            </a:r>
            <a:br>
              <a:rPr lang="en-US"/>
            </a:br>
            <a:r>
              <a:rPr lang="en-US"/>
              <a:t>2 Lines</a:t>
            </a:r>
          </a:p>
        </p:txBody>
      </p:sp>
      <p:sp>
        <p:nvSpPr>
          <p:cNvPr id="38" name="Picture Placeholder 7"/>
          <p:cNvSpPr>
            <a:spLocks noGrp="1"/>
          </p:cNvSpPr>
          <p:nvPr>
            <p:ph type="pic" sz="quarter" idx="20"/>
          </p:nvPr>
        </p:nvSpPr>
        <p:spPr>
          <a:xfrm>
            <a:off x="1482709" y="3345069"/>
            <a:ext cx="7448088" cy="5686500"/>
          </a:xfrm>
          <a:solidFill>
            <a:schemeClr val="tx2">
              <a:lumMod val="10000"/>
              <a:lumOff val="90000"/>
            </a:schemeClr>
          </a:solidFill>
        </p:spPr>
        <p:txBody>
          <a:bodyPr vert="horz" anchor="ctr" anchorCtr="0"/>
          <a:lstStyle>
            <a:lvl1pPr marL="0" indent="0" algn="ctr">
              <a:buNone/>
              <a:defRPr sz="2000" b="0" i="0" cap="all" baseline="0">
                <a:latin typeface="DA_FuturaPT Book" panose="020B0502020204020303" pitchFamily="34" charset="0"/>
                <a:ea typeface="DA_FuturaPT Book" panose="020B0502020204020303" pitchFamily="34" charset="0"/>
              </a:defRPr>
            </a:lvl1pPr>
          </a:lstStyle>
          <a:p>
            <a:r>
              <a:rPr lang="ru-RU"/>
              <a:t>Вставка рисунка</a:t>
            </a:r>
            <a:endParaRPr lang="en-US"/>
          </a:p>
        </p:txBody>
      </p:sp>
      <p:sp>
        <p:nvSpPr>
          <p:cNvPr id="39" name="Picture Placeholder 7"/>
          <p:cNvSpPr>
            <a:spLocks noGrp="1"/>
          </p:cNvSpPr>
          <p:nvPr>
            <p:ph type="pic" sz="quarter" idx="21"/>
          </p:nvPr>
        </p:nvSpPr>
        <p:spPr>
          <a:xfrm>
            <a:off x="9386260" y="3345069"/>
            <a:ext cx="7429932" cy="5686500"/>
          </a:xfrm>
          <a:solidFill>
            <a:schemeClr val="tx2">
              <a:lumMod val="10000"/>
              <a:lumOff val="90000"/>
            </a:schemeClr>
          </a:solidFill>
        </p:spPr>
        <p:txBody>
          <a:bodyPr vert="horz" anchor="ctr" anchorCtr="0"/>
          <a:lstStyle>
            <a:lvl1pPr marL="0" indent="0" algn="ctr">
              <a:buNone/>
              <a:defRPr sz="2000" b="0" i="0" cap="all" baseline="0">
                <a:latin typeface="DA_FuturaPT Book" panose="020B0502020204020303" pitchFamily="34" charset="0"/>
                <a:ea typeface="DA_FuturaPT Book" panose="020B0502020204020303" pitchFamily="34" charset="0"/>
              </a:defRPr>
            </a:lvl1pPr>
          </a:lstStyle>
          <a:p>
            <a:r>
              <a:rPr lang="ru-RU"/>
              <a:t>Вставка рисунка</a:t>
            </a:r>
            <a:endParaRPr lang="en-US"/>
          </a:p>
        </p:txBody>
      </p:sp>
      <p:pic>
        <p:nvPicPr>
          <p:cNvPr id="7" name="Graphic 8">
            <a:extLst>
              <a:ext uri="{FF2B5EF4-FFF2-40B4-BE49-F238E27FC236}">
                <a16:creationId xmlns:a16="http://schemas.microsoft.com/office/drawing/2014/main" id="{663F9761-095D-9744-A7DB-19872F46123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4638740" y="1361229"/>
            <a:ext cx="2173929" cy="347097"/>
          </a:xfrm>
          <a:prstGeom prst="rect">
            <a:avLst/>
          </a:prstGeom>
        </p:spPr>
      </p:pic>
      <p:sp>
        <p:nvSpPr>
          <p:cNvPr id="8" name="Прямоугольник 7">
            <a:extLst>
              <a:ext uri="{FF2B5EF4-FFF2-40B4-BE49-F238E27FC236}">
                <a16:creationId xmlns:a16="http://schemas.microsoft.com/office/drawing/2014/main" id="{C128F713-9F25-8C4A-A575-8D32A9164653}"/>
              </a:ext>
            </a:extLst>
          </p:cNvPr>
          <p:cNvSpPr/>
          <p:nvPr userDrawn="1"/>
        </p:nvSpPr>
        <p:spPr>
          <a:xfrm>
            <a:off x="1476078" y="2724902"/>
            <a:ext cx="1317520" cy="72000"/>
          </a:xfrm>
          <a:prstGeom prst="rect">
            <a:avLst/>
          </a:prstGeom>
          <a:solidFill>
            <a:srgbClr val="FFB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b="0" i="0">
              <a:latin typeface="DA_FuturaPT Book" panose="020B0502020204020303" pitchFamily="34" charset="0"/>
              <a:ea typeface="DA_FuturaPT Book" panose="020B0502020204020303" pitchFamily="34" charset="0"/>
            </a:endParaRPr>
          </a:p>
        </p:txBody>
      </p:sp>
      <p:sp>
        <p:nvSpPr>
          <p:cNvPr id="9" name="Slide Number Placeholder 5">
            <a:extLst>
              <a:ext uri="{FF2B5EF4-FFF2-40B4-BE49-F238E27FC236}">
                <a16:creationId xmlns:a16="http://schemas.microsoft.com/office/drawing/2014/main" id="{C28D30E9-D3BB-FA46-BD49-47014B9C91C3}"/>
              </a:ext>
            </a:extLst>
          </p:cNvPr>
          <p:cNvSpPr>
            <a:spLocks noGrp="1"/>
          </p:cNvSpPr>
          <p:nvPr>
            <p:ph type="sldNum" sz="quarter" idx="12"/>
          </p:nvPr>
        </p:nvSpPr>
        <p:spPr>
          <a:xfrm>
            <a:off x="15497553" y="9031567"/>
            <a:ext cx="1313618" cy="576681"/>
          </a:xfrm>
        </p:spPr>
        <p:txBody>
          <a:bodyPr lIns="0" tIns="0" rIns="0" bIns="0" anchor="b" anchorCtr="0"/>
          <a:lstStyle>
            <a:lvl1pPr>
              <a:defRPr sz="1600" b="0" i="0" baseline="0">
                <a:solidFill>
                  <a:schemeClr val="tx1"/>
                </a:solidFill>
                <a:latin typeface="DA_FuturaPT Book" panose="020B0502020204020303" pitchFamily="34" charset="0"/>
                <a:ea typeface="DA_FuturaPT Book" panose="020B0502020204020303" pitchFamily="34" charset="0"/>
              </a:defRPr>
            </a:lvl1pPr>
          </a:lstStyle>
          <a:p>
            <a:fld id="{EE45D548-129C-44F5-8FDE-DB3ED73B1F87}"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Header 2 Lines and 8 Images">
    <p:spTree>
      <p:nvGrpSpPr>
        <p:cNvPr id="1" name=""/>
        <p:cNvGrpSpPr/>
        <p:nvPr/>
      </p:nvGrpSpPr>
      <p:grpSpPr>
        <a:xfrm>
          <a:off x="0" y="0"/>
          <a:ext cx="0" cy="0"/>
          <a:chOff x="0" y="0"/>
          <a:chExt cx="0" cy="0"/>
        </a:xfrm>
      </p:grpSpPr>
      <p:sp>
        <p:nvSpPr>
          <p:cNvPr id="200" name="Title 1"/>
          <p:cNvSpPr>
            <a:spLocks noGrp="1"/>
          </p:cNvSpPr>
          <p:nvPr>
            <p:ph type="title" hasCustomPrompt="1"/>
          </p:nvPr>
        </p:nvSpPr>
        <p:spPr>
          <a:xfrm>
            <a:off x="1476079" y="1147820"/>
            <a:ext cx="11846413" cy="1290951"/>
          </a:xfrm>
        </p:spPr>
        <p:txBody>
          <a:bodyPr/>
          <a:lstStyle>
            <a:lvl1pPr>
              <a:defRPr baseline="0"/>
            </a:lvl1pPr>
          </a:lstStyle>
          <a:p>
            <a:r>
              <a:rPr lang="en-US"/>
              <a:t>Click to edit Master title style</a:t>
            </a:r>
            <a:br>
              <a:rPr lang="en-US"/>
            </a:br>
            <a:r>
              <a:rPr lang="en-US"/>
              <a:t>2 Lines</a:t>
            </a:r>
          </a:p>
        </p:txBody>
      </p:sp>
      <p:sp>
        <p:nvSpPr>
          <p:cNvPr id="38" name="Picture Placeholder 7"/>
          <p:cNvSpPr>
            <a:spLocks noGrp="1"/>
          </p:cNvSpPr>
          <p:nvPr>
            <p:ph type="pic" sz="quarter" idx="20"/>
          </p:nvPr>
        </p:nvSpPr>
        <p:spPr>
          <a:xfrm>
            <a:off x="1471809" y="3345065"/>
            <a:ext cx="3494848" cy="2614652"/>
          </a:xfrm>
          <a:solidFill>
            <a:schemeClr val="tx2">
              <a:lumMod val="10000"/>
              <a:lumOff val="90000"/>
            </a:schemeClr>
          </a:solidFill>
          <a:ln>
            <a:noFill/>
          </a:ln>
        </p:spPr>
        <p:txBody>
          <a:bodyPr vert="horz" anchor="ctr" anchorCtr="0"/>
          <a:lstStyle>
            <a:lvl1pPr marL="0" indent="0" algn="ctr">
              <a:buNone/>
              <a:defRPr sz="2000" b="0" i="0" cap="all" baseline="0">
                <a:latin typeface="DA_FuturaPT Book" panose="020B0502020204020303" pitchFamily="34" charset="0"/>
                <a:ea typeface="DA_FuturaPT Book" panose="020B0502020204020303" pitchFamily="34" charset="0"/>
              </a:defRPr>
            </a:lvl1pPr>
          </a:lstStyle>
          <a:p>
            <a:r>
              <a:rPr lang="ru-RU"/>
              <a:t>Вставка рисунка</a:t>
            </a:r>
            <a:endParaRPr lang="en-US"/>
          </a:p>
        </p:txBody>
      </p:sp>
      <p:sp>
        <p:nvSpPr>
          <p:cNvPr id="39" name="Picture Placeholder 7"/>
          <p:cNvSpPr>
            <a:spLocks noGrp="1"/>
          </p:cNvSpPr>
          <p:nvPr>
            <p:ph type="pic" sz="quarter" idx="23"/>
          </p:nvPr>
        </p:nvSpPr>
        <p:spPr>
          <a:xfrm>
            <a:off x="5425586" y="3345065"/>
            <a:ext cx="3504133" cy="2614652"/>
          </a:xfrm>
          <a:solidFill>
            <a:schemeClr val="tx2">
              <a:lumMod val="10000"/>
              <a:lumOff val="90000"/>
            </a:schemeClr>
          </a:solidFill>
          <a:ln>
            <a:noFill/>
          </a:ln>
        </p:spPr>
        <p:txBody>
          <a:bodyPr vert="horz" anchor="ctr" anchorCtr="0"/>
          <a:lstStyle>
            <a:lvl1pPr marL="0" indent="0" algn="ctr">
              <a:buNone/>
              <a:defRPr sz="2000" b="0" i="0" cap="all" baseline="0">
                <a:latin typeface="DA_FuturaPT Book" panose="020B0502020204020303" pitchFamily="34" charset="0"/>
                <a:ea typeface="DA_FuturaPT Book" panose="020B0502020204020303" pitchFamily="34" charset="0"/>
              </a:defRPr>
            </a:lvl1pPr>
          </a:lstStyle>
          <a:p>
            <a:r>
              <a:rPr lang="ru-RU"/>
              <a:t>Вставка рисунка</a:t>
            </a:r>
            <a:endParaRPr lang="en-US"/>
          </a:p>
        </p:txBody>
      </p:sp>
      <p:sp>
        <p:nvSpPr>
          <p:cNvPr id="41" name="Picture Placeholder 7"/>
          <p:cNvSpPr>
            <a:spLocks noGrp="1"/>
          </p:cNvSpPr>
          <p:nvPr>
            <p:ph type="pic" sz="quarter" idx="25"/>
          </p:nvPr>
        </p:nvSpPr>
        <p:spPr>
          <a:xfrm>
            <a:off x="9386500" y="3345065"/>
            <a:ext cx="3485418" cy="2614652"/>
          </a:xfrm>
          <a:solidFill>
            <a:schemeClr val="tx2">
              <a:lumMod val="10000"/>
              <a:lumOff val="90000"/>
            </a:schemeClr>
          </a:solidFill>
          <a:ln>
            <a:noFill/>
          </a:ln>
        </p:spPr>
        <p:txBody>
          <a:bodyPr vert="horz" anchor="ctr" anchorCtr="0"/>
          <a:lstStyle>
            <a:lvl1pPr marL="0" indent="0" algn="ctr">
              <a:buNone/>
              <a:defRPr sz="2000" b="0" i="0" cap="all" baseline="0">
                <a:latin typeface="DA_FuturaPT Book" panose="020B0502020204020303" pitchFamily="34" charset="0"/>
                <a:ea typeface="DA_FuturaPT Book" panose="020B0502020204020303" pitchFamily="34" charset="0"/>
              </a:defRPr>
            </a:lvl1pPr>
          </a:lstStyle>
          <a:p>
            <a:r>
              <a:rPr lang="ru-RU"/>
              <a:t>Вставка рисунка</a:t>
            </a:r>
            <a:endParaRPr lang="en-US"/>
          </a:p>
        </p:txBody>
      </p:sp>
      <p:sp>
        <p:nvSpPr>
          <p:cNvPr id="42" name="Picture Placeholder 7"/>
          <p:cNvSpPr>
            <a:spLocks noGrp="1"/>
          </p:cNvSpPr>
          <p:nvPr>
            <p:ph type="pic" sz="quarter" idx="27"/>
          </p:nvPr>
        </p:nvSpPr>
        <p:spPr>
          <a:xfrm>
            <a:off x="13322492" y="3345064"/>
            <a:ext cx="3494140" cy="2614652"/>
          </a:xfrm>
          <a:solidFill>
            <a:schemeClr val="tx2">
              <a:lumMod val="10000"/>
              <a:lumOff val="90000"/>
            </a:schemeClr>
          </a:solidFill>
          <a:ln>
            <a:noFill/>
          </a:ln>
        </p:spPr>
        <p:txBody>
          <a:bodyPr vert="horz" anchor="ctr" anchorCtr="0"/>
          <a:lstStyle>
            <a:lvl1pPr marL="0" indent="0" algn="ctr">
              <a:buNone/>
              <a:defRPr sz="2000" b="0" i="0" cap="all" baseline="0">
                <a:latin typeface="DA_FuturaPT Book" panose="020B0502020204020303" pitchFamily="34" charset="0"/>
                <a:ea typeface="DA_FuturaPT Book" panose="020B0502020204020303" pitchFamily="34" charset="0"/>
              </a:defRPr>
            </a:lvl1pPr>
          </a:lstStyle>
          <a:p>
            <a:r>
              <a:rPr lang="ru-RU"/>
              <a:t>Вставка рисунка</a:t>
            </a:r>
            <a:endParaRPr lang="en-US"/>
          </a:p>
        </p:txBody>
      </p:sp>
      <p:sp>
        <p:nvSpPr>
          <p:cNvPr id="43" name="Picture Placeholder 7"/>
          <p:cNvSpPr>
            <a:spLocks noGrp="1"/>
          </p:cNvSpPr>
          <p:nvPr>
            <p:ph type="pic" sz="quarter" idx="28"/>
          </p:nvPr>
        </p:nvSpPr>
        <p:spPr>
          <a:xfrm>
            <a:off x="1471809" y="6416912"/>
            <a:ext cx="3499824" cy="2614652"/>
          </a:xfrm>
          <a:solidFill>
            <a:schemeClr val="tx2">
              <a:lumMod val="10000"/>
              <a:lumOff val="90000"/>
            </a:schemeClr>
          </a:solidFill>
          <a:ln>
            <a:noFill/>
          </a:ln>
        </p:spPr>
        <p:txBody>
          <a:bodyPr vert="horz" anchor="ctr" anchorCtr="0"/>
          <a:lstStyle>
            <a:lvl1pPr marL="0" indent="0" algn="ctr">
              <a:buNone/>
              <a:defRPr sz="2000" b="0" i="0" cap="all" baseline="0">
                <a:latin typeface="DA_FuturaPT Book" panose="020B0502020204020303" pitchFamily="34" charset="0"/>
                <a:ea typeface="DA_FuturaPT Book" panose="020B0502020204020303" pitchFamily="34" charset="0"/>
              </a:defRPr>
            </a:lvl1pPr>
          </a:lstStyle>
          <a:p>
            <a:r>
              <a:rPr lang="ru-RU"/>
              <a:t>Вставка рисунка</a:t>
            </a:r>
            <a:endParaRPr lang="en-US"/>
          </a:p>
        </p:txBody>
      </p:sp>
      <p:sp>
        <p:nvSpPr>
          <p:cNvPr id="44" name="Picture Placeholder 7"/>
          <p:cNvSpPr>
            <a:spLocks noGrp="1"/>
          </p:cNvSpPr>
          <p:nvPr>
            <p:ph type="pic" sz="quarter" idx="29"/>
          </p:nvPr>
        </p:nvSpPr>
        <p:spPr>
          <a:xfrm>
            <a:off x="5425587" y="6416912"/>
            <a:ext cx="3504132" cy="2614652"/>
          </a:xfrm>
          <a:solidFill>
            <a:schemeClr val="tx2">
              <a:lumMod val="10000"/>
              <a:lumOff val="90000"/>
            </a:schemeClr>
          </a:solidFill>
          <a:ln>
            <a:noFill/>
          </a:ln>
        </p:spPr>
        <p:txBody>
          <a:bodyPr vert="horz" anchor="ctr" anchorCtr="0"/>
          <a:lstStyle>
            <a:lvl1pPr marL="0" indent="0" algn="ctr">
              <a:buNone/>
              <a:defRPr sz="2000" b="0" i="0" cap="all" baseline="0">
                <a:latin typeface="DA_FuturaPT Book" panose="020B0502020204020303" pitchFamily="34" charset="0"/>
                <a:ea typeface="DA_FuturaPT Book" panose="020B0502020204020303" pitchFamily="34" charset="0"/>
              </a:defRPr>
            </a:lvl1pPr>
          </a:lstStyle>
          <a:p>
            <a:r>
              <a:rPr lang="ru-RU"/>
              <a:t>Вставка рисунка</a:t>
            </a:r>
            <a:endParaRPr lang="en-US"/>
          </a:p>
        </p:txBody>
      </p:sp>
      <p:sp>
        <p:nvSpPr>
          <p:cNvPr id="45" name="Picture Placeholder 7"/>
          <p:cNvSpPr>
            <a:spLocks noGrp="1"/>
          </p:cNvSpPr>
          <p:nvPr>
            <p:ph type="pic" sz="quarter" idx="30"/>
          </p:nvPr>
        </p:nvSpPr>
        <p:spPr>
          <a:xfrm>
            <a:off x="9386500" y="6416912"/>
            <a:ext cx="3485418" cy="2614652"/>
          </a:xfrm>
          <a:solidFill>
            <a:schemeClr val="tx2">
              <a:lumMod val="10000"/>
              <a:lumOff val="90000"/>
            </a:schemeClr>
          </a:solidFill>
          <a:ln>
            <a:noFill/>
          </a:ln>
        </p:spPr>
        <p:txBody>
          <a:bodyPr vert="horz" anchor="ctr" anchorCtr="0"/>
          <a:lstStyle>
            <a:lvl1pPr marL="0" indent="0" algn="ctr">
              <a:buNone/>
              <a:defRPr sz="2000" b="0" i="0" cap="all" baseline="0">
                <a:latin typeface="DA_FuturaPT Book" panose="020B0502020204020303" pitchFamily="34" charset="0"/>
                <a:ea typeface="DA_FuturaPT Book" panose="020B0502020204020303" pitchFamily="34" charset="0"/>
              </a:defRPr>
            </a:lvl1pPr>
          </a:lstStyle>
          <a:p>
            <a:r>
              <a:rPr lang="ru-RU"/>
              <a:t>Вставка рисунка</a:t>
            </a:r>
            <a:endParaRPr lang="en-US"/>
          </a:p>
        </p:txBody>
      </p:sp>
      <p:sp>
        <p:nvSpPr>
          <p:cNvPr id="46" name="Picture Placeholder 7"/>
          <p:cNvSpPr>
            <a:spLocks noGrp="1"/>
          </p:cNvSpPr>
          <p:nvPr>
            <p:ph type="pic" sz="quarter" idx="31"/>
          </p:nvPr>
        </p:nvSpPr>
        <p:spPr>
          <a:xfrm>
            <a:off x="13322492" y="6416911"/>
            <a:ext cx="3494140" cy="2614652"/>
          </a:xfrm>
          <a:solidFill>
            <a:schemeClr val="tx2">
              <a:lumMod val="10000"/>
              <a:lumOff val="90000"/>
            </a:schemeClr>
          </a:solidFill>
          <a:ln>
            <a:noFill/>
          </a:ln>
        </p:spPr>
        <p:txBody>
          <a:bodyPr vert="horz" anchor="ctr" anchorCtr="0"/>
          <a:lstStyle>
            <a:lvl1pPr marL="0" indent="0" algn="ctr">
              <a:buNone/>
              <a:defRPr sz="2000" b="0" i="0" cap="all" baseline="0">
                <a:latin typeface="DA_FuturaPT Book" panose="020B0502020204020303" pitchFamily="34" charset="0"/>
                <a:ea typeface="DA_FuturaPT Book" panose="020B0502020204020303" pitchFamily="34" charset="0"/>
              </a:defRPr>
            </a:lvl1pPr>
          </a:lstStyle>
          <a:p>
            <a:r>
              <a:rPr lang="ru-RU"/>
              <a:t>Вставка рисунка</a:t>
            </a:r>
            <a:endParaRPr lang="en-US"/>
          </a:p>
        </p:txBody>
      </p:sp>
      <p:pic>
        <p:nvPicPr>
          <p:cNvPr id="13" name="Graphic 8">
            <a:extLst>
              <a:ext uri="{FF2B5EF4-FFF2-40B4-BE49-F238E27FC236}">
                <a16:creationId xmlns:a16="http://schemas.microsoft.com/office/drawing/2014/main" id="{BA80EDF2-E662-6C49-A17E-4C4B3DC0CD19}"/>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4638740" y="1361229"/>
            <a:ext cx="2173929" cy="347097"/>
          </a:xfrm>
          <a:prstGeom prst="rect">
            <a:avLst/>
          </a:prstGeom>
        </p:spPr>
      </p:pic>
      <p:sp>
        <p:nvSpPr>
          <p:cNvPr id="14" name="Прямоугольник 13">
            <a:extLst>
              <a:ext uri="{FF2B5EF4-FFF2-40B4-BE49-F238E27FC236}">
                <a16:creationId xmlns:a16="http://schemas.microsoft.com/office/drawing/2014/main" id="{2C700E69-AC4C-3643-9662-4C799C720A10}"/>
              </a:ext>
            </a:extLst>
          </p:cNvPr>
          <p:cNvSpPr/>
          <p:nvPr userDrawn="1"/>
        </p:nvSpPr>
        <p:spPr>
          <a:xfrm>
            <a:off x="1476078" y="2724902"/>
            <a:ext cx="1317520" cy="72000"/>
          </a:xfrm>
          <a:prstGeom prst="rect">
            <a:avLst/>
          </a:prstGeom>
          <a:solidFill>
            <a:srgbClr val="FFB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5" name="Slide Number Placeholder 5">
            <a:extLst>
              <a:ext uri="{FF2B5EF4-FFF2-40B4-BE49-F238E27FC236}">
                <a16:creationId xmlns:a16="http://schemas.microsoft.com/office/drawing/2014/main" id="{D46DF9C7-9B8B-3446-93D8-A15AB8A55E2F}"/>
              </a:ext>
            </a:extLst>
          </p:cNvPr>
          <p:cNvSpPr>
            <a:spLocks noGrp="1"/>
          </p:cNvSpPr>
          <p:nvPr>
            <p:ph type="sldNum" sz="quarter" idx="12"/>
          </p:nvPr>
        </p:nvSpPr>
        <p:spPr>
          <a:xfrm>
            <a:off x="15497553" y="9031567"/>
            <a:ext cx="1313618" cy="576681"/>
          </a:xfrm>
        </p:spPr>
        <p:txBody>
          <a:bodyPr lIns="0" tIns="0" rIns="0" bIns="0" anchor="b" anchorCtr="0"/>
          <a:lstStyle>
            <a:lvl1pPr>
              <a:defRPr sz="1600" b="0" i="0" baseline="0">
                <a:solidFill>
                  <a:schemeClr val="tx1"/>
                </a:solidFill>
                <a:latin typeface="DA_FuturaPT Book" panose="020B0502020204020303" pitchFamily="34" charset="0"/>
                <a:ea typeface="DA_FuturaPT Book" panose="020B0502020204020303" pitchFamily="34" charset="0"/>
              </a:defRPr>
            </a:lvl1pPr>
          </a:lstStyle>
          <a:p>
            <a:fld id="{EE45D548-129C-44F5-8FDE-DB3ED73B1F87}"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Screen Image">
    <p:spTree>
      <p:nvGrpSpPr>
        <p:cNvPr id="1" name=""/>
        <p:cNvGrpSpPr/>
        <p:nvPr/>
      </p:nvGrpSpPr>
      <p:grpSpPr>
        <a:xfrm>
          <a:off x="0" y="0"/>
          <a:ext cx="0" cy="0"/>
          <a:chOff x="0" y="0"/>
          <a:chExt cx="0" cy="0"/>
        </a:xfrm>
      </p:grpSpPr>
      <p:sp>
        <p:nvSpPr>
          <p:cNvPr id="40" name="Picture Placeholder 7"/>
          <p:cNvSpPr>
            <a:spLocks noGrp="1"/>
          </p:cNvSpPr>
          <p:nvPr>
            <p:ph type="pic" sz="quarter" idx="20"/>
          </p:nvPr>
        </p:nvSpPr>
        <p:spPr>
          <a:xfrm>
            <a:off x="0" y="0"/>
            <a:ext cx="18288000" cy="10288587"/>
          </a:xfrm>
          <a:solidFill>
            <a:schemeClr val="tx2">
              <a:lumMod val="10000"/>
              <a:lumOff val="90000"/>
            </a:schemeClr>
          </a:solidFill>
        </p:spPr>
        <p:txBody>
          <a:bodyPr vert="horz" anchor="ctr" anchorCtr="0"/>
          <a:lstStyle>
            <a:lvl1pPr marL="0" indent="0" algn="ctr">
              <a:buNone/>
              <a:defRPr sz="2000" b="0" i="0" cap="all" baseline="0">
                <a:latin typeface="DA_FuturaPT Book" panose="020B0502020204020303" pitchFamily="34" charset="0"/>
                <a:ea typeface="DA_FuturaPT Book" panose="020B0502020204020303" pitchFamily="34" charset="0"/>
              </a:defRPr>
            </a:lvl1pPr>
          </a:lstStyle>
          <a:p>
            <a:r>
              <a:rPr lang="ru-RU"/>
              <a:t>Вставка рисунка</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Slide">
    <p:bg>
      <p:bgPr>
        <a:solidFill>
          <a:srgbClr val="284086"/>
        </a:solidFill>
        <a:effectLst/>
      </p:bgPr>
    </p:bg>
    <p:spTree>
      <p:nvGrpSpPr>
        <p:cNvPr id="1" name=""/>
        <p:cNvGrpSpPr/>
        <p:nvPr/>
      </p:nvGrpSpPr>
      <p:grpSpPr>
        <a:xfrm>
          <a:off x="0" y="0"/>
          <a:ext cx="0" cy="0"/>
          <a:chOff x="0" y="0"/>
          <a:chExt cx="0" cy="0"/>
        </a:xfrm>
      </p:grpSpPr>
      <p:sp>
        <p:nvSpPr>
          <p:cNvPr id="200" name="Title 1"/>
          <p:cNvSpPr>
            <a:spLocks noGrp="1"/>
          </p:cNvSpPr>
          <p:nvPr>
            <p:ph type="title" hasCustomPrompt="1"/>
          </p:nvPr>
        </p:nvSpPr>
        <p:spPr>
          <a:xfrm>
            <a:off x="1476079" y="2617918"/>
            <a:ext cx="15335092" cy="2533165"/>
          </a:xfrm>
        </p:spPr>
        <p:txBody>
          <a:bodyPr anchor="b" anchorCtr="0"/>
          <a:lstStyle>
            <a:lvl1pPr>
              <a:defRPr sz="10600" baseline="0">
                <a:solidFill>
                  <a:schemeClr val="bg1"/>
                </a:solidFill>
              </a:defRPr>
            </a:lvl1pPr>
          </a:lstStyle>
          <a:p>
            <a:r>
              <a:rPr lang="en-US"/>
              <a:t>Thank you!</a:t>
            </a:r>
          </a:p>
        </p:txBody>
      </p:sp>
      <p:sp>
        <p:nvSpPr>
          <p:cNvPr id="8" name="Текст 7"/>
          <p:cNvSpPr>
            <a:spLocks noGrp="1"/>
          </p:cNvSpPr>
          <p:nvPr>
            <p:ph type="body" sz="quarter" idx="10" hasCustomPrompt="1"/>
          </p:nvPr>
        </p:nvSpPr>
        <p:spPr>
          <a:xfrm>
            <a:off x="1431925" y="6023592"/>
            <a:ext cx="7672388" cy="3021012"/>
          </a:xfrm>
        </p:spPr>
        <p:txBody>
          <a:bodyPr anchor="ctr"/>
          <a:lstStyle>
            <a:lvl1pPr marL="0" indent="0">
              <a:buNone/>
              <a:defRPr>
                <a:solidFill>
                  <a:schemeClr val="bg1"/>
                </a:solidFill>
              </a:defRPr>
            </a:lvl1pPr>
          </a:lstStyle>
          <a:p>
            <a:pPr lvl="0"/>
            <a:r>
              <a:rPr lang="en-US"/>
              <a:t>Full Name</a:t>
            </a:r>
            <a:br>
              <a:rPr lang="en-US"/>
            </a:br>
            <a:r>
              <a:rPr lang="en-US"/>
              <a:t>Job Title</a:t>
            </a:r>
            <a:br>
              <a:rPr lang="en-US"/>
            </a:br>
            <a:r>
              <a:rPr lang="en-US"/>
              <a:t>Company Name</a:t>
            </a:r>
            <a:br>
              <a:rPr lang="en-US"/>
            </a:br>
            <a:r>
              <a:rPr lang="en-US"/>
              <a:t>Your Email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2 Lines">
    <p:bg>
      <p:bgPr>
        <a:solidFill>
          <a:schemeClr val="bg1"/>
        </a:solidFill>
        <a:effectLst/>
      </p:bgPr>
    </p:bg>
    <p:spTree>
      <p:nvGrpSpPr>
        <p:cNvPr id="1" name=""/>
        <p:cNvGrpSpPr/>
        <p:nvPr/>
      </p:nvGrpSpPr>
      <p:grpSpPr>
        <a:xfrm>
          <a:off x="0" y="0"/>
          <a:ext cx="0" cy="0"/>
          <a:chOff x="0" y="0"/>
          <a:chExt cx="0" cy="0"/>
        </a:xfrm>
      </p:grpSpPr>
      <p:sp>
        <p:nvSpPr>
          <p:cNvPr id="11" name="Прямоугольник 10">
            <a:extLst>
              <a:ext uri="{FF2B5EF4-FFF2-40B4-BE49-F238E27FC236}">
                <a16:creationId xmlns:a16="http://schemas.microsoft.com/office/drawing/2014/main" id="{77C5740E-EA05-4546-A91D-6724B445B2A1}"/>
              </a:ext>
            </a:extLst>
          </p:cNvPr>
          <p:cNvSpPr/>
          <p:nvPr userDrawn="1"/>
        </p:nvSpPr>
        <p:spPr>
          <a:xfrm>
            <a:off x="4093874" y="5776158"/>
            <a:ext cx="1317520" cy="72000"/>
          </a:xfrm>
          <a:prstGeom prst="rect">
            <a:avLst/>
          </a:prstGeom>
          <a:solidFill>
            <a:srgbClr val="FFB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4" name="Text Placeholder 4"/>
          <p:cNvSpPr>
            <a:spLocks noGrp="1"/>
          </p:cNvSpPr>
          <p:nvPr>
            <p:ph type="body" sz="quarter" idx="11" hasCustomPrompt="1"/>
          </p:nvPr>
        </p:nvSpPr>
        <p:spPr>
          <a:xfrm>
            <a:off x="4056117" y="4874424"/>
            <a:ext cx="9372600" cy="642356"/>
          </a:xfrm>
        </p:spPr>
        <p:txBody>
          <a:bodyPr/>
          <a:lstStyle>
            <a:lvl1pPr marL="0" indent="0" algn="l" defTabSz="1371874" rtl="0" eaLnBrk="1" latinLnBrk="0" hangingPunct="1">
              <a:lnSpc>
                <a:spcPct val="90000"/>
              </a:lnSpc>
              <a:spcBef>
                <a:spcPct val="0"/>
              </a:spcBef>
              <a:buNone/>
              <a:defRPr lang="en-US" sz="5400" b="0" i="0" kern="1200" baseline="0" dirty="0" smtClean="0">
                <a:solidFill>
                  <a:srgbClr val="FFB133"/>
                </a:solidFill>
                <a:latin typeface="+mj-lt"/>
                <a:ea typeface="+mj-ea"/>
                <a:cs typeface="+mj-cs"/>
              </a:defRPr>
            </a:lvl1pPr>
            <a:lvl2pPr marL="0" indent="0" algn="l" defTabSz="1371874" rtl="0" eaLnBrk="1" latinLnBrk="0" hangingPunct="1">
              <a:lnSpc>
                <a:spcPct val="90000"/>
              </a:lnSpc>
              <a:spcBef>
                <a:spcPct val="0"/>
              </a:spcBef>
              <a:buNone/>
              <a:defRPr lang="en-US" sz="5401" b="0" i="0" kern="1200" baseline="0" dirty="0" smtClean="0">
                <a:solidFill>
                  <a:srgbClr val="F39200"/>
                </a:solidFill>
                <a:latin typeface="+mj-lt"/>
                <a:ea typeface="+mj-ea"/>
                <a:cs typeface="+mj-cs"/>
              </a:defRPr>
            </a:lvl2pPr>
            <a:lvl3pPr marL="0" indent="0" algn="l" defTabSz="1371874" rtl="0" eaLnBrk="1" latinLnBrk="0" hangingPunct="1">
              <a:lnSpc>
                <a:spcPct val="90000"/>
              </a:lnSpc>
              <a:spcBef>
                <a:spcPct val="0"/>
              </a:spcBef>
              <a:buNone/>
              <a:defRPr lang="en-US" sz="5401" b="0" i="0" kern="1200" baseline="0" dirty="0" smtClean="0">
                <a:solidFill>
                  <a:srgbClr val="F39200"/>
                </a:solidFill>
                <a:latin typeface="+mj-lt"/>
                <a:ea typeface="+mj-ea"/>
                <a:cs typeface="+mj-cs"/>
              </a:defRPr>
            </a:lvl3pPr>
            <a:lvl4pPr marL="0" indent="0" algn="l" defTabSz="1371874" rtl="0" eaLnBrk="1" latinLnBrk="0" hangingPunct="1">
              <a:lnSpc>
                <a:spcPct val="90000"/>
              </a:lnSpc>
              <a:spcBef>
                <a:spcPct val="0"/>
              </a:spcBef>
              <a:buNone/>
              <a:defRPr lang="en-US" sz="5401" b="0" i="0" kern="1200" baseline="0" dirty="0" smtClean="0">
                <a:solidFill>
                  <a:srgbClr val="F39200"/>
                </a:solidFill>
                <a:latin typeface="+mj-lt"/>
                <a:ea typeface="+mj-ea"/>
                <a:cs typeface="+mj-cs"/>
              </a:defRPr>
            </a:lvl4pPr>
            <a:lvl5pPr marL="0" indent="0" algn="l" defTabSz="1371874" rtl="0" eaLnBrk="1" latinLnBrk="0" hangingPunct="1">
              <a:lnSpc>
                <a:spcPct val="90000"/>
              </a:lnSpc>
              <a:spcBef>
                <a:spcPct val="0"/>
              </a:spcBef>
              <a:buNone/>
              <a:defRPr lang="en-US" sz="5401" b="0" i="0" kern="1200" baseline="0" dirty="0">
                <a:solidFill>
                  <a:srgbClr val="F39200"/>
                </a:solidFill>
                <a:latin typeface="+mj-lt"/>
                <a:ea typeface="+mj-ea"/>
                <a:cs typeface="+mj-cs"/>
              </a:defRPr>
            </a:lvl5pPr>
          </a:lstStyle>
          <a:p>
            <a:pPr lvl="0"/>
            <a:r>
              <a:rPr lang="en-US"/>
              <a:t>Click to edit text styles</a:t>
            </a:r>
          </a:p>
        </p:txBody>
      </p:sp>
      <p:sp>
        <p:nvSpPr>
          <p:cNvPr id="9" name="Title 1"/>
          <p:cNvSpPr>
            <a:spLocks noGrp="1"/>
          </p:cNvSpPr>
          <p:nvPr>
            <p:ph type="title" hasCustomPrompt="1"/>
          </p:nvPr>
        </p:nvSpPr>
        <p:spPr>
          <a:xfrm>
            <a:off x="4056261" y="4137107"/>
            <a:ext cx="11375424" cy="709127"/>
          </a:xfrm>
          <a:noFill/>
        </p:spPr>
        <p:txBody>
          <a:bodyPr/>
          <a:lstStyle>
            <a:lvl1pPr>
              <a:defRPr/>
            </a:lvl1pPr>
          </a:lstStyle>
          <a:p>
            <a:r>
              <a:rPr lang="en-US"/>
              <a:t>Click to edit text</a:t>
            </a:r>
          </a:p>
        </p:txBody>
      </p:sp>
      <p:pic>
        <p:nvPicPr>
          <p:cNvPr id="7" name="Graphic 7">
            <a:extLst>
              <a:ext uri="{FF2B5EF4-FFF2-40B4-BE49-F238E27FC236}">
                <a16:creationId xmlns:a16="http://schemas.microsoft.com/office/drawing/2014/main" id="{7A6A4D64-DC1D-6B4D-9B89-AC8BE926078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246357" y="3027747"/>
            <a:ext cx="3853543" cy="615271"/>
          </a:xfrm>
          <a:prstGeom prst="rect">
            <a:avLst/>
          </a:prstGeom>
        </p:spPr>
      </p:pic>
      <p:sp>
        <p:nvSpPr>
          <p:cNvPr id="10" name="TextBox 9">
            <a:extLst>
              <a:ext uri="{FF2B5EF4-FFF2-40B4-BE49-F238E27FC236}">
                <a16:creationId xmlns:a16="http://schemas.microsoft.com/office/drawing/2014/main" id="{7186693D-A6F0-8549-9C41-72512A49A341}"/>
              </a:ext>
            </a:extLst>
          </p:cNvPr>
          <p:cNvSpPr txBox="1"/>
          <p:nvPr userDrawn="1"/>
        </p:nvSpPr>
        <p:spPr>
          <a:xfrm>
            <a:off x="4071242" y="7147393"/>
            <a:ext cx="3484278" cy="1799227"/>
          </a:xfrm>
          <a:prstGeom prst="rect">
            <a:avLst/>
          </a:prstGeom>
          <a:noFill/>
        </p:spPr>
        <p:txBody>
          <a:bodyPr wrap="square" lIns="0" tIns="0" rIns="0" bIns="0" rtlCol="0">
            <a:noAutofit/>
          </a:bodyPr>
          <a:lstStyle/>
          <a:p>
            <a:pPr lvl="0">
              <a:lnSpc>
                <a:spcPts val="3400"/>
              </a:lnSpc>
            </a:pPr>
            <a:r>
              <a:rPr lang="en-US" sz="2400" b="0" i="0">
                <a:solidFill>
                  <a:schemeClr val="tx2"/>
                </a:solidFill>
                <a:latin typeface="DA_FuturaPT Medium" panose="020B0502020204020303" pitchFamily="34" charset="0"/>
                <a:ea typeface="DA_FuturaPT Medium" panose="020B0502020204020303" pitchFamily="34" charset="0"/>
              </a:rPr>
              <a:t>New York </a:t>
            </a:r>
            <a:r>
              <a:rPr lang="en-US" sz="2400" b="0" i="0">
                <a:solidFill>
                  <a:schemeClr val="tx2"/>
                </a:solidFill>
                <a:latin typeface="DA_FuturaPT Book" panose="020B0502020204020303" pitchFamily="34" charset="0"/>
                <a:ea typeface="DA_FuturaPT Book" panose="020B0502020204020303" pitchFamily="34" charset="0"/>
                <a:cs typeface="Open Sans Light" charset="0"/>
              </a:rPr>
              <a:t>USA</a:t>
            </a:r>
          </a:p>
          <a:p>
            <a:pPr lvl="0">
              <a:lnSpc>
                <a:spcPts val="3400"/>
              </a:lnSpc>
            </a:pPr>
            <a:r>
              <a:rPr lang="en-US" sz="2400" b="0" i="0">
                <a:solidFill>
                  <a:schemeClr val="tx2"/>
                </a:solidFill>
                <a:latin typeface="DA_FuturaPT Medium" panose="020B0502020204020303" pitchFamily="34" charset="0"/>
                <a:ea typeface="DA_FuturaPT Medium" panose="020B0502020204020303" pitchFamily="34" charset="0"/>
              </a:rPr>
              <a:t>London</a:t>
            </a:r>
            <a:r>
              <a:rPr lang="en-US" sz="2400" b="0" i="0">
                <a:solidFill>
                  <a:schemeClr val="tx2"/>
                </a:solidFill>
                <a:latin typeface="DA_FuturaPT Book" panose="020B0502020204020303" pitchFamily="34" charset="0"/>
                <a:ea typeface="DA_FuturaPT Book" panose="020B0502020204020303" pitchFamily="34" charset="0"/>
              </a:rPr>
              <a:t> </a:t>
            </a:r>
            <a:r>
              <a:rPr lang="en-US" sz="2400" b="0" i="0">
                <a:solidFill>
                  <a:schemeClr val="tx2"/>
                </a:solidFill>
                <a:latin typeface="DA_FuturaPT Book" panose="020B0502020204020303" pitchFamily="34" charset="0"/>
                <a:ea typeface="DA_FuturaPT Book" panose="020B0502020204020303" pitchFamily="34" charset="0"/>
                <a:cs typeface="Open Sans Light" charset="0"/>
              </a:rPr>
              <a:t>UK</a:t>
            </a:r>
          </a:p>
          <a:p>
            <a:pPr lvl="0">
              <a:lnSpc>
                <a:spcPts val="3400"/>
              </a:lnSpc>
            </a:pPr>
            <a:r>
              <a:rPr lang="en-US" sz="2400" b="0" i="0">
                <a:solidFill>
                  <a:schemeClr val="tx2"/>
                </a:solidFill>
                <a:latin typeface="DA_FuturaPT Medium" panose="020B0502020204020303" pitchFamily="34" charset="0"/>
                <a:ea typeface="DA_FuturaPT Medium" panose="020B0502020204020303" pitchFamily="34" charset="0"/>
              </a:rPr>
              <a:t>Munich</a:t>
            </a:r>
            <a:r>
              <a:rPr lang="en-US" sz="2400" b="0" i="0">
                <a:solidFill>
                  <a:schemeClr val="tx2"/>
                </a:solidFill>
                <a:latin typeface="DA_FuturaPT Book" panose="020B0502020204020303" pitchFamily="34" charset="0"/>
                <a:ea typeface="DA_FuturaPT Book" panose="020B0502020204020303" pitchFamily="34" charset="0"/>
              </a:rPr>
              <a:t> </a:t>
            </a:r>
            <a:r>
              <a:rPr lang="en-US" sz="2400" b="0" i="0">
                <a:solidFill>
                  <a:schemeClr val="tx2"/>
                </a:solidFill>
                <a:latin typeface="DA_FuturaPT Book" panose="020B0502020204020303" pitchFamily="34" charset="0"/>
                <a:ea typeface="DA_FuturaPT Book" panose="020B0502020204020303" pitchFamily="34" charset="0"/>
                <a:cs typeface="Open Sans Light" charset="0"/>
              </a:rPr>
              <a:t>Germany</a:t>
            </a:r>
          </a:p>
          <a:p>
            <a:pPr lvl="0">
              <a:lnSpc>
                <a:spcPts val="3400"/>
              </a:lnSpc>
            </a:pPr>
            <a:r>
              <a:rPr lang="en-US" sz="2400" b="0" i="0">
                <a:solidFill>
                  <a:schemeClr val="tx2"/>
                </a:solidFill>
                <a:latin typeface="DA_FuturaPT Medium" panose="020B0502020204020303" pitchFamily="34" charset="0"/>
                <a:ea typeface="DA_FuturaPT Medium" panose="020B0502020204020303" pitchFamily="34" charset="0"/>
              </a:rPr>
              <a:t>Zug</a:t>
            </a:r>
            <a:r>
              <a:rPr lang="en-US" sz="2400" b="0" i="0">
                <a:solidFill>
                  <a:schemeClr val="tx2"/>
                </a:solidFill>
                <a:latin typeface="DA_FuturaPT Book" panose="020B0502020204020303" pitchFamily="34" charset="0"/>
                <a:ea typeface="DA_FuturaPT Book" panose="020B0502020204020303" pitchFamily="34" charset="0"/>
              </a:rPr>
              <a:t> </a:t>
            </a:r>
            <a:r>
              <a:rPr lang="en-US" sz="2400" b="0" i="0">
                <a:solidFill>
                  <a:schemeClr val="tx2"/>
                </a:solidFill>
                <a:latin typeface="DA_FuturaPT Book" panose="020B0502020204020303" pitchFamily="34" charset="0"/>
                <a:ea typeface="DA_FuturaPT Book" panose="020B0502020204020303" pitchFamily="34" charset="0"/>
                <a:cs typeface="Open Sans Light" charset="0"/>
              </a:rPr>
              <a:t>Switzerland</a:t>
            </a:r>
          </a:p>
          <a:p>
            <a:pPr>
              <a:lnSpc>
                <a:spcPts val="3400"/>
              </a:lnSpc>
            </a:pPr>
            <a:endParaRPr lang="en-US" sz="2400" b="0" i="0">
              <a:solidFill>
                <a:schemeClr val="tx2"/>
              </a:solidFill>
              <a:latin typeface="DA_FuturaPT Book" panose="020B0502020204020303" pitchFamily="34" charset="0"/>
              <a:ea typeface="DA_FuturaPT Book" panose="020B0502020204020303"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Grid 1 Row">
    <p:spTree>
      <p:nvGrpSpPr>
        <p:cNvPr id="1" name=""/>
        <p:cNvGrpSpPr/>
        <p:nvPr/>
      </p:nvGrpSpPr>
      <p:grpSpPr>
        <a:xfrm>
          <a:off x="0" y="0"/>
          <a:ext cx="0" cy="0"/>
          <a:chOff x="0" y="0"/>
          <a:chExt cx="0" cy="0"/>
        </a:xfrm>
      </p:grpSpPr>
      <p:grpSp>
        <p:nvGrpSpPr>
          <p:cNvPr id="4" name="Group 3"/>
          <p:cNvGrpSpPr/>
          <p:nvPr userDrawn="1"/>
        </p:nvGrpSpPr>
        <p:grpSpPr>
          <a:xfrm>
            <a:off x="1476080" y="-1006"/>
            <a:ext cx="15338196" cy="10289135"/>
            <a:chOff x="1476080" y="-1006"/>
            <a:chExt cx="15338196" cy="10289135"/>
          </a:xfrm>
        </p:grpSpPr>
        <p:cxnSp>
          <p:nvCxnSpPr>
            <p:cNvPr id="12" name="Straight Connector 11"/>
            <p:cNvCxnSpPr/>
            <p:nvPr/>
          </p:nvCxnSpPr>
          <p:spPr>
            <a:xfrm>
              <a:off x="1476080" y="459"/>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6811920" y="459"/>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928056" y="-1006"/>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a:off x="1476080" y="9608249"/>
              <a:ext cx="15335840" cy="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p:cNvCxnSpPr>
            <p:nvPr/>
          </p:nvCxnSpPr>
          <p:spPr>
            <a:xfrm>
              <a:off x="1476080" y="9031568"/>
              <a:ext cx="15335840" cy="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cxnSpLocks/>
            </p:cNvCxnSpPr>
            <p:nvPr userDrawn="1"/>
          </p:nvCxnSpPr>
          <p:spPr>
            <a:xfrm>
              <a:off x="1476080" y="1147820"/>
              <a:ext cx="15335840" cy="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335289" y="-1006"/>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790753" y="-1006"/>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655133" y="459"/>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605474" y="-1006"/>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111220" y="459"/>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969500" y="459"/>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425587" y="459"/>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287123" y="459"/>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746053" y="459"/>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063676" y="-1006"/>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0243555" y="459"/>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0698510" y="459"/>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1554683" y="459"/>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2010769" y="459"/>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869200" y="459"/>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3326863" y="-1006"/>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4183036" y="-1006"/>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639123" y="-1006"/>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5499668" y="459"/>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5954614" y="459"/>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p:cNvCxnSpPr>
            <p:nvPr/>
          </p:nvCxnSpPr>
          <p:spPr>
            <a:xfrm>
              <a:off x="1476080" y="5144294"/>
              <a:ext cx="15335840" cy="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cxnSpLocks/>
            </p:cNvCxnSpPr>
            <p:nvPr/>
          </p:nvCxnSpPr>
          <p:spPr>
            <a:xfrm>
              <a:off x="1476080" y="2617918"/>
              <a:ext cx="15335840" cy="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cxnSpLocks/>
            </p:cNvCxnSpPr>
            <p:nvPr/>
          </p:nvCxnSpPr>
          <p:spPr>
            <a:xfrm>
              <a:off x="1476080" y="1997748"/>
              <a:ext cx="15335840" cy="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9386500" y="-1006"/>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a:cxnSpLocks/>
            </p:cNvCxnSpPr>
            <p:nvPr userDrawn="1"/>
          </p:nvCxnSpPr>
          <p:spPr>
            <a:xfrm>
              <a:off x="1478437" y="7232342"/>
              <a:ext cx="15335839" cy="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Grid 2 Rows">
    <p:spTree>
      <p:nvGrpSpPr>
        <p:cNvPr id="1" name=""/>
        <p:cNvGrpSpPr/>
        <p:nvPr/>
      </p:nvGrpSpPr>
      <p:grpSpPr>
        <a:xfrm>
          <a:off x="0" y="0"/>
          <a:ext cx="0" cy="0"/>
          <a:chOff x="0" y="0"/>
          <a:chExt cx="0" cy="0"/>
        </a:xfrm>
      </p:grpSpPr>
      <p:grpSp>
        <p:nvGrpSpPr>
          <p:cNvPr id="2" name="Group 1"/>
          <p:cNvGrpSpPr/>
          <p:nvPr userDrawn="1"/>
        </p:nvGrpSpPr>
        <p:grpSpPr>
          <a:xfrm>
            <a:off x="1476080" y="-1006"/>
            <a:ext cx="15338196" cy="10289135"/>
            <a:chOff x="1476080" y="-1006"/>
            <a:chExt cx="15338196" cy="10289135"/>
          </a:xfrm>
        </p:grpSpPr>
        <p:cxnSp>
          <p:nvCxnSpPr>
            <p:cNvPr id="35" name="Straight Connector 34"/>
            <p:cNvCxnSpPr/>
            <p:nvPr/>
          </p:nvCxnSpPr>
          <p:spPr>
            <a:xfrm>
              <a:off x="1476080" y="459"/>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6811920" y="459"/>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928056" y="-1006"/>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p:cNvCxnSpPr>
            <p:nvPr/>
          </p:nvCxnSpPr>
          <p:spPr>
            <a:xfrm>
              <a:off x="1476080" y="9608249"/>
              <a:ext cx="15335840" cy="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cxnSpLocks/>
            </p:cNvCxnSpPr>
            <p:nvPr/>
          </p:nvCxnSpPr>
          <p:spPr>
            <a:xfrm>
              <a:off x="1476080" y="9031568"/>
              <a:ext cx="15335840" cy="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335289" y="-1006"/>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790753" y="-1006"/>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655133" y="459"/>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605474" y="-1006"/>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111220" y="459"/>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969500" y="459"/>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425587" y="459"/>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287123" y="459"/>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746053" y="459"/>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8063676" y="-1006"/>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0243555" y="459"/>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0698510" y="459"/>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1554683" y="459"/>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2010769" y="459"/>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2869200" y="459"/>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3326863" y="-1006"/>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4183036" y="-1006"/>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4639123" y="-1006"/>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5499668" y="459"/>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5954614" y="459"/>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9386500" y="-1006"/>
              <a:ext cx="0" cy="1028767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cxnSpLocks/>
            </p:cNvCxnSpPr>
            <p:nvPr userDrawn="1"/>
          </p:nvCxnSpPr>
          <p:spPr>
            <a:xfrm>
              <a:off x="1478437" y="1147820"/>
              <a:ext cx="15335839" cy="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cxnSpLocks/>
            </p:cNvCxnSpPr>
            <p:nvPr userDrawn="1"/>
          </p:nvCxnSpPr>
          <p:spPr>
            <a:xfrm>
              <a:off x="1478437" y="5144294"/>
              <a:ext cx="15335839" cy="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cxnSpLocks/>
            </p:cNvCxnSpPr>
            <p:nvPr userDrawn="1"/>
          </p:nvCxnSpPr>
          <p:spPr>
            <a:xfrm>
              <a:off x="1478437" y="3345068"/>
              <a:ext cx="15335839" cy="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cxnSpLocks/>
            </p:cNvCxnSpPr>
            <p:nvPr userDrawn="1"/>
          </p:nvCxnSpPr>
          <p:spPr>
            <a:xfrm>
              <a:off x="1478437" y="2438774"/>
              <a:ext cx="15335839" cy="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cxnSpLocks/>
            </p:cNvCxnSpPr>
            <p:nvPr userDrawn="1"/>
          </p:nvCxnSpPr>
          <p:spPr>
            <a:xfrm>
              <a:off x="1478437" y="7232342"/>
              <a:ext cx="15335839" cy="0"/>
            </a:xfrm>
            <a:prstGeom prst="line">
              <a:avLst/>
            </a:prstGeom>
            <a:ln>
              <a:solidFill>
                <a:srgbClr val="FFB133">
                  <a:alpha val="46000"/>
                </a:srgb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Orange 1 Line">
    <p:bg>
      <p:bgPr>
        <a:solidFill>
          <a:srgbClr val="FFB133"/>
        </a:solidFill>
        <a:effectLst/>
      </p:bgPr>
    </p:bg>
    <p:spTree>
      <p:nvGrpSpPr>
        <p:cNvPr id="1" name=""/>
        <p:cNvGrpSpPr/>
        <p:nvPr/>
      </p:nvGrpSpPr>
      <p:grpSpPr>
        <a:xfrm>
          <a:off x="0" y="0"/>
          <a:ext cx="0" cy="0"/>
          <a:chOff x="0" y="0"/>
          <a:chExt cx="0" cy="0"/>
        </a:xfrm>
      </p:grpSpPr>
      <p:sp>
        <p:nvSpPr>
          <p:cNvPr id="7" name="Title 1"/>
          <p:cNvSpPr txBox="1">
            <a:spLocks/>
          </p:cNvSpPr>
          <p:nvPr userDrawn="1"/>
        </p:nvSpPr>
        <p:spPr>
          <a:xfrm>
            <a:off x="4056261" y="4137107"/>
            <a:ext cx="11375424" cy="709127"/>
          </a:xfrm>
          <a:prstGeom prst="rect">
            <a:avLst/>
          </a:prstGeom>
          <a:noFill/>
        </p:spPr>
        <p:txBody>
          <a:bodyPr vert="horz" lIns="0" tIns="0" rIns="0" bIns="0" rtlCol="0" anchor="t" anchorCtr="0">
            <a:noAutofit/>
          </a:bodyPr>
          <a:lstStyle>
            <a:lvl1pPr algn="l" defTabSz="1371874" rtl="0" eaLnBrk="1" latinLnBrk="0" hangingPunct="1">
              <a:lnSpc>
                <a:spcPct val="90000"/>
              </a:lnSpc>
              <a:spcBef>
                <a:spcPct val="0"/>
              </a:spcBef>
              <a:buNone/>
              <a:defRPr sz="5401" kern="1200" baseline="0">
                <a:solidFill>
                  <a:schemeClr val="tx1"/>
                </a:solidFill>
                <a:latin typeface="+mj-lt"/>
                <a:ea typeface="+mj-ea"/>
                <a:cs typeface="+mj-cs"/>
              </a:defRPr>
            </a:lvl1pPr>
          </a:lstStyle>
          <a:p>
            <a:r>
              <a:rPr lang="en-US">
                <a:solidFill>
                  <a:schemeClr val="tx1"/>
                </a:solidFill>
              </a:rPr>
              <a:t>Click to edit text</a:t>
            </a:r>
          </a:p>
        </p:txBody>
      </p:sp>
      <p:pic>
        <p:nvPicPr>
          <p:cNvPr id="14" name="Graphic 7"/>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249060" y="3016192"/>
            <a:ext cx="3850840" cy="621262"/>
          </a:xfrm>
          <a:prstGeom prst="rect">
            <a:avLst/>
          </a:prstGeom>
        </p:spPr>
      </p:pic>
      <p:sp>
        <p:nvSpPr>
          <p:cNvPr id="15" name="Rectangle 14"/>
          <p:cNvSpPr/>
          <p:nvPr userDrawn="1"/>
        </p:nvSpPr>
        <p:spPr>
          <a:xfrm>
            <a:off x="4096046" y="5133352"/>
            <a:ext cx="13176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53080DC5-250F-7F4E-B502-DC1EC5145A1B}"/>
              </a:ext>
            </a:extLst>
          </p:cNvPr>
          <p:cNvSpPr txBox="1"/>
          <p:nvPr userDrawn="1"/>
        </p:nvSpPr>
        <p:spPr>
          <a:xfrm>
            <a:off x="4071242" y="7147393"/>
            <a:ext cx="3484278" cy="1799227"/>
          </a:xfrm>
          <a:prstGeom prst="rect">
            <a:avLst/>
          </a:prstGeom>
          <a:noFill/>
        </p:spPr>
        <p:txBody>
          <a:bodyPr wrap="square" lIns="0" tIns="0" rIns="0" bIns="0" rtlCol="0">
            <a:noAutofit/>
          </a:bodyPr>
          <a:lstStyle/>
          <a:p>
            <a:pPr lvl="0">
              <a:lnSpc>
                <a:spcPts val="3400"/>
              </a:lnSpc>
            </a:pPr>
            <a:r>
              <a:rPr lang="en-US" sz="2400" b="0" i="0">
                <a:solidFill>
                  <a:schemeClr val="tx1"/>
                </a:solidFill>
                <a:latin typeface="DA_FuturaPT Medium" panose="020B0502020204020303" pitchFamily="34" charset="0"/>
                <a:ea typeface="DA_FuturaPT Medium" panose="020B0502020204020303" pitchFamily="34" charset="0"/>
              </a:rPr>
              <a:t>New York </a:t>
            </a:r>
            <a:r>
              <a:rPr lang="en-US" sz="2400" b="0" i="0">
                <a:solidFill>
                  <a:schemeClr val="tx1"/>
                </a:solidFill>
                <a:latin typeface="DA_FuturaPT Book" panose="020B0502020204020303" pitchFamily="34" charset="0"/>
                <a:ea typeface="DA_FuturaPT Book" panose="020B0502020204020303" pitchFamily="34" charset="0"/>
                <a:cs typeface="Open Sans Light" charset="0"/>
              </a:rPr>
              <a:t>USA</a:t>
            </a:r>
          </a:p>
          <a:p>
            <a:pPr lvl="0">
              <a:lnSpc>
                <a:spcPts val="3400"/>
              </a:lnSpc>
            </a:pPr>
            <a:r>
              <a:rPr lang="en-US" sz="2400" b="0" i="0">
                <a:solidFill>
                  <a:schemeClr val="tx1"/>
                </a:solidFill>
                <a:latin typeface="DA_FuturaPT Medium" panose="020B0502020204020303" pitchFamily="34" charset="0"/>
                <a:ea typeface="DA_FuturaPT Medium" panose="020B0502020204020303" pitchFamily="34" charset="0"/>
              </a:rPr>
              <a:t>London</a:t>
            </a:r>
            <a:r>
              <a:rPr lang="en-US" sz="2400" b="0" i="0">
                <a:solidFill>
                  <a:schemeClr val="tx1"/>
                </a:solidFill>
                <a:latin typeface="DA_FuturaPT Book" panose="020B0502020204020303" pitchFamily="34" charset="0"/>
                <a:ea typeface="DA_FuturaPT Book" panose="020B0502020204020303" pitchFamily="34" charset="0"/>
              </a:rPr>
              <a:t> </a:t>
            </a:r>
            <a:r>
              <a:rPr lang="en-US" sz="2400" b="0" i="0">
                <a:solidFill>
                  <a:schemeClr val="tx1"/>
                </a:solidFill>
                <a:latin typeface="DA_FuturaPT Book" panose="020B0502020204020303" pitchFamily="34" charset="0"/>
                <a:ea typeface="DA_FuturaPT Book" panose="020B0502020204020303" pitchFamily="34" charset="0"/>
                <a:cs typeface="Open Sans Light" charset="0"/>
              </a:rPr>
              <a:t>UK</a:t>
            </a:r>
          </a:p>
          <a:p>
            <a:pPr lvl="0">
              <a:lnSpc>
                <a:spcPts val="3400"/>
              </a:lnSpc>
            </a:pPr>
            <a:r>
              <a:rPr lang="en-US" sz="2400" b="0" i="0">
                <a:solidFill>
                  <a:schemeClr val="tx1"/>
                </a:solidFill>
                <a:latin typeface="DA_FuturaPT Medium" panose="020B0502020204020303" pitchFamily="34" charset="0"/>
                <a:ea typeface="DA_FuturaPT Medium" panose="020B0502020204020303" pitchFamily="34" charset="0"/>
              </a:rPr>
              <a:t>Munich</a:t>
            </a:r>
            <a:r>
              <a:rPr lang="en-US" sz="2400" b="0" i="0">
                <a:solidFill>
                  <a:schemeClr val="tx1"/>
                </a:solidFill>
                <a:latin typeface="DA_FuturaPT Book" panose="020B0502020204020303" pitchFamily="34" charset="0"/>
                <a:ea typeface="DA_FuturaPT Book" panose="020B0502020204020303" pitchFamily="34" charset="0"/>
              </a:rPr>
              <a:t> </a:t>
            </a:r>
            <a:r>
              <a:rPr lang="en-US" sz="2400" b="0" i="0">
                <a:solidFill>
                  <a:schemeClr val="tx1"/>
                </a:solidFill>
                <a:latin typeface="DA_FuturaPT Book" panose="020B0502020204020303" pitchFamily="34" charset="0"/>
                <a:ea typeface="DA_FuturaPT Book" panose="020B0502020204020303" pitchFamily="34" charset="0"/>
                <a:cs typeface="Open Sans Light" charset="0"/>
              </a:rPr>
              <a:t>Germany</a:t>
            </a:r>
          </a:p>
          <a:p>
            <a:pPr lvl="0">
              <a:lnSpc>
                <a:spcPts val="3400"/>
              </a:lnSpc>
            </a:pPr>
            <a:r>
              <a:rPr lang="en-US" sz="2400" b="0" i="0">
                <a:solidFill>
                  <a:schemeClr val="tx1"/>
                </a:solidFill>
                <a:latin typeface="DA_FuturaPT Medium" panose="020B0502020204020303" pitchFamily="34" charset="0"/>
                <a:ea typeface="DA_FuturaPT Medium" panose="020B0502020204020303" pitchFamily="34" charset="0"/>
              </a:rPr>
              <a:t>Zug</a:t>
            </a:r>
            <a:r>
              <a:rPr lang="en-US" sz="2400" b="0" i="0">
                <a:solidFill>
                  <a:schemeClr val="tx1"/>
                </a:solidFill>
                <a:latin typeface="DA_FuturaPT Book" panose="020B0502020204020303" pitchFamily="34" charset="0"/>
                <a:ea typeface="DA_FuturaPT Book" panose="020B0502020204020303" pitchFamily="34" charset="0"/>
              </a:rPr>
              <a:t> </a:t>
            </a:r>
            <a:r>
              <a:rPr lang="en-US" sz="2400" b="0" i="0">
                <a:solidFill>
                  <a:schemeClr val="tx1"/>
                </a:solidFill>
                <a:latin typeface="DA_FuturaPT Book" panose="020B0502020204020303" pitchFamily="34" charset="0"/>
                <a:ea typeface="DA_FuturaPT Book" panose="020B0502020204020303" pitchFamily="34" charset="0"/>
                <a:cs typeface="Open Sans Light" charset="0"/>
              </a:rPr>
              <a:t>Switzerland</a:t>
            </a:r>
          </a:p>
          <a:p>
            <a:pPr>
              <a:lnSpc>
                <a:spcPts val="3400"/>
              </a:lnSpc>
            </a:pPr>
            <a:endParaRPr lang="en-US" sz="2400" b="0" i="0">
              <a:solidFill>
                <a:schemeClr val="tx1"/>
              </a:solidFill>
              <a:latin typeface="DA_FuturaPT Book" panose="020B0502020204020303" pitchFamily="34" charset="0"/>
              <a:ea typeface="DA_FuturaPT Book" panose="020B0502020204020303"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Header 1 Line Content 1 Row">
    <p:spTree>
      <p:nvGrpSpPr>
        <p:cNvPr id="1" name=""/>
        <p:cNvGrpSpPr/>
        <p:nvPr/>
      </p:nvGrpSpPr>
      <p:grpSpPr>
        <a:xfrm>
          <a:off x="0" y="0"/>
          <a:ext cx="0" cy="0"/>
          <a:chOff x="0" y="0"/>
          <a:chExt cx="0" cy="0"/>
        </a:xfrm>
      </p:grpSpPr>
      <p:sp>
        <p:nvSpPr>
          <p:cNvPr id="8" name="Прямоугольник 7">
            <a:extLst>
              <a:ext uri="{FF2B5EF4-FFF2-40B4-BE49-F238E27FC236}">
                <a16:creationId xmlns:a16="http://schemas.microsoft.com/office/drawing/2014/main" id="{72ACF6E7-D83B-324D-A058-69FED887E994}"/>
              </a:ext>
            </a:extLst>
          </p:cNvPr>
          <p:cNvSpPr/>
          <p:nvPr userDrawn="1"/>
        </p:nvSpPr>
        <p:spPr>
          <a:xfrm>
            <a:off x="1476078" y="1997746"/>
            <a:ext cx="1317520" cy="72000"/>
          </a:xfrm>
          <a:prstGeom prst="rect">
            <a:avLst/>
          </a:prstGeom>
          <a:solidFill>
            <a:srgbClr val="FFB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 name="Title 1"/>
          <p:cNvSpPr>
            <a:spLocks noGrp="1"/>
          </p:cNvSpPr>
          <p:nvPr>
            <p:ph type="title" hasCustomPrompt="1"/>
          </p:nvPr>
        </p:nvSpPr>
        <p:spPr>
          <a:xfrm>
            <a:off x="1476079" y="1147820"/>
            <a:ext cx="11846413" cy="849927"/>
          </a:xfrm>
        </p:spPr>
        <p:txBody>
          <a:bodyPr/>
          <a:lstStyle>
            <a:lvl1pPr>
              <a:defRPr baseline="0"/>
            </a:lvl1pPr>
          </a:lstStyle>
          <a:p>
            <a:r>
              <a:rPr lang="en-US"/>
              <a:t>Click to edit</a:t>
            </a:r>
          </a:p>
        </p:txBody>
      </p:sp>
      <p:sp>
        <p:nvSpPr>
          <p:cNvPr id="3" name="Content Placeholder 2"/>
          <p:cNvSpPr>
            <a:spLocks noGrp="1"/>
          </p:cNvSpPr>
          <p:nvPr>
            <p:ph idx="1" hasCustomPrompt="1"/>
          </p:nvPr>
        </p:nvSpPr>
        <p:spPr>
          <a:xfrm>
            <a:off x="1476079" y="2617918"/>
            <a:ext cx="15335092" cy="6413648"/>
          </a:xfrm>
        </p:spPr>
        <p:txBody>
          <a:bodyPr/>
          <a:lstStyle>
            <a:lvl1pPr marL="0" indent="0">
              <a:buFont typeface="+mj-lt"/>
              <a:buNone/>
              <a:defRPr sz="2400" b="0" i="0">
                <a:latin typeface="DA_FuturaPT Book" panose="020B0502020204020303" pitchFamily="34" charset="0"/>
                <a:ea typeface="DA_FuturaPT Book" panose="020B0502020204020303" pitchFamily="34" charset="0"/>
              </a:defRPr>
            </a:lvl1pPr>
            <a:lvl2pPr marL="457291" indent="0">
              <a:buFont typeface="+mj-lt"/>
              <a:buNone/>
              <a:defRPr/>
            </a:lvl2pPr>
            <a:lvl3pPr marL="914583" indent="0">
              <a:buFont typeface="+mj-lt"/>
              <a:buNone/>
              <a:defRPr/>
            </a:lvl3pPr>
            <a:lvl4pPr marL="1371875" indent="0">
              <a:buFont typeface="+mj-lt"/>
              <a:buNone/>
              <a:defRPr/>
            </a:lvl4pPr>
            <a:lvl5pPr marL="1829166" indent="0">
              <a:buFont typeface="+mj-lt"/>
              <a:buNone/>
              <a:defRPr/>
            </a:lvl5pPr>
          </a:lstStyle>
          <a:p>
            <a:pPr lvl="0"/>
            <a:r>
              <a:rPr lang="en-US"/>
              <a:t>Click to edit</a:t>
            </a:r>
            <a:endParaRPr lang="ru-RU"/>
          </a:p>
        </p:txBody>
      </p:sp>
      <p:sp>
        <p:nvSpPr>
          <p:cNvPr id="6" name="Slide Number Placeholder 5"/>
          <p:cNvSpPr>
            <a:spLocks noGrp="1"/>
          </p:cNvSpPr>
          <p:nvPr>
            <p:ph type="sldNum" sz="quarter" idx="12"/>
          </p:nvPr>
        </p:nvSpPr>
        <p:spPr>
          <a:xfrm>
            <a:off x="15497553" y="9031567"/>
            <a:ext cx="1313618" cy="576681"/>
          </a:xfrm>
        </p:spPr>
        <p:txBody>
          <a:bodyPr lIns="0" tIns="0" rIns="0" bIns="0" anchor="b" anchorCtr="0"/>
          <a:lstStyle>
            <a:lvl1pPr>
              <a:defRPr sz="1600" b="0" i="0" baseline="0">
                <a:solidFill>
                  <a:schemeClr val="tx1"/>
                </a:solidFill>
                <a:latin typeface="DA_FuturaPT Book" panose="020B0502020204020303" pitchFamily="34" charset="0"/>
                <a:ea typeface="DA_FuturaPT Book" panose="020B0502020204020303" pitchFamily="34" charset="0"/>
              </a:defRPr>
            </a:lvl1pPr>
          </a:lstStyle>
          <a:p>
            <a:fld id="{EE45D548-129C-44F5-8FDE-DB3ED73B1F87}" type="slidenum">
              <a:rPr lang="en-US" smtClean="0"/>
              <a:pPr/>
              <a:t>‹#›</a:t>
            </a:fld>
            <a:endParaRPr lang="en-US"/>
          </a:p>
        </p:txBody>
      </p:sp>
      <p:pic>
        <p:nvPicPr>
          <p:cNvPr id="9" name="Graphic 8"/>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4638740" y="1361229"/>
            <a:ext cx="2173929" cy="347097"/>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Header 1 Line Content 2 Row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76079" y="1147820"/>
            <a:ext cx="11846413" cy="849927"/>
          </a:xfrm>
        </p:spPr>
        <p:txBody>
          <a:bodyPr/>
          <a:lstStyle>
            <a:lvl1pPr>
              <a:defRPr baseline="0"/>
            </a:lvl1pPr>
          </a:lstStyle>
          <a:p>
            <a:pPr lvl="0"/>
            <a:r>
              <a:rPr lang="en-US"/>
              <a:t>Click to edit</a:t>
            </a:r>
            <a:endParaRPr lang="ru-RU"/>
          </a:p>
        </p:txBody>
      </p:sp>
      <p:sp>
        <p:nvSpPr>
          <p:cNvPr id="3" name="Content Placeholder 2"/>
          <p:cNvSpPr>
            <a:spLocks noGrp="1"/>
          </p:cNvSpPr>
          <p:nvPr>
            <p:ph idx="1" hasCustomPrompt="1"/>
          </p:nvPr>
        </p:nvSpPr>
        <p:spPr>
          <a:xfrm>
            <a:off x="1476079" y="2617918"/>
            <a:ext cx="7454718" cy="6413648"/>
          </a:xfrm>
        </p:spPr>
        <p:txBody>
          <a:bodyPr/>
          <a:lstStyle>
            <a:lvl1pPr marL="0" indent="0">
              <a:buFont typeface="+mj-lt"/>
              <a:buNone/>
              <a:defRPr sz="2400" b="0" i="0">
                <a:latin typeface="DA_FuturaPT Book" panose="020B0502020204020303" pitchFamily="34" charset="0"/>
                <a:ea typeface="DA_FuturaPT Book" panose="020B0502020204020303" pitchFamily="34" charset="0"/>
              </a:defRPr>
            </a:lvl1pPr>
            <a:lvl2pPr marL="457291" indent="0">
              <a:buFont typeface="+mj-lt"/>
              <a:buNone/>
              <a:defRPr/>
            </a:lvl2pPr>
            <a:lvl3pPr marL="914583" indent="0">
              <a:buFont typeface="+mj-lt"/>
              <a:buNone/>
              <a:defRPr/>
            </a:lvl3pPr>
            <a:lvl4pPr marL="1371875" indent="0">
              <a:buFont typeface="+mj-lt"/>
              <a:buNone/>
              <a:defRPr/>
            </a:lvl4pPr>
            <a:lvl5pPr marL="1829166" indent="0">
              <a:buFont typeface="+mj-lt"/>
              <a:buNone/>
              <a:defRPr/>
            </a:lvl5pPr>
          </a:lstStyle>
          <a:p>
            <a:pPr lvl="0"/>
            <a:r>
              <a:rPr lang="en-US"/>
              <a:t>Click to edit</a:t>
            </a:r>
            <a:endParaRPr lang="ru-RU"/>
          </a:p>
        </p:txBody>
      </p:sp>
      <p:sp>
        <p:nvSpPr>
          <p:cNvPr id="40" name="Content Placeholder 2"/>
          <p:cNvSpPr>
            <a:spLocks noGrp="1"/>
          </p:cNvSpPr>
          <p:nvPr>
            <p:ph idx="13" hasCustomPrompt="1"/>
          </p:nvPr>
        </p:nvSpPr>
        <p:spPr>
          <a:xfrm>
            <a:off x="9386884" y="2617918"/>
            <a:ext cx="7431377" cy="6413648"/>
          </a:xfrm>
        </p:spPr>
        <p:txBody>
          <a:bodyPr/>
          <a:lstStyle>
            <a:lvl1pPr marL="0" indent="0">
              <a:buFont typeface="+mj-lt"/>
              <a:buNone/>
              <a:defRPr sz="2400" b="0" i="0">
                <a:latin typeface="DA_FuturaPT Book" panose="020B0502020204020303" pitchFamily="34" charset="0"/>
                <a:ea typeface="DA_FuturaPT Book" panose="020B0502020204020303" pitchFamily="34" charset="0"/>
              </a:defRPr>
            </a:lvl1pPr>
            <a:lvl2pPr marL="457291" indent="0">
              <a:buFont typeface="+mj-lt"/>
              <a:buNone/>
              <a:defRPr/>
            </a:lvl2pPr>
            <a:lvl3pPr marL="914583" indent="0">
              <a:buFont typeface="+mj-lt"/>
              <a:buNone/>
              <a:defRPr/>
            </a:lvl3pPr>
            <a:lvl4pPr marL="1371875" indent="0">
              <a:buFont typeface="+mj-lt"/>
              <a:buNone/>
              <a:defRPr/>
            </a:lvl4pPr>
            <a:lvl5pPr marL="1829166" indent="0">
              <a:buFont typeface="+mj-lt"/>
              <a:buNone/>
              <a:defRPr/>
            </a:lvl5pPr>
          </a:lstStyle>
          <a:p>
            <a:pPr lvl="0"/>
            <a:r>
              <a:rPr lang="en-US"/>
              <a:t>Click to edit</a:t>
            </a:r>
            <a:endParaRPr lang="ru-RU"/>
          </a:p>
        </p:txBody>
      </p:sp>
      <p:sp>
        <p:nvSpPr>
          <p:cNvPr id="12" name="Slide Number Placeholder 5"/>
          <p:cNvSpPr>
            <a:spLocks noGrp="1"/>
          </p:cNvSpPr>
          <p:nvPr>
            <p:ph type="sldNum" sz="quarter" idx="12"/>
          </p:nvPr>
        </p:nvSpPr>
        <p:spPr>
          <a:xfrm>
            <a:off x="15497553" y="9031567"/>
            <a:ext cx="1313618" cy="576681"/>
          </a:xfrm>
        </p:spPr>
        <p:txBody>
          <a:bodyPr lIns="0" tIns="0" rIns="0" bIns="0" anchor="b" anchorCtr="0"/>
          <a:lstStyle>
            <a:lvl1pPr>
              <a:defRPr sz="1600" b="0" i="0" baseline="0">
                <a:solidFill>
                  <a:schemeClr val="tx1"/>
                </a:solidFill>
                <a:latin typeface="DA_FuturaPT Book" panose="020B0502020204020303" pitchFamily="34" charset="0"/>
                <a:ea typeface="DA_FuturaPT Book" panose="020B0502020204020303" pitchFamily="34" charset="0"/>
              </a:defRPr>
            </a:lvl1pPr>
          </a:lstStyle>
          <a:p>
            <a:fld id="{EE45D548-129C-44F5-8FDE-DB3ED73B1F87}" type="slidenum">
              <a:rPr lang="en-US" smtClean="0"/>
              <a:pPr/>
              <a:t>‹#›</a:t>
            </a:fld>
            <a:endParaRPr lang="en-US"/>
          </a:p>
        </p:txBody>
      </p:sp>
      <p:pic>
        <p:nvPicPr>
          <p:cNvPr id="13" name="Graphic 8">
            <a:extLst>
              <a:ext uri="{FF2B5EF4-FFF2-40B4-BE49-F238E27FC236}">
                <a16:creationId xmlns:a16="http://schemas.microsoft.com/office/drawing/2014/main" id="{38961FC2-1CEF-8D40-B6CB-32949787A696}"/>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4638740" y="1361229"/>
            <a:ext cx="2173929" cy="347097"/>
          </a:xfrm>
          <a:prstGeom prst="rect">
            <a:avLst/>
          </a:prstGeom>
        </p:spPr>
      </p:pic>
      <p:sp>
        <p:nvSpPr>
          <p:cNvPr id="14" name="Прямоугольник 13">
            <a:extLst>
              <a:ext uri="{FF2B5EF4-FFF2-40B4-BE49-F238E27FC236}">
                <a16:creationId xmlns:a16="http://schemas.microsoft.com/office/drawing/2014/main" id="{44E9DA78-BE1F-9B43-A0F1-21CEB812E776}"/>
              </a:ext>
            </a:extLst>
          </p:cNvPr>
          <p:cNvSpPr/>
          <p:nvPr userDrawn="1"/>
        </p:nvSpPr>
        <p:spPr>
          <a:xfrm>
            <a:off x="1476078" y="1997746"/>
            <a:ext cx="1317520" cy="72000"/>
          </a:xfrm>
          <a:prstGeom prst="rect">
            <a:avLst/>
          </a:prstGeom>
          <a:solidFill>
            <a:srgbClr val="FFB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Header 1 Line Content 3 Row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76079" y="1147820"/>
            <a:ext cx="11846413" cy="849927"/>
          </a:xfrm>
        </p:spPr>
        <p:txBody>
          <a:bodyPr/>
          <a:lstStyle>
            <a:lvl1pPr>
              <a:defRPr baseline="0"/>
            </a:lvl1pPr>
          </a:lstStyle>
          <a:p>
            <a:pPr lvl="0"/>
            <a:r>
              <a:rPr lang="en-US"/>
              <a:t>Click to edit</a:t>
            </a:r>
            <a:endParaRPr lang="ru-RU"/>
          </a:p>
        </p:txBody>
      </p:sp>
      <p:sp>
        <p:nvSpPr>
          <p:cNvPr id="3" name="Content Placeholder 2"/>
          <p:cNvSpPr>
            <a:spLocks noGrp="1"/>
          </p:cNvSpPr>
          <p:nvPr>
            <p:ph idx="1" hasCustomPrompt="1"/>
          </p:nvPr>
        </p:nvSpPr>
        <p:spPr>
          <a:xfrm>
            <a:off x="1476079" y="2617918"/>
            <a:ext cx="4811044" cy="6413648"/>
          </a:xfrm>
        </p:spPr>
        <p:txBody>
          <a:bodyPr/>
          <a:lstStyle>
            <a:lvl1pPr marL="0" indent="0">
              <a:buFont typeface="+mj-lt"/>
              <a:buNone/>
              <a:defRPr sz="2400" b="0" i="0">
                <a:latin typeface="DA_FuturaPT Book" panose="020B0502020204020303" pitchFamily="34" charset="0"/>
                <a:ea typeface="DA_FuturaPT Book" panose="020B0502020204020303" pitchFamily="34" charset="0"/>
              </a:defRPr>
            </a:lvl1pPr>
            <a:lvl2pPr marL="457291" indent="0">
              <a:buFont typeface="+mj-lt"/>
              <a:buNone/>
              <a:defRPr/>
            </a:lvl2pPr>
            <a:lvl3pPr marL="914583" indent="0">
              <a:buFont typeface="+mj-lt"/>
              <a:buNone/>
              <a:defRPr/>
            </a:lvl3pPr>
            <a:lvl4pPr marL="1371875" indent="0">
              <a:buFont typeface="+mj-lt"/>
              <a:buNone/>
              <a:defRPr/>
            </a:lvl4pPr>
            <a:lvl5pPr marL="1829166" indent="0">
              <a:buFont typeface="+mj-lt"/>
              <a:buNone/>
              <a:defRPr/>
            </a:lvl5pPr>
          </a:lstStyle>
          <a:p>
            <a:pPr lvl="0"/>
            <a:r>
              <a:rPr lang="en-US"/>
              <a:t>Click to edit</a:t>
            </a:r>
            <a:endParaRPr lang="ru-RU"/>
          </a:p>
        </p:txBody>
      </p:sp>
      <p:sp>
        <p:nvSpPr>
          <p:cNvPr id="40" name="Content Placeholder 2"/>
          <p:cNvSpPr>
            <a:spLocks noGrp="1"/>
          </p:cNvSpPr>
          <p:nvPr>
            <p:ph idx="13" hasCustomPrompt="1"/>
          </p:nvPr>
        </p:nvSpPr>
        <p:spPr>
          <a:xfrm>
            <a:off x="6752681" y="2617918"/>
            <a:ext cx="4799647" cy="6413648"/>
          </a:xfrm>
        </p:spPr>
        <p:txBody>
          <a:bodyPr/>
          <a:lstStyle>
            <a:lvl1pPr marL="0" indent="0">
              <a:buFont typeface="+mj-lt"/>
              <a:buNone/>
              <a:defRPr sz="2400" b="0" i="0">
                <a:latin typeface="DA_FuturaPT Book" panose="020B0502020204020303" pitchFamily="34" charset="0"/>
                <a:ea typeface="DA_FuturaPT Book" panose="020B0502020204020303" pitchFamily="34" charset="0"/>
              </a:defRPr>
            </a:lvl1pPr>
            <a:lvl2pPr marL="457291" indent="0">
              <a:buFont typeface="+mj-lt"/>
              <a:buNone/>
              <a:defRPr/>
            </a:lvl2pPr>
            <a:lvl3pPr marL="914583" indent="0">
              <a:buFont typeface="+mj-lt"/>
              <a:buNone/>
              <a:defRPr/>
            </a:lvl3pPr>
            <a:lvl4pPr marL="1371875" indent="0">
              <a:buFont typeface="+mj-lt"/>
              <a:buNone/>
              <a:defRPr/>
            </a:lvl4pPr>
            <a:lvl5pPr marL="1829166" indent="0">
              <a:buFont typeface="+mj-lt"/>
              <a:buNone/>
              <a:defRPr/>
            </a:lvl5pPr>
          </a:lstStyle>
          <a:p>
            <a:pPr lvl="0"/>
            <a:r>
              <a:rPr lang="en-US"/>
              <a:t>Click to edit</a:t>
            </a:r>
            <a:endParaRPr lang="ru-RU"/>
          </a:p>
        </p:txBody>
      </p:sp>
      <p:sp>
        <p:nvSpPr>
          <p:cNvPr id="41" name="Content Placeholder 2"/>
          <p:cNvSpPr>
            <a:spLocks noGrp="1"/>
          </p:cNvSpPr>
          <p:nvPr>
            <p:ph idx="14" hasCustomPrompt="1"/>
          </p:nvPr>
        </p:nvSpPr>
        <p:spPr>
          <a:xfrm>
            <a:off x="12024581" y="2617918"/>
            <a:ext cx="4784984" cy="6413648"/>
          </a:xfrm>
        </p:spPr>
        <p:txBody>
          <a:bodyPr/>
          <a:lstStyle>
            <a:lvl1pPr marL="0" indent="0">
              <a:buFont typeface="+mj-lt"/>
              <a:buNone/>
              <a:defRPr sz="2400" b="0" i="0">
                <a:latin typeface="DA_FuturaPT Book" panose="020B0502020204020303" pitchFamily="34" charset="0"/>
                <a:ea typeface="DA_FuturaPT Book" panose="020B0502020204020303" pitchFamily="34" charset="0"/>
              </a:defRPr>
            </a:lvl1pPr>
            <a:lvl2pPr marL="457291" indent="0">
              <a:buFont typeface="+mj-lt"/>
              <a:buNone/>
              <a:defRPr/>
            </a:lvl2pPr>
            <a:lvl3pPr marL="914583" indent="0">
              <a:buFont typeface="+mj-lt"/>
              <a:buNone/>
              <a:defRPr/>
            </a:lvl3pPr>
            <a:lvl4pPr marL="1371875" indent="0">
              <a:buFont typeface="+mj-lt"/>
              <a:buNone/>
              <a:defRPr/>
            </a:lvl4pPr>
            <a:lvl5pPr marL="1829166" indent="0">
              <a:buFont typeface="+mj-lt"/>
              <a:buNone/>
              <a:defRPr/>
            </a:lvl5pPr>
          </a:lstStyle>
          <a:p>
            <a:pPr lvl="0"/>
            <a:r>
              <a:rPr lang="en-US"/>
              <a:t>Click to edit</a:t>
            </a:r>
            <a:endParaRPr lang="ru-RU"/>
          </a:p>
        </p:txBody>
      </p:sp>
      <p:sp>
        <p:nvSpPr>
          <p:cNvPr id="12" name="Slide Number Placeholder 5"/>
          <p:cNvSpPr>
            <a:spLocks noGrp="1"/>
          </p:cNvSpPr>
          <p:nvPr>
            <p:ph type="sldNum" sz="quarter" idx="12"/>
          </p:nvPr>
        </p:nvSpPr>
        <p:spPr>
          <a:xfrm>
            <a:off x="15497553" y="9031567"/>
            <a:ext cx="1313618" cy="576681"/>
          </a:xfrm>
        </p:spPr>
        <p:txBody>
          <a:bodyPr lIns="0" tIns="0" rIns="0" bIns="0" anchor="b" anchorCtr="0"/>
          <a:lstStyle>
            <a:lvl1pPr>
              <a:defRPr sz="1600" b="0" i="0" baseline="0">
                <a:solidFill>
                  <a:schemeClr val="tx1"/>
                </a:solidFill>
                <a:latin typeface="DA_FuturaPT Book" panose="020B0502020204020303" pitchFamily="34" charset="0"/>
                <a:ea typeface="DA_FuturaPT Book" panose="020B0502020204020303" pitchFamily="34" charset="0"/>
              </a:defRPr>
            </a:lvl1pPr>
          </a:lstStyle>
          <a:p>
            <a:fld id="{EE45D548-129C-44F5-8FDE-DB3ED73B1F87}" type="slidenum">
              <a:rPr lang="en-US" smtClean="0"/>
              <a:pPr/>
              <a:t>‹#›</a:t>
            </a:fld>
            <a:endParaRPr lang="en-US"/>
          </a:p>
        </p:txBody>
      </p:sp>
      <p:pic>
        <p:nvPicPr>
          <p:cNvPr id="13" name="Graphic 8">
            <a:extLst>
              <a:ext uri="{FF2B5EF4-FFF2-40B4-BE49-F238E27FC236}">
                <a16:creationId xmlns:a16="http://schemas.microsoft.com/office/drawing/2014/main" id="{7823A8EE-2565-7A44-A37C-46C44B982AD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4638740" y="1361229"/>
            <a:ext cx="2173929" cy="347097"/>
          </a:xfrm>
          <a:prstGeom prst="rect">
            <a:avLst/>
          </a:prstGeom>
        </p:spPr>
      </p:pic>
      <p:sp>
        <p:nvSpPr>
          <p:cNvPr id="14" name="Прямоугольник 13">
            <a:extLst>
              <a:ext uri="{FF2B5EF4-FFF2-40B4-BE49-F238E27FC236}">
                <a16:creationId xmlns:a16="http://schemas.microsoft.com/office/drawing/2014/main" id="{B57B89F7-5159-684E-950B-E01EB6B42DFB}"/>
              </a:ext>
            </a:extLst>
          </p:cNvPr>
          <p:cNvSpPr/>
          <p:nvPr userDrawn="1"/>
        </p:nvSpPr>
        <p:spPr>
          <a:xfrm>
            <a:off x="1476078" y="1997746"/>
            <a:ext cx="1317520" cy="72000"/>
          </a:xfrm>
          <a:prstGeom prst="rect">
            <a:avLst/>
          </a:prstGeom>
          <a:solidFill>
            <a:srgbClr val="FFB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Header 1 Line Content 1 Row">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76079" y="1147820"/>
            <a:ext cx="11846413" cy="849927"/>
          </a:xfrm>
        </p:spPr>
        <p:txBody>
          <a:bodyPr/>
          <a:lstStyle>
            <a:lvl1pPr>
              <a:defRPr baseline="0"/>
            </a:lvl1pPr>
          </a:lstStyle>
          <a:p>
            <a:pPr lvl="0"/>
            <a:r>
              <a:rPr lang="en-US"/>
              <a:t>Click to edit</a:t>
            </a:r>
            <a:endParaRPr lang="ru-RU"/>
          </a:p>
        </p:txBody>
      </p:sp>
      <p:sp>
        <p:nvSpPr>
          <p:cNvPr id="3" name="Content Placeholder 2"/>
          <p:cNvSpPr>
            <a:spLocks noGrp="1"/>
          </p:cNvSpPr>
          <p:nvPr>
            <p:ph idx="1" hasCustomPrompt="1"/>
          </p:nvPr>
        </p:nvSpPr>
        <p:spPr>
          <a:xfrm>
            <a:off x="1476079" y="2617918"/>
            <a:ext cx="3490579" cy="6413648"/>
          </a:xfrm>
        </p:spPr>
        <p:txBody>
          <a:bodyPr/>
          <a:lstStyle>
            <a:lvl1pPr marL="0" indent="0">
              <a:buFont typeface="+mj-lt"/>
              <a:buNone/>
              <a:defRPr sz="2400" b="0" i="0">
                <a:latin typeface="DA_FuturaPT Book" panose="020B0502020204020303" pitchFamily="34" charset="0"/>
                <a:ea typeface="DA_FuturaPT Book" panose="020B0502020204020303" pitchFamily="34" charset="0"/>
              </a:defRPr>
            </a:lvl1pPr>
            <a:lvl2pPr marL="457291" indent="0">
              <a:buFont typeface="+mj-lt"/>
              <a:buNone/>
              <a:defRPr/>
            </a:lvl2pPr>
            <a:lvl3pPr marL="914583" indent="0">
              <a:buFont typeface="+mj-lt"/>
              <a:buNone/>
              <a:defRPr/>
            </a:lvl3pPr>
            <a:lvl4pPr marL="1371875" indent="0">
              <a:buFont typeface="+mj-lt"/>
              <a:buNone/>
              <a:defRPr/>
            </a:lvl4pPr>
            <a:lvl5pPr marL="1829166" indent="0">
              <a:buFont typeface="+mj-lt"/>
              <a:buNone/>
              <a:defRPr/>
            </a:lvl5pPr>
          </a:lstStyle>
          <a:p>
            <a:pPr lvl="0"/>
            <a:r>
              <a:rPr lang="en-US"/>
              <a:t>Click to edit</a:t>
            </a:r>
            <a:endParaRPr lang="ru-RU"/>
          </a:p>
        </p:txBody>
      </p:sp>
      <p:sp>
        <p:nvSpPr>
          <p:cNvPr id="40" name="Content Placeholder 2"/>
          <p:cNvSpPr>
            <a:spLocks noGrp="1"/>
          </p:cNvSpPr>
          <p:nvPr>
            <p:ph idx="13" hasCustomPrompt="1"/>
          </p:nvPr>
        </p:nvSpPr>
        <p:spPr>
          <a:xfrm>
            <a:off x="5427702" y="2617918"/>
            <a:ext cx="3500353" cy="6413648"/>
          </a:xfrm>
        </p:spPr>
        <p:txBody>
          <a:bodyPr/>
          <a:lstStyle>
            <a:lvl1pPr marL="0" indent="0">
              <a:buFont typeface="+mj-lt"/>
              <a:buNone/>
              <a:defRPr sz="2400" b="0" i="0">
                <a:latin typeface="DA_FuturaPT Book" panose="020B0502020204020303" pitchFamily="34" charset="0"/>
                <a:ea typeface="DA_FuturaPT Book" panose="020B0502020204020303" pitchFamily="34" charset="0"/>
              </a:defRPr>
            </a:lvl1pPr>
            <a:lvl2pPr marL="457291" indent="0">
              <a:buFont typeface="+mj-lt"/>
              <a:buNone/>
              <a:defRPr/>
            </a:lvl2pPr>
            <a:lvl3pPr marL="914583" indent="0">
              <a:buFont typeface="+mj-lt"/>
              <a:buNone/>
              <a:defRPr/>
            </a:lvl3pPr>
            <a:lvl4pPr marL="1371875" indent="0">
              <a:buFont typeface="+mj-lt"/>
              <a:buNone/>
              <a:defRPr/>
            </a:lvl4pPr>
            <a:lvl5pPr marL="1829166" indent="0">
              <a:buFont typeface="+mj-lt"/>
              <a:buNone/>
              <a:defRPr/>
            </a:lvl5pPr>
          </a:lstStyle>
          <a:p>
            <a:pPr lvl="0"/>
            <a:r>
              <a:rPr lang="en-US"/>
              <a:t>Click to edit</a:t>
            </a:r>
            <a:endParaRPr lang="ru-RU"/>
          </a:p>
        </p:txBody>
      </p:sp>
      <p:sp>
        <p:nvSpPr>
          <p:cNvPr id="41" name="Content Placeholder 2"/>
          <p:cNvSpPr>
            <a:spLocks noGrp="1"/>
          </p:cNvSpPr>
          <p:nvPr>
            <p:ph idx="14" hasCustomPrompt="1"/>
          </p:nvPr>
        </p:nvSpPr>
        <p:spPr>
          <a:xfrm>
            <a:off x="9382027" y="2617918"/>
            <a:ext cx="3484818" cy="6413648"/>
          </a:xfrm>
        </p:spPr>
        <p:txBody>
          <a:bodyPr/>
          <a:lstStyle>
            <a:lvl1pPr marL="0" indent="0">
              <a:buFont typeface="+mj-lt"/>
              <a:buNone/>
              <a:defRPr sz="2400" b="0" i="0">
                <a:latin typeface="DA_FuturaPT Book" panose="020B0502020204020303" pitchFamily="34" charset="0"/>
                <a:ea typeface="DA_FuturaPT Book" panose="020B0502020204020303" pitchFamily="34" charset="0"/>
              </a:defRPr>
            </a:lvl1pPr>
            <a:lvl2pPr marL="457291" indent="0">
              <a:buFont typeface="+mj-lt"/>
              <a:buNone/>
              <a:defRPr/>
            </a:lvl2pPr>
            <a:lvl3pPr marL="914583" indent="0">
              <a:buFont typeface="+mj-lt"/>
              <a:buNone/>
              <a:defRPr/>
            </a:lvl3pPr>
            <a:lvl4pPr marL="1371875" indent="0">
              <a:buFont typeface="+mj-lt"/>
              <a:buNone/>
              <a:defRPr/>
            </a:lvl4pPr>
            <a:lvl5pPr marL="1829166" indent="0">
              <a:buFont typeface="+mj-lt"/>
              <a:buNone/>
              <a:defRPr/>
            </a:lvl5pPr>
          </a:lstStyle>
          <a:p>
            <a:pPr lvl="0"/>
            <a:r>
              <a:rPr lang="en-US"/>
              <a:t>Click to edit</a:t>
            </a:r>
            <a:endParaRPr lang="ru-RU"/>
          </a:p>
        </p:txBody>
      </p:sp>
      <p:sp>
        <p:nvSpPr>
          <p:cNvPr id="42" name="Content Placeholder 2"/>
          <p:cNvSpPr>
            <a:spLocks noGrp="1"/>
          </p:cNvSpPr>
          <p:nvPr>
            <p:ph idx="15" hasCustomPrompt="1"/>
          </p:nvPr>
        </p:nvSpPr>
        <p:spPr>
          <a:xfrm>
            <a:off x="13331236" y="2617918"/>
            <a:ext cx="3475971" cy="6413648"/>
          </a:xfrm>
        </p:spPr>
        <p:txBody>
          <a:bodyPr/>
          <a:lstStyle>
            <a:lvl1pPr marL="0" indent="0">
              <a:buFont typeface="+mj-lt"/>
              <a:buNone/>
              <a:defRPr sz="2400" b="0" i="0">
                <a:latin typeface="DA_FuturaPT Book" panose="020B0502020204020303" pitchFamily="34" charset="0"/>
                <a:ea typeface="DA_FuturaPT Book" panose="020B0502020204020303" pitchFamily="34" charset="0"/>
              </a:defRPr>
            </a:lvl1pPr>
            <a:lvl2pPr marL="457291" indent="0">
              <a:buFont typeface="+mj-lt"/>
              <a:buNone/>
              <a:defRPr/>
            </a:lvl2pPr>
            <a:lvl3pPr marL="914583" indent="0">
              <a:buFont typeface="+mj-lt"/>
              <a:buNone/>
              <a:defRPr/>
            </a:lvl3pPr>
            <a:lvl4pPr marL="1371875" indent="0">
              <a:buFont typeface="+mj-lt"/>
              <a:buNone/>
              <a:defRPr/>
            </a:lvl4pPr>
            <a:lvl5pPr marL="1829166" indent="0">
              <a:buFont typeface="+mj-lt"/>
              <a:buNone/>
              <a:defRPr/>
            </a:lvl5pPr>
          </a:lstStyle>
          <a:p>
            <a:pPr lvl="0"/>
            <a:r>
              <a:rPr lang="en-US"/>
              <a:t>Click to edit</a:t>
            </a:r>
            <a:endParaRPr lang="ru-RU"/>
          </a:p>
        </p:txBody>
      </p:sp>
      <p:sp>
        <p:nvSpPr>
          <p:cNvPr id="12" name="Slide Number Placeholder 5"/>
          <p:cNvSpPr>
            <a:spLocks noGrp="1"/>
          </p:cNvSpPr>
          <p:nvPr>
            <p:ph type="sldNum" sz="quarter" idx="12"/>
          </p:nvPr>
        </p:nvSpPr>
        <p:spPr>
          <a:xfrm>
            <a:off x="15497553" y="9031567"/>
            <a:ext cx="1313618" cy="576681"/>
          </a:xfrm>
        </p:spPr>
        <p:txBody>
          <a:bodyPr lIns="0" tIns="0" rIns="0" bIns="0" anchor="b" anchorCtr="0"/>
          <a:lstStyle>
            <a:lvl1pPr>
              <a:defRPr sz="1600" b="0" i="0" baseline="0">
                <a:solidFill>
                  <a:schemeClr val="tx1"/>
                </a:solidFill>
                <a:latin typeface="DA_FuturaPT Book" panose="020B0502020204020303" pitchFamily="34" charset="0"/>
                <a:ea typeface="DA_FuturaPT Book" panose="020B0502020204020303" pitchFamily="34" charset="0"/>
              </a:defRPr>
            </a:lvl1pPr>
          </a:lstStyle>
          <a:p>
            <a:fld id="{EE45D548-129C-44F5-8FDE-DB3ED73B1F87}" type="slidenum">
              <a:rPr lang="en-US" smtClean="0"/>
              <a:pPr/>
              <a:t>‹#›</a:t>
            </a:fld>
            <a:endParaRPr lang="en-US"/>
          </a:p>
        </p:txBody>
      </p:sp>
      <p:pic>
        <p:nvPicPr>
          <p:cNvPr id="13" name="Graphic 8">
            <a:extLst>
              <a:ext uri="{FF2B5EF4-FFF2-40B4-BE49-F238E27FC236}">
                <a16:creationId xmlns:a16="http://schemas.microsoft.com/office/drawing/2014/main" id="{F0273A64-A4E7-824F-ABC7-B9F490E08BF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4638740" y="1361229"/>
            <a:ext cx="2173929" cy="347097"/>
          </a:xfrm>
          <a:prstGeom prst="rect">
            <a:avLst/>
          </a:prstGeom>
        </p:spPr>
      </p:pic>
      <p:sp>
        <p:nvSpPr>
          <p:cNvPr id="14" name="Прямоугольник 13">
            <a:extLst>
              <a:ext uri="{FF2B5EF4-FFF2-40B4-BE49-F238E27FC236}">
                <a16:creationId xmlns:a16="http://schemas.microsoft.com/office/drawing/2014/main" id="{AB54AD38-AC45-774F-BE81-00F3379A7D5C}"/>
              </a:ext>
            </a:extLst>
          </p:cNvPr>
          <p:cNvSpPr/>
          <p:nvPr userDrawn="1"/>
        </p:nvSpPr>
        <p:spPr>
          <a:xfrm>
            <a:off x="1476078" y="1997746"/>
            <a:ext cx="1317520" cy="72000"/>
          </a:xfrm>
          <a:prstGeom prst="rect">
            <a:avLst/>
          </a:prstGeom>
          <a:solidFill>
            <a:srgbClr val="FFB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ro Text">
    <p:bg>
      <p:bgPr>
        <a:solidFill>
          <a:srgbClr val="284086"/>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476080" y="1147819"/>
            <a:ext cx="15335840" cy="7883749"/>
          </a:xfrm>
          <a:ln>
            <a:noFill/>
          </a:ln>
        </p:spPr>
        <p:txBody>
          <a:bodyPr anchor="ctr" anchorCtr="0"/>
          <a:lstStyle>
            <a:lvl1pPr>
              <a:lnSpc>
                <a:spcPct val="100000"/>
              </a:lnSpc>
              <a:defRPr sz="9602" baseline="0">
                <a:solidFill>
                  <a:schemeClr val="bg1"/>
                </a:solidFill>
              </a:defRPr>
            </a:lvl1pPr>
          </a:lstStyle>
          <a:p>
            <a:pPr lvl="0"/>
            <a:r>
              <a:rPr lang="en-US"/>
              <a:t>Click to edit</a:t>
            </a:r>
            <a:endParaRPr lang="ru-RU"/>
          </a:p>
        </p:txBody>
      </p:sp>
    </p:spTree>
    <p:extLst>
      <p:ext uri="{BB962C8B-B14F-4D97-AF65-F5344CB8AC3E}">
        <p14:creationId xmlns:p14="http://schemas.microsoft.com/office/powerpoint/2010/main" val="382842105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15048" y="871382"/>
            <a:ext cx="15191852" cy="1643607"/>
          </a:xfrm>
          <a:prstGeom prst="rect">
            <a:avLst/>
          </a:prstGeom>
        </p:spPr>
        <p:txBody>
          <a:bodyPr vert="horz" lIns="0" tIns="0" rIns="0" bIns="0" rtlCol="0" anchor="t" anchorCtr="0">
            <a:noAutofit/>
          </a:bodyPr>
          <a:lstStyle/>
          <a:p>
            <a:r>
              <a:rPr lang="en-US"/>
              <a:t>Sample Text</a:t>
            </a:r>
            <a:br>
              <a:rPr lang="en-US"/>
            </a:br>
            <a:r>
              <a:rPr lang="en-US"/>
              <a:t>Second Row</a:t>
            </a:r>
          </a:p>
        </p:txBody>
      </p:sp>
      <p:sp>
        <p:nvSpPr>
          <p:cNvPr id="3" name="Text Placeholder 2"/>
          <p:cNvSpPr>
            <a:spLocks noGrp="1"/>
          </p:cNvSpPr>
          <p:nvPr>
            <p:ph type="body" idx="1"/>
          </p:nvPr>
        </p:nvSpPr>
        <p:spPr>
          <a:xfrm>
            <a:off x="1905000" y="3124684"/>
            <a:ext cx="15201900" cy="5449140"/>
          </a:xfrm>
          <a:prstGeom prst="rect">
            <a:avLst/>
          </a:prstGeom>
        </p:spPr>
        <p:txBody>
          <a:bodyPr vert="horz" lIns="0" tIns="0" rIns="0" bIns="0" rtlCol="0">
            <a:no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6" name="Slide Number Placeholder 5"/>
          <p:cNvSpPr>
            <a:spLocks noGrp="1"/>
          </p:cNvSpPr>
          <p:nvPr>
            <p:ph type="sldNum" sz="quarter" idx="4"/>
          </p:nvPr>
        </p:nvSpPr>
        <p:spPr>
          <a:xfrm>
            <a:off x="13639800" y="8750062"/>
            <a:ext cx="3467100" cy="547773"/>
          </a:xfrm>
          <a:prstGeom prst="rect">
            <a:avLst/>
          </a:prstGeom>
        </p:spPr>
        <p:txBody>
          <a:bodyPr vert="horz" lIns="0" tIns="0" rIns="0" bIns="0" rtlCol="0" anchor="b" anchorCtr="0"/>
          <a:lstStyle>
            <a:lvl1pPr algn="r">
              <a:defRPr sz="1600" b="0" i="0" cap="all" baseline="0">
                <a:solidFill>
                  <a:schemeClr val="tx2"/>
                </a:solidFill>
                <a:latin typeface="DA_FuturaPT Book" panose="020B0502020204020303" pitchFamily="34" charset="0"/>
                <a:ea typeface="DA_FuturaPT Book" panose="020B0502020204020303" pitchFamily="34" charset="0"/>
              </a:defRPr>
            </a:lvl1pPr>
          </a:lstStyle>
          <a:p>
            <a:fld id="{EE45D548-129C-44F5-8FDE-DB3ED73B1F87}" type="slidenum">
              <a:rPr lang="en-US" smtClean="0"/>
              <a:pPr/>
              <a:t>‹#›</a:t>
            </a:fld>
            <a:endParaRPr lang="en-US"/>
          </a:p>
        </p:txBody>
      </p:sp>
    </p:spTree>
    <p:extLst>
      <p:ext uri="{BB962C8B-B14F-4D97-AF65-F5344CB8AC3E}">
        <p14:creationId xmlns:p14="http://schemas.microsoft.com/office/powerpoint/2010/main" val="337325159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30" r:id="rId14"/>
    <p:sldLayoutId id="2147483724" r:id="rId15"/>
    <p:sldLayoutId id="2147483725"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721" r:id="rId26"/>
    <p:sldLayoutId id="2147483722" r:id="rId27"/>
    <p:sldLayoutId id="2147483723" r:id="rId28"/>
    <p:sldLayoutId id="2147483726" r:id="rId29"/>
    <p:sldLayoutId id="2147483727" r:id="rId30"/>
    <p:sldLayoutId id="2147483728" r:id="rId31"/>
    <p:sldLayoutId id="2147483729" r:id="rId32"/>
  </p:sldLayoutIdLst>
  <p:hf sldNum="0" hdr="0" ftr="0" dt="0"/>
  <p:txStyles>
    <p:titleStyle>
      <a:lvl1pPr algn="l" defTabSz="1371874" rtl="0" eaLnBrk="1" latinLnBrk="0" hangingPunct="1">
        <a:lnSpc>
          <a:spcPct val="90000"/>
        </a:lnSpc>
        <a:spcBef>
          <a:spcPct val="0"/>
        </a:spcBef>
        <a:buNone/>
        <a:defRPr sz="5401" kern="1200" baseline="0">
          <a:solidFill>
            <a:schemeClr val="tx1"/>
          </a:solidFill>
          <a:latin typeface="+mj-lt"/>
          <a:ea typeface="+mj-ea"/>
          <a:cs typeface="+mj-cs"/>
        </a:defRPr>
      </a:lvl1pPr>
    </p:titleStyle>
    <p:bodyStyle>
      <a:lvl1pPr marL="457291" indent="-457291" algn="l" defTabSz="1371874" rtl="0" eaLnBrk="1" latinLnBrk="0" hangingPunct="1">
        <a:lnSpc>
          <a:spcPct val="120000"/>
        </a:lnSpc>
        <a:spcBef>
          <a:spcPts val="1800"/>
        </a:spcBef>
        <a:buClr>
          <a:srgbClr val="FFB133"/>
        </a:buClr>
        <a:buFont typeface="Arial" panose="020B0604020202020204" pitchFamily="34" charset="0"/>
        <a:buChar char="•"/>
        <a:defRPr sz="3001" b="0" i="0" kern="1200">
          <a:solidFill>
            <a:schemeClr val="tx1"/>
          </a:solidFill>
          <a:latin typeface="DA_FuturaPT Book" panose="020B0502020204020303" pitchFamily="34" charset="0"/>
          <a:ea typeface="DA_FuturaPT Book" panose="020B0502020204020303" pitchFamily="34" charset="0"/>
          <a:cs typeface="+mn-cs"/>
        </a:defRPr>
      </a:lvl1pPr>
      <a:lvl2pPr marL="914583" indent="-457291" algn="l" defTabSz="1371874" rtl="0" eaLnBrk="1" latinLnBrk="0" hangingPunct="1">
        <a:lnSpc>
          <a:spcPct val="120000"/>
        </a:lnSpc>
        <a:spcBef>
          <a:spcPts val="1800"/>
        </a:spcBef>
        <a:buClr>
          <a:srgbClr val="FFB133"/>
        </a:buClr>
        <a:buFont typeface="Open Sans" panose="020B0606030504020204" pitchFamily="34" charset="0"/>
        <a:buChar char="−"/>
        <a:defRPr sz="2801" b="0" i="0" kern="1200">
          <a:solidFill>
            <a:schemeClr val="tx1"/>
          </a:solidFill>
          <a:latin typeface="DA_FuturaPT Book" panose="020B0502020204020303" pitchFamily="34" charset="0"/>
          <a:ea typeface="DA_FuturaPT Book" panose="020B0502020204020303" pitchFamily="34" charset="0"/>
          <a:cs typeface="+mn-cs"/>
        </a:defRPr>
      </a:lvl2pPr>
      <a:lvl3pPr marL="1371874" indent="-457291" algn="l" defTabSz="1371874" rtl="0" eaLnBrk="1" latinLnBrk="0" hangingPunct="1">
        <a:lnSpc>
          <a:spcPct val="120000"/>
        </a:lnSpc>
        <a:spcBef>
          <a:spcPts val="1800"/>
        </a:spcBef>
        <a:buClr>
          <a:srgbClr val="FFB133"/>
        </a:buClr>
        <a:buFont typeface="Arial" panose="020B0604020202020204" pitchFamily="34" charset="0"/>
        <a:buChar char="•"/>
        <a:defRPr sz="2400" b="0" i="0" kern="1200">
          <a:solidFill>
            <a:schemeClr val="tx1"/>
          </a:solidFill>
          <a:latin typeface="DA_FuturaPT Book" panose="020B0502020204020303" pitchFamily="34" charset="0"/>
          <a:ea typeface="DA_FuturaPT Book" panose="020B0502020204020303" pitchFamily="34" charset="0"/>
          <a:cs typeface="+mn-cs"/>
        </a:defRPr>
      </a:lvl3pPr>
      <a:lvl4pPr marL="1829166" indent="-457291" algn="l" defTabSz="1371874" rtl="0" eaLnBrk="1" latinLnBrk="0" hangingPunct="1">
        <a:lnSpc>
          <a:spcPct val="120000"/>
        </a:lnSpc>
        <a:spcBef>
          <a:spcPts val="1800"/>
        </a:spcBef>
        <a:buClr>
          <a:srgbClr val="FFB133"/>
        </a:buClr>
        <a:buFont typeface="Open Sans" panose="020B0606030504020204" pitchFamily="34" charset="0"/>
        <a:buChar char="−"/>
        <a:defRPr sz="2200" b="0" i="0" kern="1200">
          <a:solidFill>
            <a:schemeClr val="tx1"/>
          </a:solidFill>
          <a:latin typeface="DA_FuturaPT Book" panose="020B0502020204020303" pitchFamily="34" charset="0"/>
          <a:ea typeface="DA_FuturaPT Book" panose="020B0502020204020303" pitchFamily="34" charset="0"/>
          <a:cs typeface="+mn-cs"/>
        </a:defRPr>
      </a:lvl4pPr>
      <a:lvl5pPr marL="2286457" indent="-457291" algn="l" defTabSz="1371874" rtl="0" eaLnBrk="1" latinLnBrk="0" hangingPunct="1">
        <a:lnSpc>
          <a:spcPct val="120000"/>
        </a:lnSpc>
        <a:spcBef>
          <a:spcPts val="1800"/>
        </a:spcBef>
        <a:buClr>
          <a:srgbClr val="FFB133"/>
        </a:buClr>
        <a:buFont typeface="Arial" panose="020B0604020202020204" pitchFamily="34" charset="0"/>
        <a:buChar char="•"/>
        <a:tabLst>
          <a:tab pos="9490386" algn="l"/>
        </a:tabLst>
        <a:defRPr sz="2000" b="0" i="0" kern="1200">
          <a:solidFill>
            <a:schemeClr val="tx1"/>
          </a:solidFill>
          <a:latin typeface="DA_FuturaPT Book" panose="020B0502020204020303" pitchFamily="34" charset="0"/>
          <a:ea typeface="DA_FuturaPT Book" panose="020B0502020204020303" pitchFamily="34" charset="0"/>
          <a:cs typeface="+mn-cs"/>
        </a:defRPr>
      </a:lvl5pPr>
      <a:lvl6pPr marL="3772654" indent="-342969" algn="l" defTabSz="1371874" rtl="0" eaLnBrk="1" latinLnBrk="0" hangingPunct="1">
        <a:lnSpc>
          <a:spcPct val="90000"/>
        </a:lnSpc>
        <a:spcBef>
          <a:spcPts val="750"/>
        </a:spcBef>
        <a:buFont typeface="Arial" panose="020B0604020202020204" pitchFamily="34" charset="0"/>
        <a:buChar char="•"/>
        <a:defRPr sz="2701" kern="1200">
          <a:solidFill>
            <a:schemeClr val="tx1"/>
          </a:solidFill>
          <a:latin typeface="+mn-lt"/>
          <a:ea typeface="+mn-ea"/>
          <a:cs typeface="+mn-cs"/>
        </a:defRPr>
      </a:lvl6pPr>
      <a:lvl7pPr marL="4458592" indent="-342969" algn="l" defTabSz="1371874" rtl="0" eaLnBrk="1" latinLnBrk="0" hangingPunct="1">
        <a:lnSpc>
          <a:spcPct val="90000"/>
        </a:lnSpc>
        <a:spcBef>
          <a:spcPts val="750"/>
        </a:spcBef>
        <a:buFont typeface="Arial" panose="020B0604020202020204" pitchFamily="34" charset="0"/>
        <a:buChar char="•"/>
        <a:defRPr sz="2701" kern="1200">
          <a:solidFill>
            <a:schemeClr val="tx1"/>
          </a:solidFill>
          <a:latin typeface="+mn-lt"/>
          <a:ea typeface="+mn-ea"/>
          <a:cs typeface="+mn-cs"/>
        </a:defRPr>
      </a:lvl7pPr>
      <a:lvl8pPr marL="5144529" indent="-342969" algn="l" defTabSz="1371874" rtl="0" eaLnBrk="1" latinLnBrk="0" hangingPunct="1">
        <a:lnSpc>
          <a:spcPct val="90000"/>
        </a:lnSpc>
        <a:spcBef>
          <a:spcPts val="750"/>
        </a:spcBef>
        <a:buFont typeface="Arial" panose="020B0604020202020204" pitchFamily="34" charset="0"/>
        <a:buChar char="•"/>
        <a:defRPr sz="2701" kern="1200">
          <a:solidFill>
            <a:schemeClr val="tx1"/>
          </a:solidFill>
          <a:latin typeface="+mn-lt"/>
          <a:ea typeface="+mn-ea"/>
          <a:cs typeface="+mn-cs"/>
        </a:defRPr>
      </a:lvl8pPr>
      <a:lvl9pPr marL="5830466" indent="-342969" algn="l" defTabSz="1371874" rtl="0" eaLnBrk="1" latinLnBrk="0" hangingPunct="1">
        <a:lnSpc>
          <a:spcPct val="90000"/>
        </a:lnSpc>
        <a:spcBef>
          <a:spcPts val="750"/>
        </a:spcBef>
        <a:buFont typeface="Arial" panose="020B0604020202020204" pitchFamily="34" charset="0"/>
        <a:buChar char="•"/>
        <a:defRPr sz="2701" kern="1200">
          <a:solidFill>
            <a:schemeClr val="tx1"/>
          </a:solidFill>
          <a:latin typeface="+mn-lt"/>
          <a:ea typeface="+mn-ea"/>
          <a:cs typeface="+mn-cs"/>
        </a:defRPr>
      </a:lvl9pPr>
    </p:bodyStyle>
    <p:otherStyle>
      <a:defPPr>
        <a:defRPr lang="en-US"/>
      </a:defPPr>
      <a:lvl1pPr marL="0" algn="l" defTabSz="1371874" rtl="0" eaLnBrk="1" latinLnBrk="0" hangingPunct="1">
        <a:defRPr sz="2701" kern="1200">
          <a:solidFill>
            <a:schemeClr val="tx1"/>
          </a:solidFill>
          <a:latin typeface="+mn-lt"/>
          <a:ea typeface="+mn-ea"/>
          <a:cs typeface="+mn-cs"/>
        </a:defRPr>
      </a:lvl1pPr>
      <a:lvl2pPr marL="685937" algn="l" defTabSz="1371874" rtl="0" eaLnBrk="1" latinLnBrk="0" hangingPunct="1">
        <a:defRPr sz="2701" kern="1200">
          <a:solidFill>
            <a:schemeClr val="tx1"/>
          </a:solidFill>
          <a:latin typeface="+mn-lt"/>
          <a:ea typeface="+mn-ea"/>
          <a:cs typeface="+mn-cs"/>
        </a:defRPr>
      </a:lvl2pPr>
      <a:lvl3pPr marL="1371874" algn="l" defTabSz="1371874" rtl="0" eaLnBrk="1" latinLnBrk="0" hangingPunct="1">
        <a:defRPr sz="2701" kern="1200">
          <a:solidFill>
            <a:schemeClr val="tx1"/>
          </a:solidFill>
          <a:latin typeface="+mn-lt"/>
          <a:ea typeface="+mn-ea"/>
          <a:cs typeface="+mn-cs"/>
        </a:defRPr>
      </a:lvl3pPr>
      <a:lvl4pPr marL="2057811" algn="l" defTabSz="1371874" rtl="0" eaLnBrk="1" latinLnBrk="0" hangingPunct="1">
        <a:defRPr sz="2701" kern="1200">
          <a:solidFill>
            <a:schemeClr val="tx1"/>
          </a:solidFill>
          <a:latin typeface="+mn-lt"/>
          <a:ea typeface="+mn-ea"/>
          <a:cs typeface="+mn-cs"/>
        </a:defRPr>
      </a:lvl4pPr>
      <a:lvl5pPr marL="2743749" algn="l" defTabSz="1371874" rtl="0" eaLnBrk="1" latinLnBrk="0" hangingPunct="1">
        <a:defRPr sz="2701" kern="1200">
          <a:solidFill>
            <a:schemeClr val="tx1"/>
          </a:solidFill>
          <a:latin typeface="+mn-lt"/>
          <a:ea typeface="+mn-ea"/>
          <a:cs typeface="+mn-cs"/>
        </a:defRPr>
      </a:lvl5pPr>
      <a:lvl6pPr marL="3429686" algn="l" defTabSz="1371874" rtl="0" eaLnBrk="1" latinLnBrk="0" hangingPunct="1">
        <a:defRPr sz="2701" kern="1200">
          <a:solidFill>
            <a:schemeClr val="tx1"/>
          </a:solidFill>
          <a:latin typeface="+mn-lt"/>
          <a:ea typeface="+mn-ea"/>
          <a:cs typeface="+mn-cs"/>
        </a:defRPr>
      </a:lvl6pPr>
      <a:lvl7pPr marL="4115623" algn="l" defTabSz="1371874" rtl="0" eaLnBrk="1" latinLnBrk="0" hangingPunct="1">
        <a:defRPr sz="2701" kern="1200">
          <a:solidFill>
            <a:schemeClr val="tx1"/>
          </a:solidFill>
          <a:latin typeface="+mn-lt"/>
          <a:ea typeface="+mn-ea"/>
          <a:cs typeface="+mn-cs"/>
        </a:defRPr>
      </a:lvl7pPr>
      <a:lvl8pPr marL="4801560" algn="l" defTabSz="1371874" rtl="0" eaLnBrk="1" latinLnBrk="0" hangingPunct="1">
        <a:defRPr sz="2701" kern="1200">
          <a:solidFill>
            <a:schemeClr val="tx1"/>
          </a:solidFill>
          <a:latin typeface="+mn-lt"/>
          <a:ea typeface="+mn-ea"/>
          <a:cs typeface="+mn-cs"/>
        </a:defRPr>
      </a:lvl8pPr>
      <a:lvl9pPr marL="5487497" algn="l" defTabSz="1371874" rtl="0" eaLnBrk="1" latinLnBrk="0" hangingPunct="1">
        <a:defRPr sz="270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27" userDrawn="1">
          <p15:clr>
            <a:srgbClr val="F26B43"/>
          </p15:clr>
        </p15:guide>
        <p15:guide id="2" orient="horz" pos="6052" userDrawn="1">
          <p15:clr>
            <a:srgbClr val="F26B43"/>
          </p15:clr>
        </p15:guide>
        <p15:guide id="3" pos="929" userDrawn="1">
          <p15:clr>
            <a:srgbClr val="F26B43"/>
          </p15:clr>
        </p15:guide>
        <p15:guide id="4" orient="horz" pos="1648" userDrawn="1">
          <p15:clr>
            <a:srgbClr val="F26B43"/>
          </p15:clr>
        </p15:guide>
        <p15:guide id="6" orient="horz" pos="3234" userDrawn="1">
          <p15:clr>
            <a:srgbClr val="F26B43"/>
          </p15:clr>
        </p15:guide>
        <p15:guide id="9" orient="horz" pos="4555" userDrawn="1">
          <p15:clr>
            <a:srgbClr val="F26B43"/>
          </p15:clr>
        </p15:guide>
        <p15:guide id="11" orient="horz" pos="5689" userDrawn="1">
          <p15:clr>
            <a:srgbClr val="F26B43"/>
          </p15:clr>
        </p15:guide>
        <p15:guide id="27" orient="horz" pos="1258" userDrawn="1">
          <p15:clr>
            <a:srgbClr val="F26B43"/>
          </p15:clr>
        </p15:guide>
        <p15:guide id="28" pos="1474" userDrawn="1">
          <p15:clr>
            <a:srgbClr val="F26B43"/>
          </p15:clr>
        </p15:guide>
        <p15:guide id="29" pos="1754" userDrawn="1">
          <p15:clr>
            <a:srgbClr val="F26B43"/>
          </p15:clr>
        </p15:guide>
        <p15:guide id="30" pos="2304" userDrawn="1">
          <p15:clr>
            <a:srgbClr val="F26B43"/>
          </p15:clr>
        </p15:guide>
        <p15:guide id="31" pos="2592" userDrawn="1">
          <p15:clr>
            <a:srgbClr val="F26B43"/>
          </p15:clr>
        </p15:guide>
        <p15:guide id="32" pos="3130" userDrawn="1">
          <p15:clr>
            <a:srgbClr val="F26B43"/>
          </p15:clr>
        </p15:guide>
        <p15:guide id="33" pos="3418" userDrawn="1">
          <p15:clr>
            <a:srgbClr val="F26B43"/>
          </p15:clr>
        </p15:guide>
        <p15:guide id="34" pos="3962" userDrawn="1">
          <p15:clr>
            <a:srgbClr val="F26B43"/>
          </p15:clr>
        </p15:guide>
        <p15:guide id="35" pos="4250" userDrawn="1">
          <p15:clr>
            <a:srgbClr val="F26B43"/>
          </p15:clr>
        </p15:guide>
        <p15:guide id="36" pos="4787" userDrawn="1">
          <p15:clr>
            <a:srgbClr val="F26B43"/>
          </p15:clr>
        </p15:guide>
        <p15:guide id="37" pos="5077" userDrawn="1">
          <p15:clr>
            <a:srgbClr val="F26B43"/>
          </p15:clr>
        </p15:guide>
        <p15:guide id="38" pos="5618" userDrawn="1">
          <p15:clr>
            <a:srgbClr val="F26B43"/>
          </p15:clr>
        </p15:guide>
        <p15:guide id="39" pos="5911" userDrawn="1">
          <p15:clr>
            <a:srgbClr val="F26B43"/>
          </p15:clr>
        </p15:guide>
        <p15:guide id="40" pos="6451" userDrawn="1">
          <p15:clr>
            <a:srgbClr val="F26B43"/>
          </p15:clr>
        </p15:guide>
        <p15:guide id="41" pos="6735" userDrawn="1">
          <p15:clr>
            <a:srgbClr val="F26B43"/>
          </p15:clr>
        </p15:guide>
        <p15:guide id="42" pos="7275" userDrawn="1">
          <p15:clr>
            <a:srgbClr val="F26B43"/>
          </p15:clr>
        </p15:guide>
        <p15:guide id="43" pos="7568" userDrawn="1">
          <p15:clr>
            <a:srgbClr val="F26B43"/>
          </p15:clr>
        </p15:guide>
        <p15:guide id="44" pos="8108" userDrawn="1">
          <p15:clr>
            <a:srgbClr val="F26B43"/>
          </p15:clr>
        </p15:guide>
        <p15:guide id="45" pos="8392" userDrawn="1">
          <p15:clr>
            <a:srgbClr val="F26B43"/>
          </p15:clr>
        </p15:guide>
        <p15:guide id="46" pos="8924" userDrawn="1">
          <p15:clr>
            <a:srgbClr val="F26B43"/>
          </p15:clr>
        </p15:guide>
        <p15:guide id="47" pos="9216" userDrawn="1">
          <p15:clr>
            <a:srgbClr val="F26B43"/>
          </p15:clr>
        </p15:guide>
        <p15:guide id="48" pos="9765" userDrawn="1">
          <p15:clr>
            <a:srgbClr val="F26B43"/>
          </p15:clr>
        </p15:guide>
        <p15:guide id="49" pos="10049" userDrawn="1">
          <p15:clr>
            <a:srgbClr val="F26B43"/>
          </p15:clr>
        </p15:guide>
        <p15:guide id="50" pos="1059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sv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Shape 412"/>
          <p:cNvSpPr txBox="1">
            <a:spLocks noGrp="1"/>
          </p:cNvSpPr>
          <p:nvPr>
            <p:ph type="title"/>
          </p:nvPr>
        </p:nvSpPr>
        <p:spPr/>
        <p:txBody>
          <a:bodyPr/>
          <a:lstStyle/>
          <a:p>
            <a:r>
              <a:rPr lang="en-US" dirty="0"/>
              <a:t>DevOps Workshop, Part III</a:t>
            </a:r>
            <a:endParaRPr lang="en" dirty="0"/>
          </a:p>
        </p:txBody>
      </p:sp>
    </p:spTree>
    <p:extLst>
      <p:ext uri="{BB962C8B-B14F-4D97-AF65-F5344CB8AC3E}">
        <p14:creationId xmlns:p14="http://schemas.microsoft.com/office/powerpoint/2010/main" val="3222090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6501E4-6246-A606-7483-C427CF30CD57}"/>
              </a:ext>
            </a:extLst>
          </p:cNvPr>
          <p:cNvSpPr>
            <a:spLocks noGrp="1"/>
          </p:cNvSpPr>
          <p:nvPr>
            <p:ph type="title"/>
          </p:nvPr>
        </p:nvSpPr>
        <p:spPr/>
        <p:txBody>
          <a:bodyPr/>
          <a:lstStyle/>
          <a:p>
            <a:r>
              <a:rPr lang="en-US" dirty="0"/>
              <a:t>Q&amp;A: story</a:t>
            </a:r>
            <a:endParaRPr lang="en-RU" dirty="0"/>
          </a:p>
        </p:txBody>
      </p:sp>
      <p:sp>
        <p:nvSpPr>
          <p:cNvPr id="2" name="TextBox 1">
            <a:extLst>
              <a:ext uri="{FF2B5EF4-FFF2-40B4-BE49-F238E27FC236}">
                <a16:creationId xmlns:a16="http://schemas.microsoft.com/office/drawing/2014/main" id="{AA4ACA97-5B52-34DD-BDB2-C2C151A36505}"/>
              </a:ext>
            </a:extLst>
          </p:cNvPr>
          <p:cNvSpPr txBox="1"/>
          <p:nvPr/>
        </p:nvSpPr>
        <p:spPr>
          <a:xfrm>
            <a:off x="10654302" y="1111118"/>
            <a:ext cx="3513762" cy="646331"/>
          </a:xfrm>
          <a:prstGeom prst="rect">
            <a:avLst/>
          </a:prstGeom>
          <a:noFill/>
        </p:spPr>
        <p:txBody>
          <a:bodyPr wrap="square" rtlCol="0">
            <a:spAutoFit/>
          </a:bodyPr>
          <a:lstStyle/>
          <a:p>
            <a:r>
              <a:rPr lang="en-US" dirty="0"/>
              <a:t>WHY do we need this?</a:t>
            </a:r>
          </a:p>
          <a:p>
            <a:r>
              <a:rPr lang="en-US" dirty="0"/>
              <a:t>To see </a:t>
            </a:r>
            <a:r>
              <a:rPr lang="en-US" dirty="0" err="1"/>
              <a:t>usecases</a:t>
            </a:r>
            <a:r>
              <a:rPr lang="en-US" dirty="0"/>
              <a:t>.</a:t>
            </a:r>
          </a:p>
        </p:txBody>
      </p:sp>
      <p:sp>
        <p:nvSpPr>
          <p:cNvPr id="4" name="TextBox 3">
            <a:extLst>
              <a:ext uri="{FF2B5EF4-FFF2-40B4-BE49-F238E27FC236}">
                <a16:creationId xmlns:a16="http://schemas.microsoft.com/office/drawing/2014/main" id="{95BAC16E-7ACC-94DF-5B4C-368367FB7A4D}"/>
              </a:ext>
            </a:extLst>
          </p:cNvPr>
          <p:cNvSpPr txBox="1"/>
          <p:nvPr/>
        </p:nvSpPr>
        <p:spPr>
          <a:xfrm>
            <a:off x="17508906" y="9659383"/>
            <a:ext cx="464024" cy="369332"/>
          </a:xfrm>
          <a:prstGeom prst="rect">
            <a:avLst/>
          </a:prstGeom>
          <a:noFill/>
        </p:spPr>
        <p:txBody>
          <a:bodyPr wrap="square" rtlCol="0">
            <a:spAutoFit/>
          </a:bodyPr>
          <a:lstStyle/>
          <a:p>
            <a:r>
              <a:rPr lang="en-US" dirty="0"/>
              <a:t>2</a:t>
            </a:r>
          </a:p>
        </p:txBody>
      </p:sp>
      <p:sp>
        <p:nvSpPr>
          <p:cNvPr id="6" name="Thought Bubble: Cloud 5">
            <a:extLst>
              <a:ext uri="{FF2B5EF4-FFF2-40B4-BE49-F238E27FC236}">
                <a16:creationId xmlns:a16="http://schemas.microsoft.com/office/drawing/2014/main" id="{CE76AC75-F0A2-D695-3545-2D4B565B01CF}"/>
              </a:ext>
            </a:extLst>
          </p:cNvPr>
          <p:cNvSpPr/>
          <p:nvPr/>
        </p:nvSpPr>
        <p:spPr>
          <a:xfrm>
            <a:off x="3275462" y="3671247"/>
            <a:ext cx="5513696" cy="1922833"/>
          </a:xfrm>
          <a:prstGeom prst="cloudCallout">
            <a:avLst>
              <a:gd name="adj1" fmla="val -46637"/>
              <a:gd name="adj2" fmla="val 610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deployed new version of my tea shop frontend in a new cluster recently, as my shop became more popular, but something went wrong </a:t>
            </a:r>
            <a:r>
              <a:rPr lang="en-US" dirty="0">
                <a:sym typeface="Wingdings" panose="05000000000000000000" pitchFamily="2" charset="2"/>
              </a:rPr>
              <a:t></a:t>
            </a:r>
            <a:endParaRPr lang="en-US" dirty="0"/>
          </a:p>
        </p:txBody>
      </p:sp>
      <p:pic>
        <p:nvPicPr>
          <p:cNvPr id="8" name="Graphic 7" descr="Female Profile with solid fill">
            <a:extLst>
              <a:ext uri="{FF2B5EF4-FFF2-40B4-BE49-F238E27FC236}">
                <a16:creationId xmlns:a16="http://schemas.microsoft.com/office/drawing/2014/main" id="{5B2BDBD5-5678-202E-FAF3-A0DC4D68E8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6400" y="5396777"/>
            <a:ext cx="3323230" cy="3323230"/>
          </a:xfrm>
          <a:prstGeom prst="rect">
            <a:avLst/>
          </a:prstGeom>
        </p:spPr>
      </p:pic>
      <p:sp>
        <p:nvSpPr>
          <p:cNvPr id="10" name="TextBox 9">
            <a:extLst>
              <a:ext uri="{FF2B5EF4-FFF2-40B4-BE49-F238E27FC236}">
                <a16:creationId xmlns:a16="http://schemas.microsoft.com/office/drawing/2014/main" id="{AC8232B7-9F05-F8DC-FCC9-582380AC9605}"/>
              </a:ext>
            </a:extLst>
          </p:cNvPr>
          <p:cNvSpPr txBox="1"/>
          <p:nvPr/>
        </p:nvSpPr>
        <p:spPr>
          <a:xfrm>
            <a:off x="2186821" y="8322467"/>
            <a:ext cx="982638" cy="369332"/>
          </a:xfrm>
          <a:prstGeom prst="rect">
            <a:avLst/>
          </a:prstGeom>
          <a:noFill/>
        </p:spPr>
        <p:txBody>
          <a:bodyPr wrap="square" rtlCol="0">
            <a:spAutoFit/>
          </a:bodyPr>
          <a:lstStyle/>
          <a:p>
            <a:r>
              <a:rPr lang="en-US" dirty="0"/>
              <a:t>Alice</a:t>
            </a:r>
          </a:p>
        </p:txBody>
      </p:sp>
      <p:pic>
        <p:nvPicPr>
          <p:cNvPr id="12" name="Graphic 11" descr="Male profile with solid fill">
            <a:extLst>
              <a:ext uri="{FF2B5EF4-FFF2-40B4-BE49-F238E27FC236}">
                <a16:creationId xmlns:a16="http://schemas.microsoft.com/office/drawing/2014/main" id="{E3414CCD-FACA-7861-4640-298E63FF41A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44000" y="5368569"/>
            <a:ext cx="3323230" cy="3323230"/>
          </a:xfrm>
          <a:prstGeom prst="rect">
            <a:avLst/>
          </a:prstGeom>
        </p:spPr>
      </p:pic>
      <p:sp>
        <p:nvSpPr>
          <p:cNvPr id="13" name="TextBox 12">
            <a:extLst>
              <a:ext uri="{FF2B5EF4-FFF2-40B4-BE49-F238E27FC236}">
                <a16:creationId xmlns:a16="http://schemas.microsoft.com/office/drawing/2014/main" id="{BD2861F6-C4E6-1ACF-9372-B7F2496D4888}"/>
              </a:ext>
            </a:extLst>
          </p:cNvPr>
          <p:cNvSpPr txBox="1"/>
          <p:nvPr/>
        </p:nvSpPr>
        <p:spPr>
          <a:xfrm>
            <a:off x="10490115" y="8322467"/>
            <a:ext cx="982638" cy="369332"/>
          </a:xfrm>
          <a:prstGeom prst="rect">
            <a:avLst/>
          </a:prstGeom>
          <a:noFill/>
        </p:spPr>
        <p:txBody>
          <a:bodyPr wrap="square" rtlCol="0">
            <a:spAutoFit/>
          </a:bodyPr>
          <a:lstStyle/>
          <a:p>
            <a:r>
              <a:rPr lang="en-US" dirty="0"/>
              <a:t>Bob</a:t>
            </a:r>
          </a:p>
        </p:txBody>
      </p:sp>
      <p:sp>
        <p:nvSpPr>
          <p:cNvPr id="15" name="Speech Bubble: Oval 14">
            <a:extLst>
              <a:ext uri="{FF2B5EF4-FFF2-40B4-BE49-F238E27FC236}">
                <a16:creationId xmlns:a16="http://schemas.microsoft.com/office/drawing/2014/main" id="{B061D5B1-80BC-F4FB-3898-021F7B395B84}"/>
              </a:ext>
            </a:extLst>
          </p:cNvPr>
          <p:cNvSpPr/>
          <p:nvPr/>
        </p:nvSpPr>
        <p:spPr>
          <a:xfrm>
            <a:off x="11198220" y="3671247"/>
            <a:ext cx="5513696" cy="1786355"/>
          </a:xfrm>
          <a:prstGeom prst="wedgeEllipseCallout">
            <a:avLst>
              <a:gd name="adj1" fmla="val -44188"/>
              <a:gd name="adj2" fmla="val 651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have specialists that would solve any problems!</a:t>
            </a:r>
          </a:p>
        </p:txBody>
      </p:sp>
    </p:spTree>
    <p:extLst>
      <p:ext uri="{BB962C8B-B14F-4D97-AF65-F5344CB8AC3E}">
        <p14:creationId xmlns:p14="http://schemas.microsoft.com/office/powerpoint/2010/main" val="387847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6501E4-6246-A606-7483-C427CF30CD57}"/>
              </a:ext>
            </a:extLst>
          </p:cNvPr>
          <p:cNvSpPr>
            <a:spLocks noGrp="1"/>
          </p:cNvSpPr>
          <p:nvPr>
            <p:ph type="title"/>
          </p:nvPr>
        </p:nvSpPr>
        <p:spPr/>
        <p:txBody>
          <a:bodyPr/>
          <a:lstStyle/>
          <a:p>
            <a:r>
              <a:rPr lang="en-US" dirty="0"/>
              <a:t>Task</a:t>
            </a:r>
            <a:endParaRPr lang="en-RU" dirty="0"/>
          </a:p>
        </p:txBody>
      </p:sp>
      <p:sp>
        <p:nvSpPr>
          <p:cNvPr id="5" name="TextBox 4">
            <a:extLst>
              <a:ext uri="{FF2B5EF4-FFF2-40B4-BE49-F238E27FC236}">
                <a16:creationId xmlns:a16="http://schemas.microsoft.com/office/drawing/2014/main" id="{7998C962-2F97-D28C-CBAF-2BE4A6353977}"/>
              </a:ext>
            </a:extLst>
          </p:cNvPr>
          <p:cNvSpPr txBox="1"/>
          <p:nvPr/>
        </p:nvSpPr>
        <p:spPr>
          <a:xfrm>
            <a:off x="10654302" y="1111118"/>
            <a:ext cx="3513762" cy="646331"/>
          </a:xfrm>
          <a:prstGeom prst="rect">
            <a:avLst/>
          </a:prstGeom>
          <a:noFill/>
        </p:spPr>
        <p:txBody>
          <a:bodyPr wrap="square" rtlCol="0">
            <a:spAutoFit/>
          </a:bodyPr>
          <a:lstStyle/>
          <a:p>
            <a:r>
              <a:rPr lang="en-US" dirty="0"/>
              <a:t>WHY do we need this?</a:t>
            </a:r>
          </a:p>
          <a:p>
            <a:r>
              <a:rPr lang="en-US" dirty="0"/>
              <a:t>To know the task.</a:t>
            </a:r>
          </a:p>
        </p:txBody>
      </p:sp>
      <p:sp>
        <p:nvSpPr>
          <p:cNvPr id="2" name="TextBox 1">
            <a:extLst>
              <a:ext uri="{FF2B5EF4-FFF2-40B4-BE49-F238E27FC236}">
                <a16:creationId xmlns:a16="http://schemas.microsoft.com/office/drawing/2014/main" id="{8EDEC4BF-97E5-6D91-8EA1-C2B2456C36EF}"/>
              </a:ext>
            </a:extLst>
          </p:cNvPr>
          <p:cNvSpPr txBox="1"/>
          <p:nvPr/>
        </p:nvSpPr>
        <p:spPr>
          <a:xfrm>
            <a:off x="1483196" y="4497180"/>
            <a:ext cx="15321607" cy="3416320"/>
          </a:xfrm>
          <a:prstGeom prst="rect">
            <a:avLst/>
          </a:prstGeom>
          <a:noFill/>
        </p:spPr>
        <p:txBody>
          <a:bodyPr wrap="square" rtlCol="0">
            <a:spAutoFit/>
          </a:bodyPr>
          <a:lstStyle/>
          <a:p>
            <a:r>
              <a:rPr lang="en-US" sz="3600" dirty="0"/>
              <a:t>You are the chosen one to help Alice with her trouble. If you are said to be the chosen your work is likely to be unpaid. But in this case knowledge that you gain in the process is your priceless reward. And after all isn’t smile of a grateful person a satisfying reward for you work, even if the person hardly ever existed?) Service must be accessible at </a:t>
            </a:r>
            <a:r>
              <a:rPr lang="en-US" sz="3600" dirty="0" err="1"/>
              <a:t>ip</a:t>
            </a:r>
            <a:r>
              <a:rPr lang="en-US" sz="3600" dirty="0"/>
              <a:t>/username, where username corresponds to your namespace. Good luck!</a:t>
            </a:r>
          </a:p>
        </p:txBody>
      </p:sp>
      <p:sp>
        <p:nvSpPr>
          <p:cNvPr id="4" name="TextBox 3">
            <a:extLst>
              <a:ext uri="{FF2B5EF4-FFF2-40B4-BE49-F238E27FC236}">
                <a16:creationId xmlns:a16="http://schemas.microsoft.com/office/drawing/2014/main" id="{4278B414-8CDA-D018-9156-326D864235B7}"/>
              </a:ext>
            </a:extLst>
          </p:cNvPr>
          <p:cNvSpPr txBox="1"/>
          <p:nvPr/>
        </p:nvSpPr>
        <p:spPr>
          <a:xfrm>
            <a:off x="17508906" y="9659383"/>
            <a:ext cx="464024" cy="369332"/>
          </a:xfrm>
          <a:prstGeom prst="rect">
            <a:avLst/>
          </a:prstGeom>
          <a:noFill/>
        </p:spPr>
        <p:txBody>
          <a:bodyPr wrap="square" rtlCol="0">
            <a:spAutoFit/>
          </a:bodyPr>
          <a:lstStyle/>
          <a:p>
            <a:r>
              <a:rPr lang="ru-RU" dirty="0"/>
              <a:t>3</a:t>
            </a:r>
            <a:endParaRPr lang="en-US" dirty="0"/>
          </a:p>
        </p:txBody>
      </p:sp>
    </p:spTree>
    <p:extLst>
      <p:ext uri="{BB962C8B-B14F-4D97-AF65-F5344CB8AC3E}">
        <p14:creationId xmlns:p14="http://schemas.microsoft.com/office/powerpoint/2010/main" val="1604063520"/>
      </p:ext>
    </p:extLst>
  </p:cSld>
  <p:clrMapOvr>
    <a:masterClrMapping/>
  </p:clrMapOvr>
</p:sld>
</file>

<file path=ppt/theme/theme1.xml><?xml version="1.0" encoding="utf-8"?>
<a:theme xmlns:a="http://schemas.openxmlformats.org/drawingml/2006/main" name="Corporate-2021">
  <a:themeElements>
    <a:clrScheme name="Corporate-2021">
      <a:dk1>
        <a:srgbClr val="333332"/>
      </a:dk1>
      <a:lt1>
        <a:srgbClr val="FFFFFF"/>
      </a:lt1>
      <a:dk2>
        <a:srgbClr val="333332"/>
      </a:dk2>
      <a:lt2>
        <a:srgbClr val="FFFFFF"/>
      </a:lt2>
      <a:accent1>
        <a:srgbClr val="53CFF8"/>
      </a:accent1>
      <a:accent2>
        <a:srgbClr val="2BC6BF"/>
      </a:accent2>
      <a:accent3>
        <a:srgbClr val="F0503C"/>
      </a:accent3>
      <a:accent4>
        <a:srgbClr val="70529F"/>
      </a:accent4>
      <a:accent5>
        <a:srgbClr val="FFB133"/>
      </a:accent5>
      <a:accent6>
        <a:srgbClr val="284086"/>
      </a:accent6>
      <a:hlink>
        <a:srgbClr val="53CFF8"/>
      </a:hlink>
      <a:folHlink>
        <a:srgbClr val="70529F"/>
      </a:folHlink>
    </a:clrScheme>
    <a:fontScheme name="Corporate-2021">
      <a:majorFont>
        <a:latin typeface="DA_FuturaPT Light"/>
        <a:ea typeface=""/>
        <a:cs typeface=""/>
      </a:majorFont>
      <a:minorFont>
        <a:latin typeface="DA_FuturaPT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Презентация1" id="{A49BC363-B667-0348-8052-76D3631CFD13}" vid="{647FACF3-14CF-244F-B214-5D8B0023B798}"/>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54DC51C4310A147BD2D10A84BE7DF5B" ma:contentTypeVersion="14" ma:contentTypeDescription="Create a new document." ma:contentTypeScope="" ma:versionID="58153d9a8ca4cd003aa5c61a075b6dbf">
  <xsd:schema xmlns:xsd="http://www.w3.org/2001/XMLSchema" xmlns:xs="http://www.w3.org/2001/XMLSchema" xmlns:p="http://schemas.microsoft.com/office/2006/metadata/properties" xmlns:ns2="87e595e6-2bfb-444b-8c2a-22d7ac5c8c1c" xmlns:ns3="d31a9763-ad48-4d75-b4cc-dbd081bef165" targetNamespace="http://schemas.microsoft.com/office/2006/metadata/properties" ma:root="true" ma:fieldsID="ca74c81c5f13de2ce0dc44d80fd826d0" ns2:_="" ns3:_="">
    <xsd:import namespace="87e595e6-2bfb-444b-8c2a-22d7ac5c8c1c"/>
    <xsd:import namespace="d31a9763-ad48-4d75-b4cc-dbd081bef16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e595e6-2bfb-444b-8c2a-22d7ac5c8c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172a5e43-af37-4b8c-b1e3-40271c12b5fc" ma:termSetId="09814cd3-568e-fe90-9814-8d621ff8fb84" ma:anchorId="fba54fb3-c3e1-fe81-a776-ca4b69148c4d" ma:open="true" ma:isKeyword="false">
      <xsd:complexType>
        <xsd:sequence>
          <xsd:element ref="pc:Terms" minOccurs="0" maxOccurs="1"/>
        </xsd:sequence>
      </xsd:complex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31a9763-ad48-4d75-b4cc-dbd081bef16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1ece6bbd-0b24-4018-8a69-62f778b7a1f3}" ma:internalName="TaxCatchAll" ma:showField="CatchAllData" ma:web="d31a9763-ad48-4d75-b4cc-dbd081bef16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7e595e6-2bfb-444b-8c2a-22d7ac5c8c1c">
      <Terms xmlns="http://schemas.microsoft.com/office/infopath/2007/PartnerControls"/>
    </lcf76f155ced4ddcb4097134ff3c332f>
    <TaxCatchAll xmlns="d31a9763-ad48-4d75-b4cc-dbd081bef165" xsi:nil="true"/>
  </documentManagement>
</p:properties>
</file>

<file path=customXml/itemProps1.xml><?xml version="1.0" encoding="utf-8"?>
<ds:datastoreItem xmlns:ds="http://schemas.openxmlformats.org/officeDocument/2006/customXml" ds:itemID="{F0BD7E9F-81C8-43A4-A403-00941A4FA9DA}">
  <ds:schemaRefs>
    <ds:schemaRef ds:uri="87e595e6-2bfb-444b-8c2a-22d7ac5c8c1c"/>
    <ds:schemaRef ds:uri="d31a9763-ad48-4d75-b4cc-dbd081bef16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174268B-32CC-45F6-B320-01F53DDAC9E9}">
  <ds:schemaRefs>
    <ds:schemaRef ds:uri="http://schemas.microsoft.com/sharepoint/v3/contenttype/forms"/>
  </ds:schemaRefs>
</ds:datastoreItem>
</file>

<file path=customXml/itemProps3.xml><?xml version="1.0" encoding="utf-8"?>
<ds:datastoreItem xmlns:ds="http://schemas.openxmlformats.org/officeDocument/2006/customXml" ds:itemID="{402D52D5-8A09-4C80-995A-0B98512BFFC1}">
  <ds:schemaRefs>
    <ds:schemaRef ds:uri="http://purl.org/dc/elements/1.1/"/>
    <ds:schemaRef ds:uri="87e595e6-2bfb-444b-8c2a-22d7ac5c8c1c"/>
    <ds:schemaRef ds:uri="http://purl.org/dc/dcmitype/"/>
    <ds:schemaRef ds:uri="http://schemas.microsoft.com/office/2006/documentManagement/types"/>
    <ds:schemaRef ds:uri="http://schemas.openxmlformats.org/package/2006/metadata/core-properties"/>
    <ds:schemaRef ds:uri="http://schemas.microsoft.com/office/infopath/2007/PartnerControls"/>
    <ds:schemaRef ds:uri="d31a9763-ad48-4d75-b4cc-dbd081bef165"/>
    <ds:schemaRef ds:uri="http://schemas.microsoft.com/office/2006/metadata/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Corporate-2021</Template>
  <TotalTime>18706</TotalTime>
  <Words>159</Words>
  <Application>Microsoft Office PowerPoint</Application>
  <PresentationFormat>Custom</PresentationFormat>
  <Paragraphs>14</Paragraphs>
  <Slides>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DA_FuturaPT Book</vt:lpstr>
      <vt:lpstr>DA_FuturaPT Light</vt:lpstr>
      <vt:lpstr>DA_FuturaPT Medium</vt:lpstr>
      <vt:lpstr>Open Sans</vt:lpstr>
      <vt:lpstr>Corporate-2021</vt:lpstr>
      <vt:lpstr>DevOps Workshop, Part III</vt:lpstr>
      <vt:lpstr>Q&amp;A: story</vt:lpstr>
      <vt:lpstr>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Eugenia Talinovskaya</dc:creator>
  <cp:lastModifiedBy>Seva Kabrits</cp:lastModifiedBy>
  <cp:revision>29</cp:revision>
  <dcterms:created xsi:type="dcterms:W3CDTF">2021-06-03T12:55:39Z</dcterms:created>
  <dcterms:modified xsi:type="dcterms:W3CDTF">2023-05-09T16:01:43Z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0x010100454DC51C4310A147BD2D10A84BE7DF5B</vt:lpwstr>
  </property>
  <property fmtid="{D5CDD505-2E9C-101B-9397-08002B2CF9AE}" pid="3" name="MediaServiceImageTags">
    <vt:lpwstr/>
  </property>
</Properties>
</file>