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9b724f1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79b724f1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d8713bb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d8713bb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9b724f1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79b724f1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79b724f1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79b724f1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9b724f1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9b724f1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Chat Application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8429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No : 51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 Abukhoyer			</a:t>
            </a:r>
            <a:r>
              <a:rPr b="1" lang="en"/>
              <a:t>2021201023		Sourav Kumar Singh		2021201072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Akilesh Panicker		</a:t>
            </a:r>
            <a:r>
              <a:rPr b="1" lang="en"/>
              <a:t>2021201081		Debjani Mallick		2022801019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Distributed Chat Application</a:t>
            </a:r>
            <a:endParaRPr sz="202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69075" y="1853850"/>
            <a:ext cx="76887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Goal : </a:t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 realtime distributed chat application which is highly scalable and fault tolerant.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Servers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scalable and multiple web-server instances should be present behind the load balancer.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</a:t>
            </a: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NodeJs, React, Socket.io, redis, haproxy, mongodb.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25" y="2035175"/>
            <a:ext cx="6881577" cy="30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Design Challenges for </a:t>
            </a:r>
            <a:r>
              <a:rPr lang="en" sz="1800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Distributed Chat Application</a:t>
            </a:r>
            <a:endParaRPr sz="1800">
              <a:solidFill>
                <a:srgbClr val="66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04000" y="2049025"/>
            <a:ext cx="76887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Synchronization: 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servers are load-balanced by a reverse proxy, using round-robin scheduling to distribute incoming requests evenly across the available nodes. 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connected to different nodes must be aware of new events in real-time, such as online users,   rooms,  messages and new users joining the chat.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uses a publisher/subscriber design pattern, with four different topics for four different types of events.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Clr>
                <a:srgbClr val="1F2328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haproxy, we ensure that the system is easily scalable, highly available, and fault-tolerant.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Design Challenges for Distributed Chat Application</a:t>
            </a:r>
            <a:endParaRPr sz="2020">
              <a:solidFill>
                <a:srgbClr val="66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7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 / Subscriber Design:</a:t>
            </a:r>
            <a:endParaRPr b="1"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in the system is both a subscriber and a publisher, ensuring that all nodes are aware of all events.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event is published in a topic, all nodes are immediately notified and the events are synchronized across the system.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Persistence:</a:t>
            </a:r>
            <a:endParaRPr b="1"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uses different persistence mechanisms for different types of data: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 about rooms and users is stored in Redis.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 messages are stored in MongoDB.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Functionalities of the Distributed Chat </a:t>
            </a:r>
            <a:r>
              <a:rPr lang="en" sz="1800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Application</a:t>
            </a:r>
            <a:endParaRPr sz="2020">
              <a:solidFill>
                <a:srgbClr val="66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system enables users to communicate through various messaging types, such as personal messaging and group messaging.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Full data persistence is provided by the system, allowing users to retrieve their chat history from the past whenever necessary.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system also offers real-time information about active room’s users and users, allowing users to monitor who is online and follow ongoing conversations.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