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2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E29CC8E8-0EF3-4668-8A7B-CF1D49F58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BB22-A99E-452D-9424-2505969D0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 dirty="0"/>
              <a:t>Indian Restaurant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164F3-737E-41CD-8FB5-2D283446C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n-US" sz="1600" dirty="0"/>
              <a:t>Author:- Saurabh kachru</a:t>
            </a:r>
          </a:p>
        </p:txBody>
      </p:sp>
    </p:spTree>
    <p:extLst>
      <p:ext uri="{BB962C8B-B14F-4D97-AF65-F5344CB8AC3E}">
        <p14:creationId xmlns:p14="http://schemas.microsoft.com/office/powerpoint/2010/main" val="299358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C57-5AC7-4B9C-A0EE-49863A31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150D-D850-4CFE-9D03-2E3D2A7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IT professional from India has come to New York City in US for a project assignment. He wants to have Indian food over the weekend. The aim is to recommend him places in New York City, Manhattan area, where he can find Indian restaurants</a:t>
            </a:r>
          </a:p>
          <a:p>
            <a:r>
              <a:rPr lang="en-US" sz="2400" b="1" dirty="0"/>
              <a:t>Target Audience:</a:t>
            </a:r>
            <a:r>
              <a:rPr lang="en-US" dirty="0"/>
              <a:t> </a:t>
            </a:r>
            <a:r>
              <a:rPr lang="en-US" sz="2000" dirty="0"/>
              <a:t>IT professional from India in New York City US in search of Indian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4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C57-5AC7-4B9C-A0EE-49863A31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150D-D850-4CFE-9D03-2E3D2A7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New York City data set -  </a:t>
            </a:r>
            <a:r>
              <a:rPr lang="en-US" sz="2000" u="sng" dirty="0">
                <a:hlinkClick r:id="rId2"/>
              </a:rPr>
              <a:t>https://geo.nyu.edu/catalog/nyu_2451_34572</a:t>
            </a:r>
            <a:endParaRPr lang="en-US" sz="2000" dirty="0"/>
          </a:p>
          <a:p>
            <a:r>
              <a:rPr lang="en-US" sz="2000" dirty="0"/>
              <a:t>Foursquare API – Explore Manhattan data set</a:t>
            </a:r>
          </a:p>
        </p:txBody>
      </p:sp>
    </p:spTree>
    <p:extLst>
      <p:ext uri="{BB962C8B-B14F-4D97-AF65-F5344CB8AC3E}">
        <p14:creationId xmlns:p14="http://schemas.microsoft.com/office/powerpoint/2010/main" val="24934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C57-5AC7-4B9C-A0EE-49863A31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150D-D850-4CFE-9D03-2E3D2A7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Exploratory Data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New York City neighborhood data set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New York City and Manhattan map created with neighborhood data superimposed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dirty="0"/>
              <a:t>Foursquare API</a:t>
            </a:r>
            <a:r>
              <a:rPr lang="en-US" sz="1600" dirty="0"/>
              <a:t> used for explore the venues of Manhattan neighborhood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dirty="0"/>
              <a:t>K Clustering machine learning</a:t>
            </a:r>
            <a:r>
              <a:rPr lang="en-US" sz="1600" dirty="0"/>
              <a:t> algorithm used</a:t>
            </a:r>
          </a:p>
        </p:txBody>
      </p:sp>
    </p:spTree>
    <p:extLst>
      <p:ext uri="{BB962C8B-B14F-4D97-AF65-F5344CB8AC3E}">
        <p14:creationId xmlns:p14="http://schemas.microsoft.com/office/powerpoint/2010/main" val="31004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C57-5AC7-4B9C-A0EE-49863A31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150D-D850-4CFE-9D03-2E3D2A7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5 clusters formed using K clustering algorithm</a:t>
            </a:r>
          </a:p>
          <a:p>
            <a:r>
              <a:rPr lang="en-US" sz="2000" dirty="0"/>
              <a:t>Screenshots attached in the report showcasing neighborhoods and their top 10 most common venues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238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C57-5AC7-4B9C-A0EE-49863A31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150D-D850-4CFE-9D03-2E3D2A7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Below observations were noted from the results section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Cluster 2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Indian restaurant is the 6th most common venue in Upper West Side Neighborhood of Manhattan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Indian restaurant is the 6th most common venue in Sutton Place Neighborhood of Manhattan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Indian restaurant is the 8th most common venue in Turtle Bay Neighborhood of Manhattan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 Cluster 3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Indian restaurant is the 6</a:t>
            </a:r>
            <a:r>
              <a:rPr lang="en-US" sz="1600" baseline="30000" dirty="0"/>
              <a:t>th</a:t>
            </a:r>
            <a:r>
              <a:rPr lang="en-US" sz="1600" dirty="0"/>
              <a:t> most common venue in Greenwich Village Neighborhood of Manhattan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sz="1800" b="1" dirty="0"/>
          </a:p>
          <a:p>
            <a:pPr lvl="2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770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C57-5AC7-4B9C-A0EE-49863A31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150D-D850-4CFE-9D03-2E3D2A7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Indian restaurant recommendations in Manhattan</a:t>
            </a:r>
            <a:endParaRPr lang="en-US" sz="1400" b="1" dirty="0"/>
          </a:p>
          <a:p>
            <a:pPr lvl="1"/>
            <a:r>
              <a:rPr lang="en-US" sz="1800" dirty="0"/>
              <a:t>Upper West Side – 6</a:t>
            </a:r>
            <a:r>
              <a:rPr lang="en-US" sz="1800" baseline="30000" dirty="0"/>
              <a:t>th</a:t>
            </a:r>
            <a:r>
              <a:rPr lang="en-US" sz="1800" dirty="0"/>
              <a:t> most common venue</a:t>
            </a:r>
          </a:p>
          <a:p>
            <a:pPr lvl="1"/>
            <a:r>
              <a:rPr lang="en-US" sz="1800" dirty="0"/>
              <a:t>Sutton Place – 6</a:t>
            </a:r>
            <a:r>
              <a:rPr lang="en-US" sz="1800" baseline="30000" dirty="0"/>
              <a:t>th</a:t>
            </a:r>
            <a:r>
              <a:rPr lang="en-US" sz="1800" dirty="0"/>
              <a:t> most common venue</a:t>
            </a:r>
          </a:p>
          <a:p>
            <a:pPr lvl="1"/>
            <a:r>
              <a:rPr lang="en-US" sz="1800" dirty="0"/>
              <a:t>Turtle Bay – 8</a:t>
            </a:r>
            <a:r>
              <a:rPr lang="en-US" sz="1800" baseline="30000" dirty="0"/>
              <a:t>th</a:t>
            </a:r>
            <a:r>
              <a:rPr lang="en-US" sz="1800" dirty="0"/>
              <a:t> most common venue</a:t>
            </a:r>
          </a:p>
          <a:p>
            <a:pPr lvl="1"/>
            <a:r>
              <a:rPr lang="en-US" sz="1800" dirty="0"/>
              <a:t>Greenwich Village – 6</a:t>
            </a:r>
            <a:r>
              <a:rPr lang="en-US" sz="1800" baseline="30000" dirty="0"/>
              <a:t>th</a:t>
            </a:r>
            <a:r>
              <a:rPr lang="en-US" sz="1800" dirty="0"/>
              <a:t> most common venue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3239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32B93C"/>
      </a:accent1>
      <a:accent2>
        <a:srgbClr val="56B425"/>
      </a:accent2>
      <a:accent3>
        <a:srgbClr val="8FAD2F"/>
      </a:accent3>
      <a:accent4>
        <a:srgbClr val="B89E26"/>
      </a:accent4>
      <a:accent5>
        <a:srgbClr val="D67A3A"/>
      </a:accent5>
      <a:accent6>
        <a:srgbClr val="C4282A"/>
      </a:accent6>
      <a:hlink>
        <a:srgbClr val="A6773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Elephant</vt:lpstr>
      <vt:lpstr>Wingdings</vt:lpstr>
      <vt:lpstr>BrushVTI</vt:lpstr>
      <vt:lpstr>Indian Restaurant Recommendation</vt:lpstr>
      <vt:lpstr>Business Problem</vt:lpstr>
      <vt:lpstr>Data</vt:lpstr>
      <vt:lpstr>Methodology</vt:lpstr>
      <vt:lpstr>Results</vt:lpstr>
      <vt:lpstr>Discussions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Restaurant Recommendation</dc:title>
  <dc:creator>saurabh kachru</dc:creator>
  <cp:lastModifiedBy>saurabh kachru</cp:lastModifiedBy>
  <cp:revision>6</cp:revision>
  <dcterms:created xsi:type="dcterms:W3CDTF">2020-03-06T14:02:54Z</dcterms:created>
  <dcterms:modified xsi:type="dcterms:W3CDTF">2020-03-06T14:18:06Z</dcterms:modified>
</cp:coreProperties>
</file>