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3" r:id="rId9"/>
    <p:sldId id="262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B9C03-54EB-454B-AC86-682252F934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2FF8C0B5-AD26-4189-8DBC-F968DA4E5C61}">
      <dgm:prSet/>
      <dgm:spPr/>
      <dgm:t>
        <a:bodyPr/>
        <a:lstStyle/>
        <a:p>
          <a:r>
            <a:rPr lang="cs-CZ" dirty="0"/>
            <a:t>Hlavní cíl</a:t>
          </a:r>
          <a:endParaRPr lang="en-US" dirty="0"/>
        </a:p>
      </dgm:t>
    </dgm:pt>
    <dgm:pt modelId="{0829E24A-84B0-4F37-8C83-D58A4F2678B5}" type="parTrans" cxnId="{BB7E64E5-9683-4C90-B9FF-25730F298D91}">
      <dgm:prSet/>
      <dgm:spPr/>
      <dgm:t>
        <a:bodyPr/>
        <a:lstStyle/>
        <a:p>
          <a:endParaRPr lang="en-US"/>
        </a:p>
      </dgm:t>
    </dgm:pt>
    <dgm:pt modelId="{38F025F0-0A27-4E3D-9A0F-9F665F9BA7EB}" type="sibTrans" cxnId="{BB7E64E5-9683-4C90-B9FF-25730F298D91}">
      <dgm:prSet/>
      <dgm:spPr/>
      <dgm:t>
        <a:bodyPr/>
        <a:lstStyle/>
        <a:p>
          <a:endParaRPr lang="en-US"/>
        </a:p>
      </dgm:t>
    </dgm:pt>
    <dgm:pt modelId="{F36EF7C7-F824-4EAE-BC6A-C5E0C2CD77EE}">
      <dgm:prSet/>
      <dgm:spPr/>
      <dgm:t>
        <a:bodyPr/>
        <a:lstStyle/>
        <a:p>
          <a:r>
            <a:rPr lang="cs-CZ"/>
            <a:t>Technologie</a:t>
          </a:r>
          <a:endParaRPr lang="en-US"/>
        </a:p>
      </dgm:t>
    </dgm:pt>
    <dgm:pt modelId="{6EA9B8A7-A6BF-4F79-A695-D0C4A129D067}" type="parTrans" cxnId="{91BD4994-D6DE-4E4F-B56E-85127A120DD8}">
      <dgm:prSet/>
      <dgm:spPr/>
      <dgm:t>
        <a:bodyPr/>
        <a:lstStyle/>
        <a:p>
          <a:endParaRPr lang="en-US"/>
        </a:p>
      </dgm:t>
    </dgm:pt>
    <dgm:pt modelId="{A6533534-5B5E-4AF6-8698-9D970FD8945F}" type="sibTrans" cxnId="{91BD4994-D6DE-4E4F-B56E-85127A120DD8}">
      <dgm:prSet/>
      <dgm:spPr/>
      <dgm:t>
        <a:bodyPr/>
        <a:lstStyle/>
        <a:p>
          <a:endParaRPr lang="en-US"/>
        </a:p>
      </dgm:t>
    </dgm:pt>
    <dgm:pt modelId="{F6262B26-2B1A-4D66-9251-46328CD2B784}">
      <dgm:prSet/>
      <dgm:spPr/>
      <dgm:t>
        <a:bodyPr/>
        <a:lstStyle/>
        <a:p>
          <a:r>
            <a:rPr lang="cs-CZ"/>
            <a:t>Ukázka</a:t>
          </a:r>
          <a:endParaRPr lang="en-US"/>
        </a:p>
      </dgm:t>
    </dgm:pt>
    <dgm:pt modelId="{020158FF-DD6D-45FA-81B1-6F02B05DA0F9}" type="parTrans" cxnId="{F65F6731-1895-47D0-B2F5-28673DB85035}">
      <dgm:prSet/>
      <dgm:spPr/>
      <dgm:t>
        <a:bodyPr/>
        <a:lstStyle/>
        <a:p>
          <a:endParaRPr lang="en-US"/>
        </a:p>
      </dgm:t>
    </dgm:pt>
    <dgm:pt modelId="{E021B701-F05C-47C6-BCEE-3215C92BE755}" type="sibTrans" cxnId="{F65F6731-1895-47D0-B2F5-28673DB85035}">
      <dgm:prSet/>
      <dgm:spPr/>
      <dgm:t>
        <a:bodyPr/>
        <a:lstStyle/>
        <a:p>
          <a:endParaRPr lang="en-US"/>
        </a:p>
      </dgm:t>
    </dgm:pt>
    <dgm:pt modelId="{F757766B-DE86-45F2-86FD-5B7245D366C7}">
      <dgm:prSet/>
      <dgm:spPr/>
      <dgm:t>
        <a:bodyPr/>
        <a:lstStyle/>
        <a:p>
          <a:r>
            <a:rPr lang="cs-CZ"/>
            <a:t>Otázky</a:t>
          </a:r>
          <a:endParaRPr lang="en-US"/>
        </a:p>
      </dgm:t>
    </dgm:pt>
    <dgm:pt modelId="{29472261-8EA2-49D9-82CF-0AAA7D8257DD}" type="parTrans" cxnId="{AC7E2AC4-5A72-4CA0-AB6E-3CEA12F5D263}">
      <dgm:prSet/>
      <dgm:spPr/>
      <dgm:t>
        <a:bodyPr/>
        <a:lstStyle/>
        <a:p>
          <a:endParaRPr lang="en-US"/>
        </a:p>
      </dgm:t>
    </dgm:pt>
    <dgm:pt modelId="{218B458B-F190-4D69-8BBC-D33DFDD90CB0}" type="sibTrans" cxnId="{AC7E2AC4-5A72-4CA0-AB6E-3CEA12F5D263}">
      <dgm:prSet/>
      <dgm:spPr/>
      <dgm:t>
        <a:bodyPr/>
        <a:lstStyle/>
        <a:p>
          <a:endParaRPr lang="en-US"/>
        </a:p>
      </dgm:t>
    </dgm:pt>
    <dgm:pt modelId="{40ED2DDD-2099-444E-9885-2099BF9B7A26}" type="pres">
      <dgm:prSet presAssocID="{F7DB9C03-54EB-454B-AC86-682252F9341B}" presName="root" presStyleCnt="0">
        <dgm:presLayoutVars>
          <dgm:dir/>
          <dgm:resizeHandles val="exact"/>
        </dgm:presLayoutVars>
      </dgm:prSet>
      <dgm:spPr/>
    </dgm:pt>
    <dgm:pt modelId="{8A08287F-6F6C-403A-A2E1-CF8B9C2DE161}" type="pres">
      <dgm:prSet presAssocID="{F7DB9C03-54EB-454B-AC86-682252F9341B}" presName="container" presStyleCnt="0">
        <dgm:presLayoutVars>
          <dgm:dir/>
          <dgm:resizeHandles val="exact"/>
        </dgm:presLayoutVars>
      </dgm:prSet>
      <dgm:spPr/>
    </dgm:pt>
    <dgm:pt modelId="{9FDBDC61-07AC-4C73-990E-23C5A76F6D05}" type="pres">
      <dgm:prSet presAssocID="{2FF8C0B5-AD26-4189-8DBC-F968DA4E5C61}" presName="compNode" presStyleCnt="0"/>
      <dgm:spPr/>
    </dgm:pt>
    <dgm:pt modelId="{312032C7-1CEC-4DF3-9F40-7E2544249744}" type="pres">
      <dgm:prSet presAssocID="{2FF8C0B5-AD26-4189-8DBC-F968DA4E5C61}" presName="iconBgRect" presStyleLbl="bgShp" presStyleIdx="0" presStyleCnt="4"/>
      <dgm:spPr/>
    </dgm:pt>
    <dgm:pt modelId="{0A2A1401-B2DA-4637-8316-F72CC6820883}" type="pres">
      <dgm:prSet presAssocID="{2FF8C0B5-AD26-4189-8DBC-F968DA4E5C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fa do černého"/>
        </a:ext>
      </dgm:extLst>
    </dgm:pt>
    <dgm:pt modelId="{228A665F-526D-4493-8836-AD90F2142A1D}" type="pres">
      <dgm:prSet presAssocID="{2FF8C0B5-AD26-4189-8DBC-F968DA4E5C61}" presName="spaceRect" presStyleCnt="0"/>
      <dgm:spPr/>
    </dgm:pt>
    <dgm:pt modelId="{7F573BE5-B8E2-48D8-A375-0040162935C4}" type="pres">
      <dgm:prSet presAssocID="{2FF8C0B5-AD26-4189-8DBC-F968DA4E5C61}" presName="textRect" presStyleLbl="revTx" presStyleIdx="0" presStyleCnt="4">
        <dgm:presLayoutVars>
          <dgm:chMax val="1"/>
          <dgm:chPref val="1"/>
        </dgm:presLayoutVars>
      </dgm:prSet>
      <dgm:spPr/>
    </dgm:pt>
    <dgm:pt modelId="{AFFFD539-2A3C-490C-9073-ECCF138E7E32}" type="pres">
      <dgm:prSet presAssocID="{38F025F0-0A27-4E3D-9A0F-9F665F9BA7EB}" presName="sibTrans" presStyleLbl="sibTrans2D1" presStyleIdx="0" presStyleCnt="0"/>
      <dgm:spPr/>
    </dgm:pt>
    <dgm:pt modelId="{437A89FE-E9CC-43CB-8E7E-46D124020A75}" type="pres">
      <dgm:prSet presAssocID="{F36EF7C7-F824-4EAE-BC6A-C5E0C2CD77EE}" presName="compNode" presStyleCnt="0"/>
      <dgm:spPr/>
    </dgm:pt>
    <dgm:pt modelId="{F82AC9B4-3C9E-4C81-AFF8-73F0F22E580C}" type="pres">
      <dgm:prSet presAssocID="{F36EF7C7-F824-4EAE-BC6A-C5E0C2CD77EE}" presName="iconBgRect" presStyleLbl="bgShp" presStyleIdx="1" presStyleCnt="4"/>
      <dgm:spPr/>
    </dgm:pt>
    <dgm:pt modelId="{5B6FCAAA-7CEB-4FA5-B1A6-CCC3AC5EC045}" type="pres">
      <dgm:prSet presAssocID="{F36EF7C7-F824-4EAE-BC6A-C5E0C2CD77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čítač"/>
        </a:ext>
      </dgm:extLst>
    </dgm:pt>
    <dgm:pt modelId="{CCA19E64-8276-49E8-BA61-DED92E2B9C8D}" type="pres">
      <dgm:prSet presAssocID="{F36EF7C7-F824-4EAE-BC6A-C5E0C2CD77EE}" presName="spaceRect" presStyleCnt="0"/>
      <dgm:spPr/>
    </dgm:pt>
    <dgm:pt modelId="{6245681E-A625-4946-BE79-3D0FC74FE0C6}" type="pres">
      <dgm:prSet presAssocID="{F36EF7C7-F824-4EAE-BC6A-C5E0C2CD77EE}" presName="textRect" presStyleLbl="revTx" presStyleIdx="1" presStyleCnt="4">
        <dgm:presLayoutVars>
          <dgm:chMax val="1"/>
          <dgm:chPref val="1"/>
        </dgm:presLayoutVars>
      </dgm:prSet>
      <dgm:spPr/>
    </dgm:pt>
    <dgm:pt modelId="{9C6F1AC6-1424-45BA-A007-D4FFEFDF0A38}" type="pres">
      <dgm:prSet presAssocID="{A6533534-5B5E-4AF6-8698-9D970FD8945F}" presName="sibTrans" presStyleLbl="sibTrans2D1" presStyleIdx="0" presStyleCnt="0"/>
      <dgm:spPr/>
    </dgm:pt>
    <dgm:pt modelId="{75F31FAF-F8B0-4260-BADB-9C0AB4A2BA95}" type="pres">
      <dgm:prSet presAssocID="{F6262B26-2B1A-4D66-9251-46328CD2B784}" presName="compNode" presStyleCnt="0"/>
      <dgm:spPr/>
    </dgm:pt>
    <dgm:pt modelId="{6E359599-BFC2-4DFD-B26C-863F273217C9}" type="pres">
      <dgm:prSet presAssocID="{F6262B26-2B1A-4D66-9251-46328CD2B784}" presName="iconBgRect" presStyleLbl="bgShp" presStyleIdx="2" presStyleCnt="4"/>
      <dgm:spPr/>
    </dgm:pt>
    <dgm:pt modelId="{F75AF3E6-1155-4BAB-8021-D89BBE2F74A9}" type="pres">
      <dgm:prSet presAssocID="{F6262B26-2B1A-4D66-9251-46328CD2B7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čitel"/>
        </a:ext>
      </dgm:extLst>
    </dgm:pt>
    <dgm:pt modelId="{FE41E5B4-C0CA-4EB2-A53A-5DFB6ACCF18B}" type="pres">
      <dgm:prSet presAssocID="{F6262B26-2B1A-4D66-9251-46328CD2B784}" presName="spaceRect" presStyleCnt="0"/>
      <dgm:spPr/>
    </dgm:pt>
    <dgm:pt modelId="{7B339784-02B2-40B8-91F7-C68B70437A12}" type="pres">
      <dgm:prSet presAssocID="{F6262B26-2B1A-4D66-9251-46328CD2B784}" presName="textRect" presStyleLbl="revTx" presStyleIdx="2" presStyleCnt="4">
        <dgm:presLayoutVars>
          <dgm:chMax val="1"/>
          <dgm:chPref val="1"/>
        </dgm:presLayoutVars>
      </dgm:prSet>
      <dgm:spPr/>
    </dgm:pt>
    <dgm:pt modelId="{C07F564F-8399-49F6-BC81-BDDDC3486321}" type="pres">
      <dgm:prSet presAssocID="{E021B701-F05C-47C6-BCEE-3215C92BE755}" presName="sibTrans" presStyleLbl="sibTrans2D1" presStyleIdx="0" presStyleCnt="0"/>
      <dgm:spPr/>
    </dgm:pt>
    <dgm:pt modelId="{72AA82B7-7039-4255-8DFD-3F38DD6EFFCC}" type="pres">
      <dgm:prSet presAssocID="{F757766B-DE86-45F2-86FD-5B7245D366C7}" presName="compNode" presStyleCnt="0"/>
      <dgm:spPr/>
    </dgm:pt>
    <dgm:pt modelId="{7E2CBDE5-026C-407A-A403-703C78A88038}" type="pres">
      <dgm:prSet presAssocID="{F757766B-DE86-45F2-86FD-5B7245D366C7}" presName="iconBgRect" presStyleLbl="bgShp" presStyleIdx="3" presStyleCnt="4"/>
      <dgm:spPr/>
    </dgm:pt>
    <dgm:pt modelId="{A14B1FF1-1A1F-462B-BDDE-E536A3BB3361}" type="pres">
      <dgm:prSet presAssocID="{F757766B-DE86-45F2-86FD-5B7245D366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3E3B1EF2-9920-45E5-B91C-FD8EF7A8DB1B}" type="pres">
      <dgm:prSet presAssocID="{F757766B-DE86-45F2-86FD-5B7245D366C7}" presName="spaceRect" presStyleCnt="0"/>
      <dgm:spPr/>
    </dgm:pt>
    <dgm:pt modelId="{5D5DA047-41B6-497D-853A-020C643C2ECE}" type="pres">
      <dgm:prSet presAssocID="{F757766B-DE86-45F2-86FD-5B7245D366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AC9910-D183-4E3F-9253-C19FDCE89E75}" type="presOf" srcId="{F36EF7C7-F824-4EAE-BC6A-C5E0C2CD77EE}" destId="{6245681E-A625-4946-BE79-3D0FC74FE0C6}" srcOrd="0" destOrd="0" presId="urn:microsoft.com/office/officeart/2018/2/layout/IconCircleList"/>
    <dgm:cxn modelId="{F65F6731-1895-47D0-B2F5-28673DB85035}" srcId="{F7DB9C03-54EB-454B-AC86-682252F9341B}" destId="{F6262B26-2B1A-4D66-9251-46328CD2B784}" srcOrd="2" destOrd="0" parTransId="{020158FF-DD6D-45FA-81B1-6F02B05DA0F9}" sibTransId="{E021B701-F05C-47C6-BCEE-3215C92BE755}"/>
    <dgm:cxn modelId="{F407444E-6668-4F38-B89B-91CBA7303380}" type="presOf" srcId="{38F025F0-0A27-4E3D-9A0F-9F665F9BA7EB}" destId="{AFFFD539-2A3C-490C-9073-ECCF138E7E32}" srcOrd="0" destOrd="0" presId="urn:microsoft.com/office/officeart/2018/2/layout/IconCircleList"/>
    <dgm:cxn modelId="{25E97E57-E860-4FA4-B62E-81CA9243BC5B}" type="presOf" srcId="{E021B701-F05C-47C6-BCEE-3215C92BE755}" destId="{C07F564F-8399-49F6-BC81-BDDDC3486321}" srcOrd="0" destOrd="0" presId="urn:microsoft.com/office/officeart/2018/2/layout/IconCircleList"/>
    <dgm:cxn modelId="{51BF3A7B-A40E-457A-9307-E7AC70CF9529}" type="presOf" srcId="{2FF8C0B5-AD26-4189-8DBC-F968DA4E5C61}" destId="{7F573BE5-B8E2-48D8-A375-0040162935C4}" srcOrd="0" destOrd="0" presId="urn:microsoft.com/office/officeart/2018/2/layout/IconCircleList"/>
    <dgm:cxn modelId="{63C8AD82-B403-42AC-8B18-6E6074EDDD53}" type="presOf" srcId="{A6533534-5B5E-4AF6-8698-9D970FD8945F}" destId="{9C6F1AC6-1424-45BA-A007-D4FFEFDF0A38}" srcOrd="0" destOrd="0" presId="urn:microsoft.com/office/officeart/2018/2/layout/IconCircleList"/>
    <dgm:cxn modelId="{91BD4994-D6DE-4E4F-B56E-85127A120DD8}" srcId="{F7DB9C03-54EB-454B-AC86-682252F9341B}" destId="{F36EF7C7-F824-4EAE-BC6A-C5E0C2CD77EE}" srcOrd="1" destOrd="0" parTransId="{6EA9B8A7-A6BF-4F79-A695-D0C4A129D067}" sibTransId="{A6533534-5B5E-4AF6-8698-9D970FD8945F}"/>
    <dgm:cxn modelId="{AC7E2AC4-5A72-4CA0-AB6E-3CEA12F5D263}" srcId="{F7DB9C03-54EB-454B-AC86-682252F9341B}" destId="{F757766B-DE86-45F2-86FD-5B7245D366C7}" srcOrd="3" destOrd="0" parTransId="{29472261-8EA2-49D9-82CF-0AAA7D8257DD}" sibTransId="{218B458B-F190-4D69-8BBC-D33DFDD90CB0}"/>
    <dgm:cxn modelId="{381F36C5-D00D-4703-8FBC-7C9118A2EF0B}" type="presOf" srcId="{F6262B26-2B1A-4D66-9251-46328CD2B784}" destId="{7B339784-02B2-40B8-91F7-C68B70437A12}" srcOrd="0" destOrd="0" presId="urn:microsoft.com/office/officeart/2018/2/layout/IconCircleList"/>
    <dgm:cxn modelId="{CC15C7CC-3267-4BA1-9E2F-F4AC1C04E6A5}" type="presOf" srcId="{F7DB9C03-54EB-454B-AC86-682252F9341B}" destId="{40ED2DDD-2099-444E-9885-2099BF9B7A26}" srcOrd="0" destOrd="0" presId="urn:microsoft.com/office/officeart/2018/2/layout/IconCircleList"/>
    <dgm:cxn modelId="{2F704AD5-3AAD-4739-841F-632CA22057F7}" type="presOf" srcId="{F757766B-DE86-45F2-86FD-5B7245D366C7}" destId="{5D5DA047-41B6-497D-853A-020C643C2ECE}" srcOrd="0" destOrd="0" presId="urn:microsoft.com/office/officeart/2018/2/layout/IconCircleList"/>
    <dgm:cxn modelId="{BB7E64E5-9683-4C90-B9FF-25730F298D91}" srcId="{F7DB9C03-54EB-454B-AC86-682252F9341B}" destId="{2FF8C0B5-AD26-4189-8DBC-F968DA4E5C61}" srcOrd="0" destOrd="0" parTransId="{0829E24A-84B0-4F37-8C83-D58A4F2678B5}" sibTransId="{38F025F0-0A27-4E3D-9A0F-9F665F9BA7EB}"/>
    <dgm:cxn modelId="{512636DD-3E80-4A85-A5ED-9A9BC3E600F5}" type="presParOf" srcId="{40ED2DDD-2099-444E-9885-2099BF9B7A26}" destId="{8A08287F-6F6C-403A-A2E1-CF8B9C2DE161}" srcOrd="0" destOrd="0" presId="urn:microsoft.com/office/officeart/2018/2/layout/IconCircleList"/>
    <dgm:cxn modelId="{83196207-3D15-4895-84A7-97C76164E4C1}" type="presParOf" srcId="{8A08287F-6F6C-403A-A2E1-CF8B9C2DE161}" destId="{9FDBDC61-07AC-4C73-990E-23C5A76F6D05}" srcOrd="0" destOrd="0" presId="urn:microsoft.com/office/officeart/2018/2/layout/IconCircleList"/>
    <dgm:cxn modelId="{8880D6C1-0EA8-48EB-97DA-9903383F0083}" type="presParOf" srcId="{9FDBDC61-07AC-4C73-990E-23C5A76F6D05}" destId="{312032C7-1CEC-4DF3-9F40-7E2544249744}" srcOrd="0" destOrd="0" presId="urn:microsoft.com/office/officeart/2018/2/layout/IconCircleList"/>
    <dgm:cxn modelId="{6E98D156-2C65-4520-B412-300A9E6A4F25}" type="presParOf" srcId="{9FDBDC61-07AC-4C73-990E-23C5A76F6D05}" destId="{0A2A1401-B2DA-4637-8316-F72CC6820883}" srcOrd="1" destOrd="0" presId="urn:microsoft.com/office/officeart/2018/2/layout/IconCircleList"/>
    <dgm:cxn modelId="{AAF06060-05BA-4B93-8380-301C21AAB454}" type="presParOf" srcId="{9FDBDC61-07AC-4C73-990E-23C5A76F6D05}" destId="{228A665F-526D-4493-8836-AD90F2142A1D}" srcOrd="2" destOrd="0" presId="urn:microsoft.com/office/officeart/2018/2/layout/IconCircleList"/>
    <dgm:cxn modelId="{360810F4-265B-4622-9A43-E68C47D3DB92}" type="presParOf" srcId="{9FDBDC61-07AC-4C73-990E-23C5A76F6D05}" destId="{7F573BE5-B8E2-48D8-A375-0040162935C4}" srcOrd="3" destOrd="0" presId="urn:microsoft.com/office/officeart/2018/2/layout/IconCircleList"/>
    <dgm:cxn modelId="{2D76E1E9-ABAE-46C2-8CE9-AD03150E6271}" type="presParOf" srcId="{8A08287F-6F6C-403A-A2E1-CF8B9C2DE161}" destId="{AFFFD539-2A3C-490C-9073-ECCF138E7E32}" srcOrd="1" destOrd="0" presId="urn:microsoft.com/office/officeart/2018/2/layout/IconCircleList"/>
    <dgm:cxn modelId="{72FEC746-E103-4C22-85AE-E91167771D2D}" type="presParOf" srcId="{8A08287F-6F6C-403A-A2E1-CF8B9C2DE161}" destId="{437A89FE-E9CC-43CB-8E7E-46D124020A75}" srcOrd="2" destOrd="0" presId="urn:microsoft.com/office/officeart/2018/2/layout/IconCircleList"/>
    <dgm:cxn modelId="{DE74CC09-9E6F-4E60-BFF2-53BD333F4124}" type="presParOf" srcId="{437A89FE-E9CC-43CB-8E7E-46D124020A75}" destId="{F82AC9B4-3C9E-4C81-AFF8-73F0F22E580C}" srcOrd="0" destOrd="0" presId="urn:microsoft.com/office/officeart/2018/2/layout/IconCircleList"/>
    <dgm:cxn modelId="{2D5BC84D-FA37-46BB-8306-B7FF445D6AAB}" type="presParOf" srcId="{437A89FE-E9CC-43CB-8E7E-46D124020A75}" destId="{5B6FCAAA-7CEB-4FA5-B1A6-CCC3AC5EC045}" srcOrd="1" destOrd="0" presId="urn:microsoft.com/office/officeart/2018/2/layout/IconCircleList"/>
    <dgm:cxn modelId="{5C8688F7-92E8-4A39-BAD6-4755A2245669}" type="presParOf" srcId="{437A89FE-E9CC-43CB-8E7E-46D124020A75}" destId="{CCA19E64-8276-49E8-BA61-DED92E2B9C8D}" srcOrd="2" destOrd="0" presId="urn:microsoft.com/office/officeart/2018/2/layout/IconCircleList"/>
    <dgm:cxn modelId="{9982645D-9F80-46B8-AFE6-9AB633EDA8D8}" type="presParOf" srcId="{437A89FE-E9CC-43CB-8E7E-46D124020A75}" destId="{6245681E-A625-4946-BE79-3D0FC74FE0C6}" srcOrd="3" destOrd="0" presId="urn:microsoft.com/office/officeart/2018/2/layout/IconCircleList"/>
    <dgm:cxn modelId="{819A81FB-A2CC-4A2C-B888-76E1735DC191}" type="presParOf" srcId="{8A08287F-6F6C-403A-A2E1-CF8B9C2DE161}" destId="{9C6F1AC6-1424-45BA-A007-D4FFEFDF0A38}" srcOrd="3" destOrd="0" presId="urn:microsoft.com/office/officeart/2018/2/layout/IconCircleList"/>
    <dgm:cxn modelId="{5EB6DE18-D85B-4557-BC9D-937C7D389FFC}" type="presParOf" srcId="{8A08287F-6F6C-403A-A2E1-CF8B9C2DE161}" destId="{75F31FAF-F8B0-4260-BADB-9C0AB4A2BA95}" srcOrd="4" destOrd="0" presId="urn:microsoft.com/office/officeart/2018/2/layout/IconCircleList"/>
    <dgm:cxn modelId="{80501F1A-1E09-4D6A-8DFC-A9699D97F510}" type="presParOf" srcId="{75F31FAF-F8B0-4260-BADB-9C0AB4A2BA95}" destId="{6E359599-BFC2-4DFD-B26C-863F273217C9}" srcOrd="0" destOrd="0" presId="urn:microsoft.com/office/officeart/2018/2/layout/IconCircleList"/>
    <dgm:cxn modelId="{C237C773-A29D-446E-8C0E-FAA338C5E6E4}" type="presParOf" srcId="{75F31FAF-F8B0-4260-BADB-9C0AB4A2BA95}" destId="{F75AF3E6-1155-4BAB-8021-D89BBE2F74A9}" srcOrd="1" destOrd="0" presId="urn:microsoft.com/office/officeart/2018/2/layout/IconCircleList"/>
    <dgm:cxn modelId="{92F05DED-EBC6-4DCF-9B72-BA9470DD5166}" type="presParOf" srcId="{75F31FAF-F8B0-4260-BADB-9C0AB4A2BA95}" destId="{FE41E5B4-C0CA-4EB2-A53A-5DFB6ACCF18B}" srcOrd="2" destOrd="0" presId="urn:microsoft.com/office/officeart/2018/2/layout/IconCircleList"/>
    <dgm:cxn modelId="{03F80189-BDF3-4938-B727-DA6B3BB22666}" type="presParOf" srcId="{75F31FAF-F8B0-4260-BADB-9C0AB4A2BA95}" destId="{7B339784-02B2-40B8-91F7-C68B70437A12}" srcOrd="3" destOrd="0" presId="urn:microsoft.com/office/officeart/2018/2/layout/IconCircleList"/>
    <dgm:cxn modelId="{5200BA82-3ADC-4D4A-9208-8151228C7283}" type="presParOf" srcId="{8A08287F-6F6C-403A-A2E1-CF8B9C2DE161}" destId="{C07F564F-8399-49F6-BC81-BDDDC3486321}" srcOrd="5" destOrd="0" presId="urn:microsoft.com/office/officeart/2018/2/layout/IconCircleList"/>
    <dgm:cxn modelId="{045F66E1-120C-43A9-A472-88CAAAE68663}" type="presParOf" srcId="{8A08287F-6F6C-403A-A2E1-CF8B9C2DE161}" destId="{72AA82B7-7039-4255-8DFD-3F38DD6EFFCC}" srcOrd="6" destOrd="0" presId="urn:microsoft.com/office/officeart/2018/2/layout/IconCircleList"/>
    <dgm:cxn modelId="{EF52C35B-EBAC-4D7A-9D4C-7222817684E8}" type="presParOf" srcId="{72AA82B7-7039-4255-8DFD-3F38DD6EFFCC}" destId="{7E2CBDE5-026C-407A-A403-703C78A88038}" srcOrd="0" destOrd="0" presId="urn:microsoft.com/office/officeart/2018/2/layout/IconCircleList"/>
    <dgm:cxn modelId="{87E20DC5-405F-42AA-B047-5426BB0914AD}" type="presParOf" srcId="{72AA82B7-7039-4255-8DFD-3F38DD6EFFCC}" destId="{A14B1FF1-1A1F-462B-BDDE-E536A3BB3361}" srcOrd="1" destOrd="0" presId="urn:microsoft.com/office/officeart/2018/2/layout/IconCircleList"/>
    <dgm:cxn modelId="{28662842-E9E7-492D-9E3A-61EA83ED02C4}" type="presParOf" srcId="{72AA82B7-7039-4255-8DFD-3F38DD6EFFCC}" destId="{3E3B1EF2-9920-45E5-B91C-FD8EF7A8DB1B}" srcOrd="2" destOrd="0" presId="urn:microsoft.com/office/officeart/2018/2/layout/IconCircleList"/>
    <dgm:cxn modelId="{1C3CE450-1C90-438A-9CC7-2B62641F62BB}" type="presParOf" srcId="{72AA82B7-7039-4255-8DFD-3F38DD6EFFCC}" destId="{5D5DA047-41B6-497D-853A-020C643C2E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B0E6C7-409A-467D-B325-0203DDADF082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1507784-1698-4750-8F85-3C8AE8387547}">
      <dgm:prSet/>
      <dgm:spPr/>
      <dgm:t>
        <a:bodyPr/>
        <a:lstStyle/>
        <a:p>
          <a:r>
            <a:rPr lang="cs-CZ"/>
            <a:t>Unity</a:t>
          </a:r>
          <a:endParaRPr lang="en-US"/>
        </a:p>
      </dgm:t>
    </dgm:pt>
    <dgm:pt modelId="{52E5FE32-71C0-4E25-B1C4-59F8B730C70D}" type="parTrans" cxnId="{D8C21931-53F8-450F-8039-D5DEBD8CC358}">
      <dgm:prSet/>
      <dgm:spPr/>
      <dgm:t>
        <a:bodyPr/>
        <a:lstStyle/>
        <a:p>
          <a:endParaRPr lang="en-US"/>
        </a:p>
      </dgm:t>
    </dgm:pt>
    <dgm:pt modelId="{622FF07E-3D03-4E73-AD05-C4054260B8BC}" type="sibTrans" cxnId="{D8C21931-53F8-450F-8039-D5DEBD8CC358}">
      <dgm:prSet/>
      <dgm:spPr/>
      <dgm:t>
        <a:bodyPr/>
        <a:lstStyle/>
        <a:p>
          <a:endParaRPr lang="en-US"/>
        </a:p>
      </dgm:t>
    </dgm:pt>
    <dgm:pt modelId="{31FE1D08-E5D2-49D6-B345-22CB8EDDD865}">
      <dgm:prSet/>
      <dgm:spPr/>
      <dgm:t>
        <a:bodyPr/>
        <a:lstStyle/>
        <a:p>
          <a:r>
            <a:rPr lang="cs-CZ"/>
            <a:t>C-sharp</a:t>
          </a:r>
          <a:endParaRPr lang="en-US"/>
        </a:p>
      </dgm:t>
    </dgm:pt>
    <dgm:pt modelId="{39E2CB7F-659C-46EF-986C-FE21EB25BA81}" type="parTrans" cxnId="{A8B39D78-FBB5-4968-813B-57BAC57826D3}">
      <dgm:prSet/>
      <dgm:spPr/>
      <dgm:t>
        <a:bodyPr/>
        <a:lstStyle/>
        <a:p>
          <a:endParaRPr lang="en-US"/>
        </a:p>
      </dgm:t>
    </dgm:pt>
    <dgm:pt modelId="{3B709213-BCE5-43D6-8E35-FB302FD0A49B}" type="sibTrans" cxnId="{A8B39D78-FBB5-4968-813B-57BAC57826D3}">
      <dgm:prSet/>
      <dgm:spPr/>
      <dgm:t>
        <a:bodyPr/>
        <a:lstStyle/>
        <a:p>
          <a:endParaRPr lang="en-US"/>
        </a:p>
      </dgm:t>
    </dgm:pt>
    <dgm:pt modelId="{FA7E9E27-099B-42B7-BE72-B0C881132798}">
      <dgm:prSet/>
      <dgm:spPr/>
      <dgm:t>
        <a:bodyPr/>
        <a:lstStyle/>
        <a:p>
          <a:r>
            <a:rPr lang="cs-CZ"/>
            <a:t>Photopea</a:t>
          </a:r>
          <a:endParaRPr lang="en-US"/>
        </a:p>
      </dgm:t>
    </dgm:pt>
    <dgm:pt modelId="{3E76D986-7BD4-4DF1-995C-FEA288FFFF6A}" type="parTrans" cxnId="{D72DAA86-D96A-4BA3-AF3A-1B042643782E}">
      <dgm:prSet/>
      <dgm:spPr/>
      <dgm:t>
        <a:bodyPr/>
        <a:lstStyle/>
        <a:p>
          <a:endParaRPr lang="en-US"/>
        </a:p>
      </dgm:t>
    </dgm:pt>
    <dgm:pt modelId="{76720AE1-B44D-4F5C-8DA5-3F474C86F5DA}" type="sibTrans" cxnId="{D72DAA86-D96A-4BA3-AF3A-1B042643782E}">
      <dgm:prSet/>
      <dgm:spPr/>
      <dgm:t>
        <a:bodyPr/>
        <a:lstStyle/>
        <a:p>
          <a:endParaRPr lang="en-US"/>
        </a:p>
      </dgm:t>
    </dgm:pt>
    <dgm:pt modelId="{8EB6F524-7305-44F9-93FE-C0EABDC42B6B}" type="pres">
      <dgm:prSet presAssocID="{57B0E6C7-409A-467D-B325-0203DDADF0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D5DD30-2756-4165-9831-F94DF73906DF}" type="pres">
      <dgm:prSet presAssocID="{31507784-1698-4750-8F85-3C8AE8387547}" presName="root" presStyleCnt="0"/>
      <dgm:spPr/>
    </dgm:pt>
    <dgm:pt modelId="{D7F5DBDB-9F73-4B72-8E55-5A382443F7FA}" type="pres">
      <dgm:prSet presAssocID="{31507784-1698-4750-8F85-3C8AE8387547}" presName="rootComposite" presStyleCnt="0"/>
      <dgm:spPr/>
    </dgm:pt>
    <dgm:pt modelId="{BC43562C-F95B-4614-BF0A-38BC2FF5374B}" type="pres">
      <dgm:prSet presAssocID="{31507784-1698-4750-8F85-3C8AE8387547}" presName="rootText" presStyleLbl="node1" presStyleIdx="0" presStyleCnt="3"/>
      <dgm:spPr/>
    </dgm:pt>
    <dgm:pt modelId="{1F21852E-5B14-40DE-87C9-B018A0E39A7C}" type="pres">
      <dgm:prSet presAssocID="{31507784-1698-4750-8F85-3C8AE8387547}" presName="rootConnector" presStyleLbl="node1" presStyleIdx="0" presStyleCnt="3"/>
      <dgm:spPr/>
    </dgm:pt>
    <dgm:pt modelId="{0C97B83B-2C38-4EEC-801B-3132C60C0C17}" type="pres">
      <dgm:prSet presAssocID="{31507784-1698-4750-8F85-3C8AE8387547}" presName="childShape" presStyleCnt="0"/>
      <dgm:spPr/>
    </dgm:pt>
    <dgm:pt modelId="{B03BE426-9661-45A2-A187-2ABE83F771CA}" type="pres">
      <dgm:prSet presAssocID="{31FE1D08-E5D2-49D6-B345-22CB8EDDD865}" presName="root" presStyleCnt="0"/>
      <dgm:spPr/>
    </dgm:pt>
    <dgm:pt modelId="{1AE70514-7EA5-485A-8523-A5A65FDDBA39}" type="pres">
      <dgm:prSet presAssocID="{31FE1D08-E5D2-49D6-B345-22CB8EDDD865}" presName="rootComposite" presStyleCnt="0"/>
      <dgm:spPr/>
    </dgm:pt>
    <dgm:pt modelId="{2DD688D9-0E47-40FA-A786-A30FA44F62A0}" type="pres">
      <dgm:prSet presAssocID="{31FE1D08-E5D2-49D6-B345-22CB8EDDD865}" presName="rootText" presStyleLbl="node1" presStyleIdx="1" presStyleCnt="3"/>
      <dgm:spPr/>
    </dgm:pt>
    <dgm:pt modelId="{A24B6E7C-B81C-4F47-8248-F1D263FD78EE}" type="pres">
      <dgm:prSet presAssocID="{31FE1D08-E5D2-49D6-B345-22CB8EDDD865}" presName="rootConnector" presStyleLbl="node1" presStyleIdx="1" presStyleCnt="3"/>
      <dgm:spPr/>
    </dgm:pt>
    <dgm:pt modelId="{9F007DB6-05C1-4176-AF04-F0BAA218F5A5}" type="pres">
      <dgm:prSet presAssocID="{31FE1D08-E5D2-49D6-B345-22CB8EDDD865}" presName="childShape" presStyleCnt="0"/>
      <dgm:spPr/>
    </dgm:pt>
    <dgm:pt modelId="{B90AD8B0-8E67-4CF0-9AEA-6C16DFC47DC6}" type="pres">
      <dgm:prSet presAssocID="{FA7E9E27-099B-42B7-BE72-B0C881132798}" presName="root" presStyleCnt="0"/>
      <dgm:spPr/>
    </dgm:pt>
    <dgm:pt modelId="{C72393D5-518A-4975-83F3-CFF850B937DC}" type="pres">
      <dgm:prSet presAssocID="{FA7E9E27-099B-42B7-BE72-B0C881132798}" presName="rootComposite" presStyleCnt="0"/>
      <dgm:spPr/>
    </dgm:pt>
    <dgm:pt modelId="{13045677-8A4C-4FAF-96A3-BD170334937F}" type="pres">
      <dgm:prSet presAssocID="{FA7E9E27-099B-42B7-BE72-B0C881132798}" presName="rootText" presStyleLbl="node1" presStyleIdx="2" presStyleCnt="3"/>
      <dgm:spPr/>
    </dgm:pt>
    <dgm:pt modelId="{62563B0C-29AB-44FF-ACEA-75AD4D73777A}" type="pres">
      <dgm:prSet presAssocID="{FA7E9E27-099B-42B7-BE72-B0C881132798}" presName="rootConnector" presStyleLbl="node1" presStyleIdx="2" presStyleCnt="3"/>
      <dgm:spPr/>
    </dgm:pt>
    <dgm:pt modelId="{2A6E1945-55C3-43E0-9A00-803614A3A6DB}" type="pres">
      <dgm:prSet presAssocID="{FA7E9E27-099B-42B7-BE72-B0C881132798}" presName="childShape" presStyleCnt="0"/>
      <dgm:spPr/>
    </dgm:pt>
  </dgm:ptLst>
  <dgm:cxnLst>
    <dgm:cxn modelId="{33B9612D-F027-4826-9E98-A1A96BD4896F}" type="presOf" srcId="{57B0E6C7-409A-467D-B325-0203DDADF082}" destId="{8EB6F524-7305-44F9-93FE-C0EABDC42B6B}" srcOrd="0" destOrd="0" presId="urn:microsoft.com/office/officeart/2005/8/layout/hierarchy3"/>
    <dgm:cxn modelId="{D8C21931-53F8-450F-8039-D5DEBD8CC358}" srcId="{57B0E6C7-409A-467D-B325-0203DDADF082}" destId="{31507784-1698-4750-8F85-3C8AE8387547}" srcOrd="0" destOrd="0" parTransId="{52E5FE32-71C0-4E25-B1C4-59F8B730C70D}" sibTransId="{622FF07E-3D03-4E73-AD05-C4054260B8BC}"/>
    <dgm:cxn modelId="{A0CB6065-CE2F-407D-A1FA-F5DEFD31DC8A}" type="presOf" srcId="{FA7E9E27-099B-42B7-BE72-B0C881132798}" destId="{62563B0C-29AB-44FF-ACEA-75AD4D73777A}" srcOrd="1" destOrd="0" presId="urn:microsoft.com/office/officeart/2005/8/layout/hierarchy3"/>
    <dgm:cxn modelId="{3F20CF6B-036E-4FCF-8527-82C08E4EA677}" type="presOf" srcId="{31FE1D08-E5D2-49D6-B345-22CB8EDDD865}" destId="{A24B6E7C-B81C-4F47-8248-F1D263FD78EE}" srcOrd="1" destOrd="0" presId="urn:microsoft.com/office/officeart/2005/8/layout/hierarchy3"/>
    <dgm:cxn modelId="{23C83352-D2AE-461F-9D52-F767BF08EDF5}" type="presOf" srcId="{FA7E9E27-099B-42B7-BE72-B0C881132798}" destId="{13045677-8A4C-4FAF-96A3-BD170334937F}" srcOrd="0" destOrd="0" presId="urn:microsoft.com/office/officeart/2005/8/layout/hierarchy3"/>
    <dgm:cxn modelId="{66B16473-3E2E-480A-8F91-FD43601DA261}" type="presOf" srcId="{31507784-1698-4750-8F85-3C8AE8387547}" destId="{1F21852E-5B14-40DE-87C9-B018A0E39A7C}" srcOrd="1" destOrd="0" presId="urn:microsoft.com/office/officeart/2005/8/layout/hierarchy3"/>
    <dgm:cxn modelId="{A8B39D78-FBB5-4968-813B-57BAC57826D3}" srcId="{57B0E6C7-409A-467D-B325-0203DDADF082}" destId="{31FE1D08-E5D2-49D6-B345-22CB8EDDD865}" srcOrd="1" destOrd="0" parTransId="{39E2CB7F-659C-46EF-986C-FE21EB25BA81}" sibTransId="{3B709213-BCE5-43D6-8E35-FB302FD0A49B}"/>
    <dgm:cxn modelId="{D72DAA86-D96A-4BA3-AF3A-1B042643782E}" srcId="{57B0E6C7-409A-467D-B325-0203DDADF082}" destId="{FA7E9E27-099B-42B7-BE72-B0C881132798}" srcOrd="2" destOrd="0" parTransId="{3E76D986-7BD4-4DF1-995C-FEA288FFFF6A}" sibTransId="{76720AE1-B44D-4F5C-8DA5-3F474C86F5DA}"/>
    <dgm:cxn modelId="{0B9ABA94-5829-486A-B7AB-5454CD907614}" type="presOf" srcId="{31507784-1698-4750-8F85-3C8AE8387547}" destId="{BC43562C-F95B-4614-BF0A-38BC2FF5374B}" srcOrd="0" destOrd="0" presId="urn:microsoft.com/office/officeart/2005/8/layout/hierarchy3"/>
    <dgm:cxn modelId="{EF87B2DA-A119-40ED-90E5-2CE9263912C8}" type="presOf" srcId="{31FE1D08-E5D2-49D6-B345-22CB8EDDD865}" destId="{2DD688D9-0E47-40FA-A786-A30FA44F62A0}" srcOrd="0" destOrd="0" presId="urn:microsoft.com/office/officeart/2005/8/layout/hierarchy3"/>
    <dgm:cxn modelId="{4B948775-6D56-48A7-BE8D-500B56C4DD0B}" type="presParOf" srcId="{8EB6F524-7305-44F9-93FE-C0EABDC42B6B}" destId="{FED5DD30-2756-4165-9831-F94DF73906DF}" srcOrd="0" destOrd="0" presId="urn:microsoft.com/office/officeart/2005/8/layout/hierarchy3"/>
    <dgm:cxn modelId="{D8401FA3-9952-4C60-A596-ADC86D4D56FA}" type="presParOf" srcId="{FED5DD30-2756-4165-9831-F94DF73906DF}" destId="{D7F5DBDB-9F73-4B72-8E55-5A382443F7FA}" srcOrd="0" destOrd="0" presId="urn:microsoft.com/office/officeart/2005/8/layout/hierarchy3"/>
    <dgm:cxn modelId="{69D7CC1A-C83F-48D9-AC6C-20AE75D4A9A4}" type="presParOf" srcId="{D7F5DBDB-9F73-4B72-8E55-5A382443F7FA}" destId="{BC43562C-F95B-4614-BF0A-38BC2FF5374B}" srcOrd="0" destOrd="0" presId="urn:microsoft.com/office/officeart/2005/8/layout/hierarchy3"/>
    <dgm:cxn modelId="{8D6BF316-30BA-4C83-B9FB-CB2908D4693A}" type="presParOf" srcId="{D7F5DBDB-9F73-4B72-8E55-5A382443F7FA}" destId="{1F21852E-5B14-40DE-87C9-B018A0E39A7C}" srcOrd="1" destOrd="0" presId="urn:microsoft.com/office/officeart/2005/8/layout/hierarchy3"/>
    <dgm:cxn modelId="{E4953E17-CE21-4BED-B2D7-677D34ED4A3A}" type="presParOf" srcId="{FED5DD30-2756-4165-9831-F94DF73906DF}" destId="{0C97B83B-2C38-4EEC-801B-3132C60C0C17}" srcOrd="1" destOrd="0" presId="urn:microsoft.com/office/officeart/2005/8/layout/hierarchy3"/>
    <dgm:cxn modelId="{BD00559B-67C2-44B7-B01B-E999D696038F}" type="presParOf" srcId="{8EB6F524-7305-44F9-93FE-C0EABDC42B6B}" destId="{B03BE426-9661-45A2-A187-2ABE83F771CA}" srcOrd="1" destOrd="0" presId="urn:microsoft.com/office/officeart/2005/8/layout/hierarchy3"/>
    <dgm:cxn modelId="{4C8D10A9-E4C5-49A5-AA4F-2A241D0073EA}" type="presParOf" srcId="{B03BE426-9661-45A2-A187-2ABE83F771CA}" destId="{1AE70514-7EA5-485A-8523-A5A65FDDBA39}" srcOrd="0" destOrd="0" presId="urn:microsoft.com/office/officeart/2005/8/layout/hierarchy3"/>
    <dgm:cxn modelId="{C6B69B6D-C5A2-4586-88E8-EAA302DF0450}" type="presParOf" srcId="{1AE70514-7EA5-485A-8523-A5A65FDDBA39}" destId="{2DD688D9-0E47-40FA-A786-A30FA44F62A0}" srcOrd="0" destOrd="0" presId="urn:microsoft.com/office/officeart/2005/8/layout/hierarchy3"/>
    <dgm:cxn modelId="{685B516A-ACB0-4BDA-BD7E-BCB894CAA595}" type="presParOf" srcId="{1AE70514-7EA5-485A-8523-A5A65FDDBA39}" destId="{A24B6E7C-B81C-4F47-8248-F1D263FD78EE}" srcOrd="1" destOrd="0" presId="urn:microsoft.com/office/officeart/2005/8/layout/hierarchy3"/>
    <dgm:cxn modelId="{3C6FF2AD-40DA-49C7-B555-EB4492A8B658}" type="presParOf" srcId="{B03BE426-9661-45A2-A187-2ABE83F771CA}" destId="{9F007DB6-05C1-4176-AF04-F0BAA218F5A5}" srcOrd="1" destOrd="0" presId="urn:microsoft.com/office/officeart/2005/8/layout/hierarchy3"/>
    <dgm:cxn modelId="{ACD77EAD-ED4B-4EB1-83FD-A9D798DFBB1B}" type="presParOf" srcId="{8EB6F524-7305-44F9-93FE-C0EABDC42B6B}" destId="{B90AD8B0-8E67-4CF0-9AEA-6C16DFC47DC6}" srcOrd="2" destOrd="0" presId="urn:microsoft.com/office/officeart/2005/8/layout/hierarchy3"/>
    <dgm:cxn modelId="{E42E89A3-EFB0-493B-89F2-E99C53F0FDA5}" type="presParOf" srcId="{B90AD8B0-8E67-4CF0-9AEA-6C16DFC47DC6}" destId="{C72393D5-518A-4975-83F3-CFF850B937DC}" srcOrd="0" destOrd="0" presId="urn:microsoft.com/office/officeart/2005/8/layout/hierarchy3"/>
    <dgm:cxn modelId="{1710DA27-DE11-46FB-BEBE-AC20079AC0F6}" type="presParOf" srcId="{C72393D5-518A-4975-83F3-CFF850B937DC}" destId="{13045677-8A4C-4FAF-96A3-BD170334937F}" srcOrd="0" destOrd="0" presId="urn:microsoft.com/office/officeart/2005/8/layout/hierarchy3"/>
    <dgm:cxn modelId="{00F7BED6-6303-45F6-8FFC-E2A72F1AEE56}" type="presParOf" srcId="{C72393D5-518A-4975-83F3-CFF850B937DC}" destId="{62563B0C-29AB-44FF-ACEA-75AD4D73777A}" srcOrd="1" destOrd="0" presId="urn:microsoft.com/office/officeart/2005/8/layout/hierarchy3"/>
    <dgm:cxn modelId="{A7BEB51B-8F80-4917-9767-BCC44C3617A2}" type="presParOf" srcId="{B90AD8B0-8E67-4CF0-9AEA-6C16DFC47DC6}" destId="{2A6E1945-55C3-43E0-9A00-803614A3A6D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E8618B-3BBB-44EE-A29C-BEEF20AB423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6CCF99-89F5-45E0-AF3D-AED2CF82F082}">
      <dgm:prSet/>
      <dgm:spPr/>
      <dgm:t>
        <a:bodyPr/>
        <a:lstStyle/>
        <a:p>
          <a:r>
            <a:rPr lang="cs-CZ"/>
            <a:t>Pracoval jste na hře ještě po odevzdání? Podařilo se vám upravit nebo vyřešit některé z připomínek, které zmiňuji v posudku?</a:t>
          </a:r>
          <a:endParaRPr lang="en-US"/>
        </a:p>
      </dgm:t>
    </dgm:pt>
    <dgm:pt modelId="{9A69D133-E4D3-4D3F-90C5-4D3B62CCE6F2}" type="parTrans" cxnId="{1DFD0F40-C376-41E4-9983-4815589D85BE}">
      <dgm:prSet/>
      <dgm:spPr/>
      <dgm:t>
        <a:bodyPr/>
        <a:lstStyle/>
        <a:p>
          <a:endParaRPr lang="en-US"/>
        </a:p>
      </dgm:t>
    </dgm:pt>
    <dgm:pt modelId="{152EDDC6-904F-4AC8-9CA0-867E6C1CA600}" type="sibTrans" cxnId="{1DFD0F40-C376-41E4-9983-4815589D85BE}">
      <dgm:prSet/>
      <dgm:spPr/>
      <dgm:t>
        <a:bodyPr/>
        <a:lstStyle/>
        <a:p>
          <a:endParaRPr lang="en-US"/>
        </a:p>
      </dgm:t>
    </dgm:pt>
    <dgm:pt modelId="{38A48722-CBDD-46C4-80F7-E7EABD69D193}">
      <dgm:prSet/>
      <dgm:spPr/>
      <dgm:t>
        <a:bodyPr/>
        <a:lstStyle/>
        <a:p>
          <a:r>
            <a:rPr lang="cs-CZ"/>
            <a:t>Kterou část vývoje hry považujete za nejnáročnější a proč?</a:t>
          </a:r>
          <a:endParaRPr lang="en-US"/>
        </a:p>
      </dgm:t>
    </dgm:pt>
    <dgm:pt modelId="{4F8F9303-B8EA-4F30-A372-56148E2B3C65}" type="parTrans" cxnId="{852A7E74-D3A2-4F1A-923E-27C7A4B6A635}">
      <dgm:prSet/>
      <dgm:spPr/>
      <dgm:t>
        <a:bodyPr/>
        <a:lstStyle/>
        <a:p>
          <a:endParaRPr lang="en-US"/>
        </a:p>
      </dgm:t>
    </dgm:pt>
    <dgm:pt modelId="{4A3AD15B-E988-4BA9-B2A4-7BB99B3C741A}" type="sibTrans" cxnId="{852A7E74-D3A2-4F1A-923E-27C7A4B6A635}">
      <dgm:prSet/>
      <dgm:spPr/>
      <dgm:t>
        <a:bodyPr/>
        <a:lstStyle/>
        <a:p>
          <a:endParaRPr lang="en-US"/>
        </a:p>
      </dgm:t>
    </dgm:pt>
    <dgm:pt modelId="{6BF63DCD-66D0-4B87-9FF4-8382454402BE}" type="pres">
      <dgm:prSet presAssocID="{47E8618B-3BBB-44EE-A29C-BEEF20AB42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DE203B-8D62-48C1-8D93-9142561CA6C8}" type="pres">
      <dgm:prSet presAssocID="{396CCF99-89F5-45E0-AF3D-AED2CF82F082}" presName="hierRoot1" presStyleCnt="0"/>
      <dgm:spPr/>
    </dgm:pt>
    <dgm:pt modelId="{DF619AA5-2570-42AD-8F60-F42A13A9FA87}" type="pres">
      <dgm:prSet presAssocID="{396CCF99-89F5-45E0-AF3D-AED2CF82F082}" presName="composite" presStyleCnt="0"/>
      <dgm:spPr/>
    </dgm:pt>
    <dgm:pt modelId="{A419C8D5-392C-4D35-97EA-3AF53BAFE861}" type="pres">
      <dgm:prSet presAssocID="{396CCF99-89F5-45E0-AF3D-AED2CF82F082}" presName="background" presStyleLbl="node0" presStyleIdx="0" presStyleCnt="2"/>
      <dgm:spPr/>
    </dgm:pt>
    <dgm:pt modelId="{9C63E94A-EB66-434D-92B7-C87D1FF24D55}" type="pres">
      <dgm:prSet presAssocID="{396CCF99-89F5-45E0-AF3D-AED2CF82F082}" presName="text" presStyleLbl="fgAcc0" presStyleIdx="0" presStyleCnt="2">
        <dgm:presLayoutVars>
          <dgm:chPref val="3"/>
        </dgm:presLayoutVars>
      </dgm:prSet>
      <dgm:spPr/>
    </dgm:pt>
    <dgm:pt modelId="{72C1C63A-0903-4615-8FE1-47AF04E8B4F7}" type="pres">
      <dgm:prSet presAssocID="{396CCF99-89F5-45E0-AF3D-AED2CF82F082}" presName="hierChild2" presStyleCnt="0"/>
      <dgm:spPr/>
    </dgm:pt>
    <dgm:pt modelId="{85EC6972-BFD9-44B0-AB7A-0F5DB8909864}" type="pres">
      <dgm:prSet presAssocID="{38A48722-CBDD-46C4-80F7-E7EABD69D193}" presName="hierRoot1" presStyleCnt="0"/>
      <dgm:spPr/>
    </dgm:pt>
    <dgm:pt modelId="{6D77906F-055E-40D5-870B-A78F93C5A3CD}" type="pres">
      <dgm:prSet presAssocID="{38A48722-CBDD-46C4-80F7-E7EABD69D193}" presName="composite" presStyleCnt="0"/>
      <dgm:spPr/>
    </dgm:pt>
    <dgm:pt modelId="{2117CE61-F661-48CE-8F12-2DF3C2732755}" type="pres">
      <dgm:prSet presAssocID="{38A48722-CBDD-46C4-80F7-E7EABD69D193}" presName="background" presStyleLbl="node0" presStyleIdx="1" presStyleCnt="2"/>
      <dgm:spPr/>
    </dgm:pt>
    <dgm:pt modelId="{EE8A9C75-8659-4B61-86BE-D41A6C22AB50}" type="pres">
      <dgm:prSet presAssocID="{38A48722-CBDD-46C4-80F7-E7EABD69D193}" presName="text" presStyleLbl="fgAcc0" presStyleIdx="1" presStyleCnt="2">
        <dgm:presLayoutVars>
          <dgm:chPref val="3"/>
        </dgm:presLayoutVars>
      </dgm:prSet>
      <dgm:spPr/>
    </dgm:pt>
    <dgm:pt modelId="{E6F725D0-351B-46A5-909B-22C398686C8F}" type="pres">
      <dgm:prSet presAssocID="{38A48722-CBDD-46C4-80F7-E7EABD69D193}" presName="hierChild2" presStyleCnt="0"/>
      <dgm:spPr/>
    </dgm:pt>
  </dgm:ptLst>
  <dgm:cxnLst>
    <dgm:cxn modelId="{63659E0E-553D-4448-A2D6-5BC94B4A5BBD}" type="presOf" srcId="{38A48722-CBDD-46C4-80F7-E7EABD69D193}" destId="{EE8A9C75-8659-4B61-86BE-D41A6C22AB50}" srcOrd="0" destOrd="0" presId="urn:microsoft.com/office/officeart/2005/8/layout/hierarchy1"/>
    <dgm:cxn modelId="{CA28111E-D176-4DFD-980C-DA7620AC50A2}" type="presOf" srcId="{396CCF99-89F5-45E0-AF3D-AED2CF82F082}" destId="{9C63E94A-EB66-434D-92B7-C87D1FF24D55}" srcOrd="0" destOrd="0" presId="urn:microsoft.com/office/officeart/2005/8/layout/hierarchy1"/>
    <dgm:cxn modelId="{4CA5F81F-3B25-4E4A-87DE-0830E06CD4B9}" type="presOf" srcId="{47E8618B-3BBB-44EE-A29C-BEEF20AB4237}" destId="{6BF63DCD-66D0-4B87-9FF4-8382454402BE}" srcOrd="0" destOrd="0" presId="urn:microsoft.com/office/officeart/2005/8/layout/hierarchy1"/>
    <dgm:cxn modelId="{1DFD0F40-C376-41E4-9983-4815589D85BE}" srcId="{47E8618B-3BBB-44EE-A29C-BEEF20AB4237}" destId="{396CCF99-89F5-45E0-AF3D-AED2CF82F082}" srcOrd="0" destOrd="0" parTransId="{9A69D133-E4D3-4D3F-90C5-4D3B62CCE6F2}" sibTransId="{152EDDC6-904F-4AC8-9CA0-867E6C1CA600}"/>
    <dgm:cxn modelId="{852A7E74-D3A2-4F1A-923E-27C7A4B6A635}" srcId="{47E8618B-3BBB-44EE-A29C-BEEF20AB4237}" destId="{38A48722-CBDD-46C4-80F7-E7EABD69D193}" srcOrd="1" destOrd="0" parTransId="{4F8F9303-B8EA-4F30-A372-56148E2B3C65}" sibTransId="{4A3AD15B-E988-4BA9-B2A4-7BB99B3C741A}"/>
    <dgm:cxn modelId="{25F86839-DE35-4786-988F-0A2E2E412C84}" type="presParOf" srcId="{6BF63DCD-66D0-4B87-9FF4-8382454402BE}" destId="{ACDE203B-8D62-48C1-8D93-9142561CA6C8}" srcOrd="0" destOrd="0" presId="urn:microsoft.com/office/officeart/2005/8/layout/hierarchy1"/>
    <dgm:cxn modelId="{2A922CAE-C287-46C5-B763-9DE83ABA3F25}" type="presParOf" srcId="{ACDE203B-8D62-48C1-8D93-9142561CA6C8}" destId="{DF619AA5-2570-42AD-8F60-F42A13A9FA87}" srcOrd="0" destOrd="0" presId="urn:microsoft.com/office/officeart/2005/8/layout/hierarchy1"/>
    <dgm:cxn modelId="{A222ADC3-1B8E-4541-AB92-8AE9D0649602}" type="presParOf" srcId="{DF619AA5-2570-42AD-8F60-F42A13A9FA87}" destId="{A419C8D5-392C-4D35-97EA-3AF53BAFE861}" srcOrd="0" destOrd="0" presId="urn:microsoft.com/office/officeart/2005/8/layout/hierarchy1"/>
    <dgm:cxn modelId="{281F2C55-68FD-4830-BF4E-44156FD6167F}" type="presParOf" srcId="{DF619AA5-2570-42AD-8F60-F42A13A9FA87}" destId="{9C63E94A-EB66-434D-92B7-C87D1FF24D55}" srcOrd="1" destOrd="0" presId="urn:microsoft.com/office/officeart/2005/8/layout/hierarchy1"/>
    <dgm:cxn modelId="{A4EDFD3C-8D91-46E8-BBE8-8368B9A17C71}" type="presParOf" srcId="{ACDE203B-8D62-48C1-8D93-9142561CA6C8}" destId="{72C1C63A-0903-4615-8FE1-47AF04E8B4F7}" srcOrd="1" destOrd="0" presId="urn:microsoft.com/office/officeart/2005/8/layout/hierarchy1"/>
    <dgm:cxn modelId="{FB83B6D4-2D46-45FB-9EFE-ED517E4F2D42}" type="presParOf" srcId="{6BF63DCD-66D0-4B87-9FF4-8382454402BE}" destId="{85EC6972-BFD9-44B0-AB7A-0F5DB8909864}" srcOrd="1" destOrd="0" presId="urn:microsoft.com/office/officeart/2005/8/layout/hierarchy1"/>
    <dgm:cxn modelId="{167C28E5-11AC-4D5E-920A-4AE841B7CA74}" type="presParOf" srcId="{85EC6972-BFD9-44B0-AB7A-0F5DB8909864}" destId="{6D77906F-055E-40D5-870B-A78F93C5A3CD}" srcOrd="0" destOrd="0" presId="urn:microsoft.com/office/officeart/2005/8/layout/hierarchy1"/>
    <dgm:cxn modelId="{2CE49774-5497-466B-822A-74D4A9E1C1B0}" type="presParOf" srcId="{6D77906F-055E-40D5-870B-A78F93C5A3CD}" destId="{2117CE61-F661-48CE-8F12-2DF3C2732755}" srcOrd="0" destOrd="0" presId="urn:microsoft.com/office/officeart/2005/8/layout/hierarchy1"/>
    <dgm:cxn modelId="{9EAAE41A-AF3B-4322-A525-4714F3248A18}" type="presParOf" srcId="{6D77906F-055E-40D5-870B-A78F93C5A3CD}" destId="{EE8A9C75-8659-4B61-86BE-D41A6C22AB50}" srcOrd="1" destOrd="0" presId="urn:microsoft.com/office/officeart/2005/8/layout/hierarchy1"/>
    <dgm:cxn modelId="{7D3E5DF4-7418-4021-8DC0-1FE222A21929}" type="presParOf" srcId="{85EC6972-BFD9-44B0-AB7A-0F5DB8909864}" destId="{E6F725D0-351B-46A5-909B-22C398686C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B35D71-9879-4C31-8F8E-1D162895BB1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2E5B6E-27E0-42CC-98A5-587122D23C31}">
      <dgm:prSet/>
      <dgm:spPr/>
      <dgm:t>
        <a:bodyPr/>
        <a:lstStyle/>
        <a:p>
          <a:r>
            <a:rPr lang="cs-CZ"/>
            <a:t>Jak jste přistupoval k opravě nalezených chyb a o jaký typ chyb se jednalo?</a:t>
          </a:r>
          <a:endParaRPr lang="en-US"/>
        </a:p>
      </dgm:t>
    </dgm:pt>
    <dgm:pt modelId="{B57E0D8D-BC08-496B-8AE6-CE75BDB66594}" type="parTrans" cxnId="{324A16BB-C22F-4FCB-8357-3D57D9943C0C}">
      <dgm:prSet/>
      <dgm:spPr/>
      <dgm:t>
        <a:bodyPr/>
        <a:lstStyle/>
        <a:p>
          <a:endParaRPr lang="en-US"/>
        </a:p>
      </dgm:t>
    </dgm:pt>
    <dgm:pt modelId="{B9245085-8171-48EE-B327-55F069086041}" type="sibTrans" cxnId="{324A16BB-C22F-4FCB-8357-3D57D9943C0C}">
      <dgm:prSet/>
      <dgm:spPr/>
      <dgm:t>
        <a:bodyPr/>
        <a:lstStyle/>
        <a:p>
          <a:endParaRPr lang="en-US"/>
        </a:p>
      </dgm:t>
    </dgm:pt>
    <dgm:pt modelId="{CDAD5DD1-4C3F-4C71-9581-1DE8CFC83F6E}">
      <dgm:prSet/>
      <dgm:spPr/>
      <dgm:t>
        <a:bodyPr/>
        <a:lstStyle/>
        <a:p>
          <a:r>
            <a:rPr lang="cs-CZ"/>
            <a:t>Kolik času jste strávil testováním?</a:t>
          </a:r>
          <a:endParaRPr lang="en-US"/>
        </a:p>
      </dgm:t>
    </dgm:pt>
    <dgm:pt modelId="{E97E1963-DC4E-4321-B054-3A8A9698AD55}" type="parTrans" cxnId="{FC906102-2761-49DE-8973-89E728B7EB7F}">
      <dgm:prSet/>
      <dgm:spPr/>
      <dgm:t>
        <a:bodyPr/>
        <a:lstStyle/>
        <a:p>
          <a:endParaRPr lang="en-US"/>
        </a:p>
      </dgm:t>
    </dgm:pt>
    <dgm:pt modelId="{2852C783-BDAF-4746-94CF-9354CDA6B2E5}" type="sibTrans" cxnId="{FC906102-2761-49DE-8973-89E728B7EB7F}">
      <dgm:prSet/>
      <dgm:spPr/>
      <dgm:t>
        <a:bodyPr/>
        <a:lstStyle/>
        <a:p>
          <a:endParaRPr lang="en-US"/>
        </a:p>
      </dgm:t>
    </dgm:pt>
    <dgm:pt modelId="{CE01C912-3F58-4BCD-8090-F15C5024357D}">
      <dgm:prSet/>
      <dgm:spPr/>
      <dgm:t>
        <a:bodyPr/>
        <a:lstStyle/>
        <a:p>
          <a:r>
            <a:rPr lang="pt-BR"/>
            <a:t>Jaká mechanika se vám nejhůře implementovala a proč?</a:t>
          </a:r>
          <a:endParaRPr lang="en-US"/>
        </a:p>
      </dgm:t>
    </dgm:pt>
    <dgm:pt modelId="{5EA84B2B-C01C-4962-898B-9BB50220CDD1}" type="parTrans" cxnId="{9B490066-2BDB-4303-8498-B49C9415176F}">
      <dgm:prSet/>
      <dgm:spPr/>
      <dgm:t>
        <a:bodyPr/>
        <a:lstStyle/>
        <a:p>
          <a:endParaRPr lang="en-US"/>
        </a:p>
      </dgm:t>
    </dgm:pt>
    <dgm:pt modelId="{8E322B0D-5F76-430C-9AD2-8194B41B8B2C}" type="sibTrans" cxnId="{9B490066-2BDB-4303-8498-B49C9415176F}">
      <dgm:prSet/>
      <dgm:spPr/>
      <dgm:t>
        <a:bodyPr/>
        <a:lstStyle/>
        <a:p>
          <a:endParaRPr lang="en-US"/>
        </a:p>
      </dgm:t>
    </dgm:pt>
    <dgm:pt modelId="{0712B480-92C3-467F-8EE9-9E5596B6DEFC}" type="pres">
      <dgm:prSet presAssocID="{92B35D71-9879-4C31-8F8E-1D162895BB1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C3D86E-0B59-42E6-A45B-784197320A4F}" type="pres">
      <dgm:prSet presAssocID="{9D2E5B6E-27E0-42CC-98A5-587122D23C31}" presName="root" presStyleCnt="0"/>
      <dgm:spPr/>
    </dgm:pt>
    <dgm:pt modelId="{D02C83C4-AFF6-4F87-9296-22CE92E4134A}" type="pres">
      <dgm:prSet presAssocID="{9D2E5B6E-27E0-42CC-98A5-587122D23C31}" presName="rootComposite" presStyleCnt="0"/>
      <dgm:spPr/>
    </dgm:pt>
    <dgm:pt modelId="{738A82CC-597B-4DC3-843C-3CE09648F35F}" type="pres">
      <dgm:prSet presAssocID="{9D2E5B6E-27E0-42CC-98A5-587122D23C31}" presName="rootText" presStyleLbl="node1" presStyleIdx="0" presStyleCnt="3"/>
      <dgm:spPr/>
    </dgm:pt>
    <dgm:pt modelId="{DD01B3ED-2355-4EE0-915A-A3B7E15DC544}" type="pres">
      <dgm:prSet presAssocID="{9D2E5B6E-27E0-42CC-98A5-587122D23C31}" presName="rootConnector" presStyleLbl="node1" presStyleIdx="0" presStyleCnt="3"/>
      <dgm:spPr/>
    </dgm:pt>
    <dgm:pt modelId="{E32FFA8B-C5E1-4F02-8E90-56960F1FF97B}" type="pres">
      <dgm:prSet presAssocID="{9D2E5B6E-27E0-42CC-98A5-587122D23C31}" presName="childShape" presStyleCnt="0"/>
      <dgm:spPr/>
    </dgm:pt>
    <dgm:pt modelId="{29942B9F-8B86-4A9C-9999-A4B7900E167C}" type="pres">
      <dgm:prSet presAssocID="{CDAD5DD1-4C3F-4C71-9581-1DE8CFC83F6E}" presName="root" presStyleCnt="0"/>
      <dgm:spPr/>
    </dgm:pt>
    <dgm:pt modelId="{5A71E7FD-2384-404D-ADDE-810945C750F0}" type="pres">
      <dgm:prSet presAssocID="{CDAD5DD1-4C3F-4C71-9581-1DE8CFC83F6E}" presName="rootComposite" presStyleCnt="0"/>
      <dgm:spPr/>
    </dgm:pt>
    <dgm:pt modelId="{63DE9FDA-CCEF-4ADD-B728-D3233130A84F}" type="pres">
      <dgm:prSet presAssocID="{CDAD5DD1-4C3F-4C71-9581-1DE8CFC83F6E}" presName="rootText" presStyleLbl="node1" presStyleIdx="1" presStyleCnt="3"/>
      <dgm:spPr/>
    </dgm:pt>
    <dgm:pt modelId="{3BA8C55A-A4F1-4AB0-B23F-8423D64F67BB}" type="pres">
      <dgm:prSet presAssocID="{CDAD5DD1-4C3F-4C71-9581-1DE8CFC83F6E}" presName="rootConnector" presStyleLbl="node1" presStyleIdx="1" presStyleCnt="3"/>
      <dgm:spPr/>
    </dgm:pt>
    <dgm:pt modelId="{EC1A9413-DC1C-4B6C-A74E-2091928FB58A}" type="pres">
      <dgm:prSet presAssocID="{CDAD5DD1-4C3F-4C71-9581-1DE8CFC83F6E}" presName="childShape" presStyleCnt="0"/>
      <dgm:spPr/>
    </dgm:pt>
    <dgm:pt modelId="{9922873B-CCD6-46DB-92D2-47F0954FFC8F}" type="pres">
      <dgm:prSet presAssocID="{CE01C912-3F58-4BCD-8090-F15C5024357D}" presName="root" presStyleCnt="0"/>
      <dgm:spPr/>
    </dgm:pt>
    <dgm:pt modelId="{E42001F5-0AD6-4762-AC76-F0983E3F26FC}" type="pres">
      <dgm:prSet presAssocID="{CE01C912-3F58-4BCD-8090-F15C5024357D}" presName="rootComposite" presStyleCnt="0"/>
      <dgm:spPr/>
    </dgm:pt>
    <dgm:pt modelId="{DB42DD3A-C794-4A85-8573-AC3ADB9EE750}" type="pres">
      <dgm:prSet presAssocID="{CE01C912-3F58-4BCD-8090-F15C5024357D}" presName="rootText" presStyleLbl="node1" presStyleIdx="2" presStyleCnt="3"/>
      <dgm:spPr/>
    </dgm:pt>
    <dgm:pt modelId="{F84412CF-4865-4E24-A4C8-F92F49F44EEC}" type="pres">
      <dgm:prSet presAssocID="{CE01C912-3F58-4BCD-8090-F15C5024357D}" presName="rootConnector" presStyleLbl="node1" presStyleIdx="2" presStyleCnt="3"/>
      <dgm:spPr/>
    </dgm:pt>
    <dgm:pt modelId="{973DDE0C-62B6-4FBD-BFDA-5E083B123788}" type="pres">
      <dgm:prSet presAssocID="{CE01C912-3F58-4BCD-8090-F15C5024357D}" presName="childShape" presStyleCnt="0"/>
      <dgm:spPr/>
    </dgm:pt>
  </dgm:ptLst>
  <dgm:cxnLst>
    <dgm:cxn modelId="{FC906102-2761-49DE-8973-89E728B7EB7F}" srcId="{92B35D71-9879-4C31-8F8E-1D162895BB1C}" destId="{CDAD5DD1-4C3F-4C71-9581-1DE8CFC83F6E}" srcOrd="1" destOrd="0" parTransId="{E97E1963-DC4E-4321-B054-3A8A9698AD55}" sibTransId="{2852C783-BDAF-4746-94CF-9354CDA6B2E5}"/>
    <dgm:cxn modelId="{35E2F709-2500-4F82-8D9C-63B1DCCD91DA}" type="presOf" srcId="{CDAD5DD1-4C3F-4C71-9581-1DE8CFC83F6E}" destId="{63DE9FDA-CCEF-4ADD-B728-D3233130A84F}" srcOrd="0" destOrd="0" presId="urn:microsoft.com/office/officeart/2005/8/layout/hierarchy3"/>
    <dgm:cxn modelId="{7A9F252A-59AD-465B-83AB-65226946B45B}" type="presOf" srcId="{9D2E5B6E-27E0-42CC-98A5-587122D23C31}" destId="{738A82CC-597B-4DC3-843C-3CE09648F35F}" srcOrd="0" destOrd="0" presId="urn:microsoft.com/office/officeart/2005/8/layout/hierarchy3"/>
    <dgm:cxn modelId="{405E7938-83F4-4283-8E5F-2B9BF6434BB0}" type="presOf" srcId="{CE01C912-3F58-4BCD-8090-F15C5024357D}" destId="{DB42DD3A-C794-4A85-8573-AC3ADB9EE750}" srcOrd="0" destOrd="0" presId="urn:microsoft.com/office/officeart/2005/8/layout/hierarchy3"/>
    <dgm:cxn modelId="{ECE4FF3B-C9FA-466D-9CDB-5468CC64E11A}" type="presOf" srcId="{CE01C912-3F58-4BCD-8090-F15C5024357D}" destId="{F84412CF-4865-4E24-A4C8-F92F49F44EEC}" srcOrd="1" destOrd="0" presId="urn:microsoft.com/office/officeart/2005/8/layout/hierarchy3"/>
    <dgm:cxn modelId="{FF855543-4D7D-4CA6-B360-9CF5EFFDF3A0}" type="presOf" srcId="{CDAD5DD1-4C3F-4C71-9581-1DE8CFC83F6E}" destId="{3BA8C55A-A4F1-4AB0-B23F-8423D64F67BB}" srcOrd="1" destOrd="0" presId="urn:microsoft.com/office/officeart/2005/8/layout/hierarchy3"/>
    <dgm:cxn modelId="{9B490066-2BDB-4303-8498-B49C9415176F}" srcId="{92B35D71-9879-4C31-8F8E-1D162895BB1C}" destId="{CE01C912-3F58-4BCD-8090-F15C5024357D}" srcOrd="2" destOrd="0" parTransId="{5EA84B2B-C01C-4962-898B-9BB50220CDD1}" sibTransId="{8E322B0D-5F76-430C-9AD2-8194B41B8B2C}"/>
    <dgm:cxn modelId="{47C0AA83-A554-4E65-836D-CB4E1C8F23D2}" type="presOf" srcId="{92B35D71-9879-4C31-8F8E-1D162895BB1C}" destId="{0712B480-92C3-467F-8EE9-9E5596B6DEFC}" srcOrd="0" destOrd="0" presId="urn:microsoft.com/office/officeart/2005/8/layout/hierarchy3"/>
    <dgm:cxn modelId="{324A16BB-C22F-4FCB-8357-3D57D9943C0C}" srcId="{92B35D71-9879-4C31-8F8E-1D162895BB1C}" destId="{9D2E5B6E-27E0-42CC-98A5-587122D23C31}" srcOrd="0" destOrd="0" parTransId="{B57E0D8D-BC08-496B-8AE6-CE75BDB66594}" sibTransId="{B9245085-8171-48EE-B327-55F069086041}"/>
    <dgm:cxn modelId="{819A1CD3-0127-43DB-9871-172BD7515C6F}" type="presOf" srcId="{9D2E5B6E-27E0-42CC-98A5-587122D23C31}" destId="{DD01B3ED-2355-4EE0-915A-A3B7E15DC544}" srcOrd="1" destOrd="0" presId="urn:microsoft.com/office/officeart/2005/8/layout/hierarchy3"/>
    <dgm:cxn modelId="{78856622-FE9E-4333-9594-E76144B3573E}" type="presParOf" srcId="{0712B480-92C3-467F-8EE9-9E5596B6DEFC}" destId="{A8C3D86E-0B59-42E6-A45B-784197320A4F}" srcOrd="0" destOrd="0" presId="urn:microsoft.com/office/officeart/2005/8/layout/hierarchy3"/>
    <dgm:cxn modelId="{0D91BB6F-E84B-4DB9-869F-072821976A27}" type="presParOf" srcId="{A8C3D86E-0B59-42E6-A45B-784197320A4F}" destId="{D02C83C4-AFF6-4F87-9296-22CE92E4134A}" srcOrd="0" destOrd="0" presId="urn:microsoft.com/office/officeart/2005/8/layout/hierarchy3"/>
    <dgm:cxn modelId="{FE1176D6-C449-48B4-8590-7B22796ADBFB}" type="presParOf" srcId="{D02C83C4-AFF6-4F87-9296-22CE92E4134A}" destId="{738A82CC-597B-4DC3-843C-3CE09648F35F}" srcOrd="0" destOrd="0" presId="urn:microsoft.com/office/officeart/2005/8/layout/hierarchy3"/>
    <dgm:cxn modelId="{9E75BEAE-3A47-4A29-AED3-67656D2AEBF0}" type="presParOf" srcId="{D02C83C4-AFF6-4F87-9296-22CE92E4134A}" destId="{DD01B3ED-2355-4EE0-915A-A3B7E15DC544}" srcOrd="1" destOrd="0" presId="urn:microsoft.com/office/officeart/2005/8/layout/hierarchy3"/>
    <dgm:cxn modelId="{D529A906-7E6F-4CC6-A1C7-14423ECF5329}" type="presParOf" srcId="{A8C3D86E-0B59-42E6-A45B-784197320A4F}" destId="{E32FFA8B-C5E1-4F02-8E90-56960F1FF97B}" srcOrd="1" destOrd="0" presId="urn:microsoft.com/office/officeart/2005/8/layout/hierarchy3"/>
    <dgm:cxn modelId="{7FD53379-777B-4365-81CD-DE067F427C35}" type="presParOf" srcId="{0712B480-92C3-467F-8EE9-9E5596B6DEFC}" destId="{29942B9F-8B86-4A9C-9999-A4B7900E167C}" srcOrd="1" destOrd="0" presId="urn:microsoft.com/office/officeart/2005/8/layout/hierarchy3"/>
    <dgm:cxn modelId="{B03919E3-3538-4CA1-AE48-69976FB61327}" type="presParOf" srcId="{29942B9F-8B86-4A9C-9999-A4B7900E167C}" destId="{5A71E7FD-2384-404D-ADDE-810945C750F0}" srcOrd="0" destOrd="0" presId="urn:microsoft.com/office/officeart/2005/8/layout/hierarchy3"/>
    <dgm:cxn modelId="{8A1C1F26-93EE-4EC1-8B64-53568A7F42D3}" type="presParOf" srcId="{5A71E7FD-2384-404D-ADDE-810945C750F0}" destId="{63DE9FDA-CCEF-4ADD-B728-D3233130A84F}" srcOrd="0" destOrd="0" presId="urn:microsoft.com/office/officeart/2005/8/layout/hierarchy3"/>
    <dgm:cxn modelId="{852B2678-840F-48FF-88B2-68FF7588433A}" type="presParOf" srcId="{5A71E7FD-2384-404D-ADDE-810945C750F0}" destId="{3BA8C55A-A4F1-4AB0-B23F-8423D64F67BB}" srcOrd="1" destOrd="0" presId="urn:microsoft.com/office/officeart/2005/8/layout/hierarchy3"/>
    <dgm:cxn modelId="{5EE6F489-981D-42C0-9663-24F91F5758F1}" type="presParOf" srcId="{29942B9F-8B86-4A9C-9999-A4B7900E167C}" destId="{EC1A9413-DC1C-4B6C-A74E-2091928FB58A}" srcOrd="1" destOrd="0" presId="urn:microsoft.com/office/officeart/2005/8/layout/hierarchy3"/>
    <dgm:cxn modelId="{6945231C-1E79-4C7B-A6F9-8224FC7E635E}" type="presParOf" srcId="{0712B480-92C3-467F-8EE9-9E5596B6DEFC}" destId="{9922873B-CCD6-46DB-92D2-47F0954FFC8F}" srcOrd="2" destOrd="0" presId="urn:microsoft.com/office/officeart/2005/8/layout/hierarchy3"/>
    <dgm:cxn modelId="{9E7B5A25-448D-4ADE-8730-0D17EDFB15EE}" type="presParOf" srcId="{9922873B-CCD6-46DB-92D2-47F0954FFC8F}" destId="{E42001F5-0AD6-4762-AC76-F0983E3F26FC}" srcOrd="0" destOrd="0" presId="urn:microsoft.com/office/officeart/2005/8/layout/hierarchy3"/>
    <dgm:cxn modelId="{FB719D30-32F1-4400-8B7A-A134299BB0C9}" type="presParOf" srcId="{E42001F5-0AD6-4762-AC76-F0983E3F26FC}" destId="{DB42DD3A-C794-4A85-8573-AC3ADB9EE750}" srcOrd="0" destOrd="0" presId="urn:microsoft.com/office/officeart/2005/8/layout/hierarchy3"/>
    <dgm:cxn modelId="{713CEF50-AE77-4DDE-9FF2-50B25F470561}" type="presParOf" srcId="{E42001F5-0AD6-4762-AC76-F0983E3F26FC}" destId="{F84412CF-4865-4E24-A4C8-F92F49F44EEC}" srcOrd="1" destOrd="0" presId="urn:microsoft.com/office/officeart/2005/8/layout/hierarchy3"/>
    <dgm:cxn modelId="{EB877D45-EC65-4251-851E-57233572D5B6}" type="presParOf" srcId="{9922873B-CCD6-46DB-92D2-47F0954FFC8F}" destId="{973DDE0C-62B6-4FBD-BFDA-5E083B1237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032C7-1CEC-4DF3-9F40-7E2544249744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A1401-B2DA-4637-8316-F72CC6820883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73BE5-B8E2-48D8-A375-0040162935C4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 dirty="0"/>
            <a:t>Hlavní cíl</a:t>
          </a:r>
          <a:endParaRPr lang="en-US" sz="2400" kern="1200" dirty="0"/>
        </a:p>
      </dsp:txBody>
      <dsp:txXfrm>
        <a:off x="1796691" y="8195"/>
        <a:ext cx="3120653" cy="1323913"/>
      </dsp:txXfrm>
    </dsp:sp>
    <dsp:sp modelId="{F82AC9B4-3C9E-4C81-AFF8-73F0F22E580C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FCAAA-7CEB-4FA5-B1A6-CCC3AC5EC045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5681E-A625-4946-BE79-3D0FC74FE0C6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Technologie</a:t>
          </a:r>
          <a:endParaRPr lang="en-US" sz="2400" kern="1200"/>
        </a:p>
      </dsp:txBody>
      <dsp:txXfrm>
        <a:off x="7068704" y="8195"/>
        <a:ext cx="3120653" cy="1323913"/>
      </dsp:txXfrm>
    </dsp:sp>
    <dsp:sp modelId="{6E359599-BFC2-4DFD-B26C-863F273217C9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AF3E6-1155-4BAB-8021-D89BBE2F74A9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39784-02B2-40B8-91F7-C68B70437A12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Ukázka</a:t>
          </a:r>
          <a:endParaRPr lang="en-US" sz="2400" kern="1200"/>
        </a:p>
      </dsp:txBody>
      <dsp:txXfrm>
        <a:off x="1796691" y="1877792"/>
        <a:ext cx="3120653" cy="1323913"/>
      </dsp:txXfrm>
    </dsp:sp>
    <dsp:sp modelId="{7E2CBDE5-026C-407A-A403-703C78A88038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4B1FF1-1A1F-462B-BDDE-E536A3BB3361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DA047-41B6-497D-853A-020C643C2ECE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400" kern="1200"/>
            <a:t>Otázky</a:t>
          </a:r>
          <a:endParaRPr lang="en-US" sz="2400" kern="1200"/>
        </a:p>
      </dsp:txBody>
      <dsp:txXfrm>
        <a:off x="7068704" y="1877792"/>
        <a:ext cx="3120653" cy="1323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3562C-F95B-4614-BF0A-38BC2FF5374B}">
      <dsp:nvSpPr>
        <dsp:cNvPr id="0" name=""/>
        <dsp:cNvSpPr/>
      </dsp:nvSpPr>
      <dsp:spPr>
        <a:xfrm>
          <a:off x="1266" y="863814"/>
          <a:ext cx="2964544" cy="14822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Unity</a:t>
          </a:r>
          <a:endParaRPr lang="en-US" sz="5000" kern="1200"/>
        </a:p>
      </dsp:txBody>
      <dsp:txXfrm>
        <a:off x="44680" y="907228"/>
        <a:ext cx="2877716" cy="1395444"/>
      </dsp:txXfrm>
    </dsp:sp>
    <dsp:sp modelId="{2DD688D9-0E47-40FA-A786-A30FA44F62A0}">
      <dsp:nvSpPr>
        <dsp:cNvPr id="0" name=""/>
        <dsp:cNvSpPr/>
      </dsp:nvSpPr>
      <dsp:spPr>
        <a:xfrm>
          <a:off x="3706947" y="863814"/>
          <a:ext cx="2964544" cy="14822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C-sharp</a:t>
          </a:r>
          <a:endParaRPr lang="en-US" sz="5000" kern="1200"/>
        </a:p>
      </dsp:txBody>
      <dsp:txXfrm>
        <a:off x="3750361" y="907228"/>
        <a:ext cx="2877716" cy="1395444"/>
      </dsp:txXfrm>
    </dsp:sp>
    <dsp:sp modelId="{13045677-8A4C-4FAF-96A3-BD170334937F}">
      <dsp:nvSpPr>
        <dsp:cNvPr id="0" name=""/>
        <dsp:cNvSpPr/>
      </dsp:nvSpPr>
      <dsp:spPr>
        <a:xfrm>
          <a:off x="7412628" y="863814"/>
          <a:ext cx="2964544" cy="148227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63500" rIns="9525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5000" kern="1200"/>
            <a:t>Photopea</a:t>
          </a:r>
          <a:endParaRPr lang="en-US" sz="5000" kern="1200"/>
        </a:p>
      </dsp:txBody>
      <dsp:txXfrm>
        <a:off x="7456042" y="907228"/>
        <a:ext cx="2877716" cy="139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9C8D5-392C-4D35-97EA-3AF53BAFE86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3E94A-EB66-434D-92B7-C87D1FF24D5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Pracoval jste na hře ještě po odevzdání? Podařilo se vám upravit nebo vyřešit některé z připomínek, které zmiňuji v posudku?</a:t>
          </a:r>
          <a:endParaRPr lang="en-US" sz="2800" kern="1200"/>
        </a:p>
      </dsp:txBody>
      <dsp:txXfrm>
        <a:off x="696297" y="538547"/>
        <a:ext cx="4171627" cy="2590157"/>
      </dsp:txXfrm>
    </dsp:sp>
    <dsp:sp modelId="{2117CE61-F661-48CE-8F12-2DF3C273275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A9C75-8659-4B61-86BE-D41A6C22AB50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800" kern="1200"/>
            <a:t>Kterou část vývoje hry považujete za nejnáročnější a proč?</a:t>
          </a:r>
          <a:endParaRPr lang="en-US" sz="2800" kern="1200"/>
        </a:p>
      </dsp:txBody>
      <dsp:txXfrm>
        <a:off x="5991936" y="538547"/>
        <a:ext cx="4171627" cy="25901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A82CC-597B-4DC3-843C-3CE09648F35F}">
      <dsp:nvSpPr>
        <dsp:cNvPr id="0" name=""/>
        <dsp:cNvSpPr/>
      </dsp:nvSpPr>
      <dsp:spPr>
        <a:xfrm>
          <a:off x="1225" y="1002141"/>
          <a:ext cx="2867720" cy="1433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Jak jste přistupoval k opravě nalezených chyb a o jaký typ chyb se jednalo?</a:t>
          </a:r>
          <a:endParaRPr lang="en-US" sz="2300" kern="1200"/>
        </a:p>
      </dsp:txBody>
      <dsp:txXfrm>
        <a:off x="43221" y="1044137"/>
        <a:ext cx="2783728" cy="1349868"/>
      </dsp:txXfrm>
    </dsp:sp>
    <dsp:sp modelId="{63DE9FDA-CCEF-4ADD-B728-D3233130A84F}">
      <dsp:nvSpPr>
        <dsp:cNvPr id="0" name=""/>
        <dsp:cNvSpPr/>
      </dsp:nvSpPr>
      <dsp:spPr>
        <a:xfrm>
          <a:off x="3585875" y="1002141"/>
          <a:ext cx="2867720" cy="1433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Kolik času jste strávil testováním?</a:t>
          </a:r>
          <a:endParaRPr lang="en-US" sz="2300" kern="1200"/>
        </a:p>
      </dsp:txBody>
      <dsp:txXfrm>
        <a:off x="3627871" y="1044137"/>
        <a:ext cx="2783728" cy="1349868"/>
      </dsp:txXfrm>
    </dsp:sp>
    <dsp:sp modelId="{DB42DD3A-C794-4A85-8573-AC3ADB9EE750}">
      <dsp:nvSpPr>
        <dsp:cNvPr id="0" name=""/>
        <dsp:cNvSpPr/>
      </dsp:nvSpPr>
      <dsp:spPr>
        <a:xfrm>
          <a:off x="7170526" y="1002141"/>
          <a:ext cx="2867720" cy="14338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Jaká mechanika se vám nejhůře implementovala a proč?</a:t>
          </a:r>
          <a:endParaRPr lang="en-US" sz="2300" kern="1200"/>
        </a:p>
      </dsp:txBody>
      <dsp:txXfrm>
        <a:off x="7212522" y="1044137"/>
        <a:ext cx="2783728" cy="1349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757363-509E-E32E-D297-7820D1F99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B6F1575-FE1D-5EF0-FF51-862C6323C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A945157-5896-BAFB-DA5E-B014A140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028FDCB-22E0-DD38-3692-E8398238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901EB48-310E-8B9A-4E07-1CE563A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2943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A189F0-EF25-9336-FC75-650A5E7A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9CBFEB8-09F3-643A-91B3-F91D160E7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3AF3784-B9C3-83D6-DEE1-ADEB6269D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EBE7463-FD85-D171-EBFD-7B95972F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955249-50AC-8A56-E96D-0FDD684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480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9AEC9F44-B5CB-3C34-68FB-39D2B4EF8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C0D4F0B-BA49-A118-C91C-F1ECDB39D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63055D-7FEF-163E-8735-C8427D31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ECA3E18-474C-AB31-4542-929169D1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2F996E-ADA6-2A8C-9B95-A19A791C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353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02A7F4-0415-D5E6-6F86-CF22555A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90B1E57-758D-0572-BF51-E12F0144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0588E3F-94A3-458D-7172-ACB5786F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304AA7F-C8E0-DA81-B675-C0959536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B1D62-1E97-015B-452C-E0155A1B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185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95DB96-F57A-A8FE-D662-B6C8E315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3763A8-2777-1921-3A61-87554892E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FBB1959-24A9-DF9C-892E-12E47F63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B25A80-242E-8E92-8183-19F6C3AC8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AF4E7B-79AF-34DB-74F5-4177F2F2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011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6711A-5E4B-A92D-E106-646397D1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1F1B6B-CAED-A0A5-880B-397F1D5C6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CB7F830-5245-2B6E-FF38-D3F8D9A27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2718A46-3B7D-50A9-CDBE-A910F480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7A092A0-DC2F-5D08-2F68-1B10C25B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4E66CEC-11D5-EC7E-F0D3-BA045163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316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D8C8E9-3214-4C90-84CF-2E48AC6E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C972E5F-3813-4159-7FE6-B89C6FB1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33CC9E7-8B88-79CD-4BE2-23C678797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C8E28A9-0D6B-26CA-A0EB-B455A2106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741CDC0-542B-2B19-A55F-9AB50CEBB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D476957-DEBF-6BD7-46DE-BDAAA422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0219C9F-5DB2-0153-7498-23994A63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F91A6B6D-BAE3-D6EA-3543-70A6D7F2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8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6BCEAF-54C1-19A6-B7BA-E68CCF23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796196-4098-7564-0F89-75522813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0E1854A8-E1BF-7BD7-AC8E-7C9F250A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2EEC26-A6CC-29E6-821C-4F9CA249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1695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2A0840E-6344-9487-ED76-C26B31C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758991C-3F78-0C45-1B6A-BE606CAD6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7993426-A6A5-800E-E3FC-67AB0EC1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861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437E5E-BA07-1DE6-9E63-EF3524327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15B7E4-529C-316C-71FC-0E46FFEEE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54D5949-887C-4DC8-B151-988D8C796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56791B9-CD03-0CEC-D45D-56C39F76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1307B3-6092-FAA2-8410-69E4F35C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78FC83F-E317-BB25-97AF-FB5C2BDA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0497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2717CF-6252-E69D-35D6-61321E31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224F9BF-D3E2-0CD5-3DE7-74A44A34C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AEAF4D5-2DA4-AD8B-1E03-A4865F4F6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508E04D-A57D-87DC-F7DB-145918B9E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3933805-2D2C-EC02-49DC-887B3145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3DC4088-CB1F-1BDE-4CC3-115665B5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70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0B43D85-2C77-7CE2-B781-678F12EE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A25D41F-5FE4-0FED-2D9B-7DC885B3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89DDA95-E074-3EA6-7F1F-81393384B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8E1731-73F2-42E7-AD7C-263142C06AB3}" type="datetimeFigureOut">
              <a:rPr lang="cs-CZ" smtClean="0"/>
              <a:t>14.05.2025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D125CFF-76CA-DB22-3D37-A2DFF99E9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2EFF11-00FB-D3A3-BCAB-21B0010FD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4C6AE-3D69-4D14-BCC3-2710E795F03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72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217B81E-DE79-B40A-569A-C7E64D556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cs-CZ" sz="8000" dirty="0"/>
              <a:t>Bob and Billy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5725E34-17CA-339B-37F8-817B313CF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7688" y="1553518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cs-CZ" dirty="0"/>
              <a:t>Ondřej Jareš 4ITB</a:t>
            </a:r>
          </a:p>
          <a:p>
            <a:pPr algn="l"/>
            <a:r>
              <a:rPr lang="cs-CZ" dirty="0"/>
              <a:t>Vedoucí práce: Jiří Brož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2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C5DEE2-A426-E9EA-1A29-6F81F87F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endParaRPr lang="cs-CZ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D4187BC-CE36-6FDC-45C9-676E17344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9" y="364142"/>
            <a:ext cx="10246337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18EFE6-2735-1D6D-8A8A-FC924D41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cs-CZ" sz="1800" dirty="0"/>
              <a:t>LEVEL 5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068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EF1A71-B43C-BBA2-3A84-EEF6045F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Otázky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EB4DED00-38ED-DC1B-CEEA-19924A0E0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3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7F12F4A-B8F4-4CC8-2B88-CA58D0262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Otázky Oponenta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67A98B8-7B34-D8D2-9288-0793CCE62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94823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054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270A47A-D09D-C047-5121-325A51F0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Otázky Vedoucího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Zástupný obsah 2">
            <a:extLst>
              <a:ext uri="{FF2B5EF4-FFF2-40B4-BE49-F238E27FC236}">
                <a16:creationId xmlns:a16="http://schemas.microsoft.com/office/drawing/2014/main" id="{FF1FBEB6-0192-1712-A646-F6E67BA97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8143262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5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8EEA798-3449-F06C-C0E3-9A24E2DE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Obsah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501BB9D3-2C20-CA82-AA76-DFDF2184F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405628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787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BE714C9-4B0E-D9F3-1686-6703FA84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cs-CZ" sz="4800" dirty="0"/>
              <a:t>Hlavní Cíl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821200-A21F-299C-3444-7ACEFB0E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cs-CZ" sz="2200" dirty="0"/>
              <a:t>Vytvořit hru která vyžaduje spolupráci</a:t>
            </a:r>
          </a:p>
          <a:p>
            <a:r>
              <a:rPr lang="cs-CZ" sz="2200" dirty="0"/>
              <a:t>Navrhnout zábavné a logické levely</a:t>
            </a:r>
          </a:p>
        </p:txBody>
      </p:sp>
    </p:spTree>
    <p:extLst>
      <p:ext uri="{BB962C8B-B14F-4D97-AF65-F5344CB8AC3E}">
        <p14:creationId xmlns:p14="http://schemas.microsoft.com/office/powerpoint/2010/main" val="16503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2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0C18BB-8AAB-B9A9-FFF9-1EA054175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Inspirace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8AD37B-BAD0-A5A4-F95A-144E46E2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684" y="1670857"/>
            <a:ext cx="10178934" cy="5579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PICO PARK</a:t>
            </a:r>
          </a:p>
        </p:txBody>
      </p:sp>
      <p:pic>
        <p:nvPicPr>
          <p:cNvPr id="1028" name="Picture 4" descr="PICO PARK">
            <a:extLst>
              <a:ext uri="{FF2B5EF4-FFF2-40B4-BE49-F238E27FC236}">
                <a16:creationId xmlns:a16="http://schemas.microsoft.com/office/drawing/2014/main" id="{333578CE-ED4D-4236-F98E-FDA84D0CF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r="12561"/>
          <a:stretch>
            <a:fillRect/>
          </a:stretch>
        </p:blipFill>
        <p:spPr bwMode="auto">
          <a:xfrm>
            <a:off x="198741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Parents Guide To Pico Park | EE">
            <a:extLst>
              <a:ext uri="{FF2B5EF4-FFF2-40B4-BE49-F238E27FC236}">
                <a16:creationId xmlns:a16="http://schemas.microsoft.com/office/drawing/2014/main" id="{B48DDA30-7A19-95D2-4A6C-8553BBDFD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0" r="-1" b="-1"/>
          <a:stretch>
            <a:fillRect/>
          </a:stretch>
        </p:blipFill>
        <p:spPr bwMode="auto">
          <a:xfrm>
            <a:off x="6189934" y="2410448"/>
            <a:ext cx="5803323" cy="38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73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E71592-3E96-ADAA-B449-9EC47078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Technologie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84B12266-194C-681F-47BA-E911D7125D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6046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53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Člověk, který se snaží dostat papír na tabulku s plným počtem papírových a rychlých poznámek">
            <a:extLst>
              <a:ext uri="{FF2B5EF4-FFF2-40B4-BE49-F238E27FC236}">
                <a16:creationId xmlns:a16="http://schemas.microsoft.com/office/drawing/2014/main" id="{E65CD398-0B86-8C2E-A605-71A94CA86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13" b="6817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DD22433-4765-DB60-0ED1-9951EBE7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 err="1">
                <a:solidFill>
                  <a:srgbClr val="FFFFFF"/>
                </a:solidFill>
              </a:rPr>
              <a:t>Ukázka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2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4E6549-FE97-4FC4-9D6B-F21DE7C4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43D173-C90F-458B-9AB2-3B29D2944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B58EF7B-8D7F-442D-9F36-677B1C2FC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A17F4F-AB41-41A8-A14C-58163A36A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468A156-E76C-CA89-16D8-445D58103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513" r="1" b="1"/>
          <a:stretch>
            <a:fillRect/>
          </a:stretch>
        </p:blipFill>
        <p:spPr>
          <a:xfrm>
            <a:off x="550863" y="549275"/>
            <a:ext cx="11090274" cy="575792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259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2134BA-7CB8-3173-03CE-6EB57D04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endParaRPr lang="cs-CZ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EF60407-63D4-087A-5D5A-44594E04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59" y="364142"/>
            <a:ext cx="10246337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2F8F42-929A-4B83-58FF-630A06B5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cs-CZ" sz="1800" dirty="0"/>
              <a:t>LEVEL3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09578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1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5D102FF-5A92-4F26-564F-198ACDBC6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endParaRPr lang="cs-CZ" sz="3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CDAEA48-4EDE-E3E2-58A8-03F0CBEE6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05" y="1274136"/>
            <a:ext cx="10369645" cy="20480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B54E066-18DB-2A84-DEBD-351FD4B19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cs-CZ" sz="1800" dirty="0"/>
              <a:t>LEVEL 4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117718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110</Words>
  <Application>Microsoft Office PowerPoint</Application>
  <PresentationFormat>Širokoúhlá obrazovka</PresentationFormat>
  <Paragraphs>29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Motiv Office</vt:lpstr>
      <vt:lpstr>Bob and Billy</vt:lpstr>
      <vt:lpstr>Obsah</vt:lpstr>
      <vt:lpstr>Hlavní Cíl</vt:lpstr>
      <vt:lpstr>Inspirace</vt:lpstr>
      <vt:lpstr>Technologie</vt:lpstr>
      <vt:lpstr>Ukázka</vt:lpstr>
      <vt:lpstr>Prezentace aplikace PowerPoint</vt:lpstr>
      <vt:lpstr>Prezentace aplikace PowerPoint</vt:lpstr>
      <vt:lpstr>Prezentace aplikace PowerPoint</vt:lpstr>
      <vt:lpstr>Prezentace aplikace PowerPoint</vt:lpstr>
      <vt:lpstr>Otázky</vt:lpstr>
      <vt:lpstr>Otázky Oponenta</vt:lpstr>
      <vt:lpstr>Otázky Vedoucího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Ondra Jares</dc:creator>
  <cp:lastModifiedBy>Ondra Jares</cp:lastModifiedBy>
  <cp:revision>1</cp:revision>
  <dcterms:created xsi:type="dcterms:W3CDTF">2025-05-14T20:54:16Z</dcterms:created>
  <dcterms:modified xsi:type="dcterms:W3CDTF">2025-05-14T22:01:11Z</dcterms:modified>
</cp:coreProperties>
</file>