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60" y="113020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2" y="413598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Pooja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Vasant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Bhalekar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P.E.S Modern College Of Engineering , Artificial Intelligence and Machine Learning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/>
              <a:t>https://github.com/skadesplaire01/Image-Steganography.git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35670" y="2357673"/>
            <a:ext cx="106372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Advanced Encryption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Integrate AES or RSA encryption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Higher Data Capacity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Improve encoding techniques to store more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Mobile &amp; Web App Development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Create a user-friendly interface for broader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AI-Powered Steganography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Use deep learning to make detection even harder.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24" y="98875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24" y="140140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today's digital world, secure communication is a major </a:t>
            </a:r>
            <a:r>
              <a:rPr lang="en-US" sz="2400" dirty="0"/>
              <a:t>concern</a:t>
            </a:r>
            <a:r>
              <a:rPr lang="en-US" sz="2800" dirty="0"/>
              <a:t>. Traditional encryption methods are often detectable, making secret messages vulnerable to attacks. This project implements </a:t>
            </a:r>
            <a:r>
              <a:rPr lang="en-US" sz="2800" b="1" dirty="0"/>
              <a:t>image steganography</a:t>
            </a:r>
            <a:r>
              <a:rPr lang="en-US" sz="2800" dirty="0"/>
              <a:t>, where a hidden message is embedded inside an image using pixel manipulation.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objective is to provide a </a:t>
            </a:r>
            <a:r>
              <a:rPr lang="en-US" sz="2800" b="1" dirty="0"/>
              <a:t>covert and secure</a:t>
            </a:r>
            <a:r>
              <a:rPr lang="en-US" sz="2800" dirty="0"/>
              <a:t> way of communication, ensuring confidentiality.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068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9094" y="2935438"/>
            <a:ext cx="1169380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Programming Language: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Libraries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Platform: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Google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 execution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9927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0004" y="2193238"/>
            <a:ext cx="1121703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Invisible Encryption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message is hidden within an image without altering its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Password Protection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Only authorized users can decrypt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Lightweight &amp; Efficient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system embeds and extracts data with minimal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 External Tools Required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Works with basic Python libraries, eliminating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687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Cybersecurity</a:t>
            </a:r>
            <a:r>
              <a:rPr lang="en-US" sz="2800" b="1" dirty="0">
                <a:solidFill>
                  <a:schemeClr val="tx1"/>
                </a:solidFill>
              </a:rPr>
              <a:t> Professionals</a:t>
            </a:r>
            <a:r>
              <a:rPr lang="en-US" sz="2800" dirty="0">
                <a:solidFill>
                  <a:schemeClr val="tx1"/>
                </a:solidFill>
              </a:rPr>
              <a:t> (For secure data transmission)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Journalists &amp; Activists</a:t>
            </a:r>
            <a:r>
              <a:rPr lang="en-US" sz="2800" dirty="0">
                <a:solidFill>
                  <a:schemeClr val="tx1"/>
                </a:solidFill>
              </a:rPr>
              <a:t> (For confidential communication)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Government &amp; Defense Agencies</a:t>
            </a:r>
            <a:r>
              <a:rPr lang="en-US" sz="2800" dirty="0">
                <a:solidFill>
                  <a:schemeClr val="tx1"/>
                </a:solidFill>
              </a:rPr>
              <a:t> (For secure intelligence sharing)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General Users</a:t>
            </a:r>
            <a:r>
              <a:rPr lang="en-US" sz="2800" dirty="0">
                <a:solidFill>
                  <a:schemeClr val="tx1"/>
                </a:solidFill>
              </a:rPr>
              <a:t> (For personal data protection)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01" y="66121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58" y="1191509"/>
            <a:ext cx="7710987" cy="542830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8" y="878469"/>
            <a:ext cx="3619500" cy="50673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1" y="878469"/>
            <a:ext cx="6348413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502" y="3910725"/>
            <a:ext cx="6348412" cy="267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provides a </a:t>
            </a:r>
            <a:r>
              <a:rPr lang="en-US" sz="3200" b="1" dirty="0"/>
              <a:t>covert, secure, and efficient</a:t>
            </a:r>
            <a:r>
              <a:rPr lang="en-US" sz="3200" dirty="0"/>
              <a:t> way to transmit hidden messages. By leveraging image steganography, it ensures data confidentiality while keeping the existence of the message undetectable.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fadb41d3-f9cb-40fb-903c-8cacaba95bb5"/>
    <ds:schemaRef ds:uri="b30265f8-c5e2-4918-b4a1-b977299ca3e2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310</TotalTime>
  <Words>303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34</cp:revision>
  <dcterms:created xsi:type="dcterms:W3CDTF">2021-05-26T16:50:10Z</dcterms:created>
  <dcterms:modified xsi:type="dcterms:W3CDTF">2025-02-26T10:06:07Z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