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smtClean="0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6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4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4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0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7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1C44E-9261-4E69-910E-4C2C0B3CADE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7FFB-39F1-477B-8A5A-0843B2C75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5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Brisanje retka sa </a:t>
            </a:r>
            <a:r>
              <a:rPr lang="hr-HR" smtClean="0"/>
              <a:t>id</a:t>
            </a:r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Pokušati izbrisati mušteriju sa </a:t>
            </a:r>
            <a:r>
              <a:rPr lang="hr-HR" dirty="0" err="1" smtClean="0"/>
              <a:t>id</a:t>
            </a:r>
            <a:r>
              <a:rPr lang="hr-HR" dirty="0" smtClean="0"/>
              <a:t> = 3 u tablici </a:t>
            </a:r>
            <a:r>
              <a:rPr lang="hr-HR" dirty="0" err="1" smtClean="0"/>
              <a:t>customers</a:t>
            </a:r>
            <a:r>
              <a:rPr lang="hr-HR" dirty="0" smtClean="0"/>
              <a:t>;</a:t>
            </a:r>
          </a:p>
          <a:p>
            <a:r>
              <a:rPr lang="hr-HR" dirty="0" smtClean="0"/>
              <a:t>Smisliti pitanje i pronaći odgovor na </a:t>
            </a:r>
            <a:r>
              <a:rPr lang="hr-HR" dirty="0" err="1" smtClean="0"/>
              <a:t>google</a:t>
            </a:r>
            <a:r>
              <a:rPr lang="hr-HR" dirty="0" smtClean="0"/>
              <a:t>-u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Široki zaslon</PresentationFormat>
  <Paragraphs>3</Paragraphs>
  <Slides>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sustava Office</vt:lpstr>
      <vt:lpstr>Brisanje retka sa 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Brisanje retka sa id</dc:title>
  <dc:creator>admin</dc:creator>
  <cp:lastModifiedBy>admin</cp:lastModifiedBy>
  <cp:revision>1</cp:revision>
  <dcterms:created xsi:type="dcterms:W3CDTF">2024-10-23T06:47:18Z</dcterms:created>
  <dcterms:modified xsi:type="dcterms:W3CDTF">2024-10-23T06:47:37Z</dcterms:modified>
</cp:coreProperties>
</file>