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>
        <p:scale>
          <a:sx n="140" d="100"/>
          <a:sy n="140" d="100"/>
        </p:scale>
        <p:origin x="-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4B7B-CBCF-4FE5-9610-CFDB00CA279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E0AA-6411-4043-9F1D-B32C4C9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Cijena veća od 1.5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Napraviti upit koji će prikazati ime proizvoda i cijenu svih proizvoda kojima je cijena veća od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Napraviti upit koji će prikazati ime i cijenu svih proizvoda kojima je cijena veća od 1.5 i kojima naziv počinj</a:t>
            </a:r>
            <a:r>
              <a:rPr lang="hr-HR" dirty="0" smtClean="0"/>
              <a:t>e sa h.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6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Široki zaslon</PresentationFormat>
  <Paragraphs>3</Paragraphs>
  <Slides>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sustava Office</vt:lpstr>
      <vt:lpstr>Cijena veća od 1.5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Cijena veća od 1.5</dc:title>
  <dc:creator>admin</dc:creator>
  <cp:lastModifiedBy>admin</cp:lastModifiedBy>
  <cp:revision>2</cp:revision>
  <dcterms:created xsi:type="dcterms:W3CDTF">2024-11-27T07:39:21Z</dcterms:created>
  <dcterms:modified xsi:type="dcterms:W3CDTF">2024-11-27T07:45:22Z</dcterms:modified>
</cp:coreProperties>
</file>