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6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599" cy="25717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8" cy="10286999"/>
          </a:xfrm>
          <a:custGeom>
            <a:avLst/>
            <a:gdLst/>
            <a:ahLst/>
            <a:cxnLst/>
            <a:rect l="l" t="t" r="r" b="b"/>
            <a:pathLst>
              <a:path w="18287998" h="10286999">
                <a:moveTo>
                  <a:pt x="0" y="0"/>
                </a:moveTo>
                <a:lnTo>
                  <a:pt x="18287998" y="0"/>
                </a:lnTo>
                <a:lnTo>
                  <a:pt x="18287998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183C3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5889203"/>
            <a:ext cx="2745962" cy="4011615"/>
          </a:xfrm>
          <a:custGeom>
            <a:avLst/>
            <a:gdLst/>
            <a:ahLst/>
            <a:cxnLst/>
            <a:rect l="l" t="t" r="r" b="b"/>
            <a:pathLst>
              <a:path w="2745962" h="4011615">
                <a:moveTo>
                  <a:pt x="2744965" y="1505131"/>
                </a:moveTo>
                <a:lnTo>
                  <a:pt x="927709" y="1505131"/>
                </a:lnTo>
                <a:lnTo>
                  <a:pt x="933974" y="1504361"/>
                </a:lnTo>
                <a:lnTo>
                  <a:pt x="940232" y="1502015"/>
                </a:lnTo>
                <a:lnTo>
                  <a:pt x="973027" y="1464710"/>
                </a:lnTo>
                <a:lnTo>
                  <a:pt x="995558" y="1419886"/>
                </a:lnTo>
                <a:lnTo>
                  <a:pt x="1012531" y="1379734"/>
                </a:lnTo>
                <a:lnTo>
                  <a:pt x="1031493" y="1330854"/>
                </a:lnTo>
                <a:lnTo>
                  <a:pt x="1052812" y="1272803"/>
                </a:lnTo>
                <a:lnTo>
                  <a:pt x="1076854" y="1205143"/>
                </a:lnTo>
                <a:lnTo>
                  <a:pt x="1090010" y="1167571"/>
                </a:lnTo>
                <a:lnTo>
                  <a:pt x="1140360" y="1022873"/>
                </a:lnTo>
                <a:lnTo>
                  <a:pt x="1157344" y="974709"/>
                </a:lnTo>
                <a:lnTo>
                  <a:pt x="1174034" y="928859"/>
                </a:lnTo>
                <a:lnTo>
                  <a:pt x="1190814" y="885003"/>
                </a:lnTo>
                <a:lnTo>
                  <a:pt x="1208064" y="842819"/>
                </a:lnTo>
                <a:lnTo>
                  <a:pt x="1226168" y="801985"/>
                </a:lnTo>
                <a:lnTo>
                  <a:pt x="1245508" y="762182"/>
                </a:lnTo>
                <a:lnTo>
                  <a:pt x="1266466" y="723086"/>
                </a:lnTo>
                <a:lnTo>
                  <a:pt x="1289423" y="684377"/>
                </a:lnTo>
                <a:lnTo>
                  <a:pt x="1314763" y="645734"/>
                </a:lnTo>
                <a:lnTo>
                  <a:pt x="1342868" y="606835"/>
                </a:lnTo>
                <a:lnTo>
                  <a:pt x="1374119" y="567359"/>
                </a:lnTo>
                <a:lnTo>
                  <a:pt x="1408900" y="526985"/>
                </a:lnTo>
                <a:lnTo>
                  <a:pt x="1447592" y="485391"/>
                </a:lnTo>
                <a:lnTo>
                  <a:pt x="1490577" y="442256"/>
                </a:lnTo>
                <a:lnTo>
                  <a:pt x="1538237" y="397259"/>
                </a:lnTo>
                <a:lnTo>
                  <a:pt x="1590956" y="350078"/>
                </a:lnTo>
                <a:lnTo>
                  <a:pt x="1649115" y="300392"/>
                </a:lnTo>
                <a:lnTo>
                  <a:pt x="1713096" y="247881"/>
                </a:lnTo>
                <a:lnTo>
                  <a:pt x="1745435" y="222795"/>
                </a:lnTo>
                <a:lnTo>
                  <a:pt x="1778548" y="198958"/>
                </a:lnTo>
                <a:lnTo>
                  <a:pt x="1812400" y="176385"/>
                </a:lnTo>
                <a:lnTo>
                  <a:pt x="1846954" y="155092"/>
                </a:lnTo>
                <a:lnTo>
                  <a:pt x="1882172" y="135095"/>
                </a:lnTo>
                <a:lnTo>
                  <a:pt x="1918019" y="116410"/>
                </a:lnTo>
                <a:lnTo>
                  <a:pt x="1954458" y="99051"/>
                </a:lnTo>
                <a:lnTo>
                  <a:pt x="1991451" y="83036"/>
                </a:lnTo>
                <a:lnTo>
                  <a:pt x="2028963" y="68379"/>
                </a:lnTo>
                <a:lnTo>
                  <a:pt x="2066957" y="55096"/>
                </a:lnTo>
                <a:lnTo>
                  <a:pt x="2105395" y="43204"/>
                </a:lnTo>
                <a:lnTo>
                  <a:pt x="2144242" y="32718"/>
                </a:lnTo>
                <a:lnTo>
                  <a:pt x="2183461" y="23653"/>
                </a:lnTo>
                <a:lnTo>
                  <a:pt x="2223015" y="16026"/>
                </a:lnTo>
                <a:lnTo>
                  <a:pt x="2262867" y="9851"/>
                </a:lnTo>
                <a:lnTo>
                  <a:pt x="2302981" y="5146"/>
                </a:lnTo>
                <a:lnTo>
                  <a:pt x="2343320" y="1925"/>
                </a:lnTo>
                <a:lnTo>
                  <a:pt x="2383848" y="204"/>
                </a:lnTo>
                <a:lnTo>
                  <a:pt x="2424528" y="0"/>
                </a:lnTo>
                <a:lnTo>
                  <a:pt x="2465322" y="1327"/>
                </a:lnTo>
                <a:lnTo>
                  <a:pt x="2508970" y="9146"/>
                </a:lnTo>
                <a:lnTo>
                  <a:pt x="2546374" y="29418"/>
                </a:lnTo>
                <a:lnTo>
                  <a:pt x="2578595" y="64444"/>
                </a:lnTo>
                <a:lnTo>
                  <a:pt x="2606692" y="116525"/>
                </a:lnTo>
                <a:lnTo>
                  <a:pt x="2623656" y="161858"/>
                </a:lnTo>
                <a:lnTo>
                  <a:pt x="2639573" y="216476"/>
                </a:lnTo>
                <a:lnTo>
                  <a:pt x="2654758" y="281060"/>
                </a:lnTo>
                <a:lnTo>
                  <a:pt x="2669523" y="356294"/>
                </a:lnTo>
                <a:lnTo>
                  <a:pt x="2680246" y="417709"/>
                </a:lnTo>
                <a:lnTo>
                  <a:pt x="2690385" y="484230"/>
                </a:lnTo>
                <a:lnTo>
                  <a:pt x="2699876" y="555535"/>
                </a:lnTo>
                <a:lnTo>
                  <a:pt x="2708660" y="631302"/>
                </a:lnTo>
                <a:lnTo>
                  <a:pt x="2716673" y="711207"/>
                </a:lnTo>
                <a:lnTo>
                  <a:pt x="2723856" y="794929"/>
                </a:lnTo>
                <a:lnTo>
                  <a:pt x="2730146" y="882145"/>
                </a:lnTo>
                <a:lnTo>
                  <a:pt x="2735481" y="972532"/>
                </a:lnTo>
                <a:lnTo>
                  <a:pt x="2739801" y="1065768"/>
                </a:lnTo>
                <a:lnTo>
                  <a:pt x="2743044" y="1161529"/>
                </a:lnTo>
                <a:lnTo>
                  <a:pt x="2745148" y="1259493"/>
                </a:lnTo>
                <a:lnTo>
                  <a:pt x="2745962" y="1349551"/>
                </a:lnTo>
                <a:lnTo>
                  <a:pt x="2745837" y="1419886"/>
                </a:lnTo>
                <a:lnTo>
                  <a:pt x="2745693" y="1460742"/>
                </a:lnTo>
                <a:lnTo>
                  <a:pt x="2744965" y="1505131"/>
                </a:lnTo>
              </a:path>
              <a:path w="2745962" h="4011615">
                <a:moveTo>
                  <a:pt x="823304" y="4011615"/>
                </a:moveTo>
                <a:lnTo>
                  <a:pt x="762727" y="4011589"/>
                </a:lnTo>
                <a:lnTo>
                  <a:pt x="706577" y="4007893"/>
                </a:lnTo>
                <a:lnTo>
                  <a:pt x="655441" y="4000396"/>
                </a:lnTo>
                <a:lnTo>
                  <a:pt x="601350" y="3987027"/>
                </a:lnTo>
                <a:lnTo>
                  <a:pt x="536815" y="3965945"/>
                </a:lnTo>
                <a:lnTo>
                  <a:pt x="463145" y="3937356"/>
                </a:lnTo>
                <a:lnTo>
                  <a:pt x="381652" y="3901467"/>
                </a:lnTo>
                <a:lnTo>
                  <a:pt x="293645" y="3858485"/>
                </a:lnTo>
                <a:lnTo>
                  <a:pt x="200435" y="3808619"/>
                </a:lnTo>
                <a:lnTo>
                  <a:pt x="103332" y="3752075"/>
                </a:lnTo>
                <a:lnTo>
                  <a:pt x="3647" y="3689060"/>
                </a:lnTo>
                <a:lnTo>
                  <a:pt x="0" y="3686557"/>
                </a:lnTo>
                <a:lnTo>
                  <a:pt x="0" y="476672"/>
                </a:lnTo>
                <a:lnTo>
                  <a:pt x="69963" y="522262"/>
                </a:lnTo>
                <a:lnTo>
                  <a:pt x="117804" y="554153"/>
                </a:lnTo>
                <a:lnTo>
                  <a:pt x="167666" y="588173"/>
                </a:lnTo>
                <a:lnTo>
                  <a:pt x="219115" y="624269"/>
                </a:lnTo>
                <a:lnTo>
                  <a:pt x="271716" y="662383"/>
                </a:lnTo>
                <a:lnTo>
                  <a:pt x="325034" y="702463"/>
                </a:lnTo>
                <a:lnTo>
                  <a:pt x="378635" y="744452"/>
                </a:lnTo>
                <a:lnTo>
                  <a:pt x="432084" y="788295"/>
                </a:lnTo>
                <a:lnTo>
                  <a:pt x="484947" y="833938"/>
                </a:lnTo>
                <a:lnTo>
                  <a:pt x="536789" y="881325"/>
                </a:lnTo>
                <a:lnTo>
                  <a:pt x="587175" y="930401"/>
                </a:lnTo>
                <a:lnTo>
                  <a:pt x="635671" y="981111"/>
                </a:lnTo>
                <a:lnTo>
                  <a:pt x="681842" y="1033400"/>
                </a:lnTo>
                <a:lnTo>
                  <a:pt x="725254" y="1087213"/>
                </a:lnTo>
                <a:lnTo>
                  <a:pt x="753259" y="1124976"/>
                </a:lnTo>
                <a:lnTo>
                  <a:pt x="779651" y="1163746"/>
                </a:lnTo>
                <a:lnTo>
                  <a:pt x="804389" y="1203481"/>
                </a:lnTo>
                <a:lnTo>
                  <a:pt x="827431" y="1244140"/>
                </a:lnTo>
                <a:lnTo>
                  <a:pt x="848734" y="1285680"/>
                </a:lnTo>
                <a:lnTo>
                  <a:pt x="868257" y="1328059"/>
                </a:lnTo>
                <a:lnTo>
                  <a:pt x="885958" y="1371236"/>
                </a:lnTo>
                <a:lnTo>
                  <a:pt x="901795" y="1415168"/>
                </a:lnTo>
                <a:lnTo>
                  <a:pt x="915726" y="1459814"/>
                </a:lnTo>
                <a:lnTo>
                  <a:pt x="927709" y="1505131"/>
                </a:lnTo>
                <a:lnTo>
                  <a:pt x="2744965" y="1505131"/>
                </a:lnTo>
                <a:lnTo>
                  <a:pt x="2744011" y="1563380"/>
                </a:lnTo>
                <a:lnTo>
                  <a:pt x="2740944" y="1666932"/>
                </a:lnTo>
                <a:lnTo>
                  <a:pt x="2736431" y="1771073"/>
                </a:lnTo>
                <a:lnTo>
                  <a:pt x="2730410" y="1875482"/>
                </a:lnTo>
                <a:lnTo>
                  <a:pt x="2722819" y="1979836"/>
                </a:lnTo>
                <a:lnTo>
                  <a:pt x="2713598" y="2083812"/>
                </a:lnTo>
                <a:lnTo>
                  <a:pt x="2702684" y="2187088"/>
                </a:lnTo>
                <a:lnTo>
                  <a:pt x="2687059" y="2304276"/>
                </a:lnTo>
                <a:lnTo>
                  <a:pt x="2667589" y="2414250"/>
                </a:lnTo>
                <a:lnTo>
                  <a:pt x="2644538" y="2517379"/>
                </a:lnTo>
                <a:lnTo>
                  <a:pt x="2618169" y="2614029"/>
                </a:lnTo>
                <a:lnTo>
                  <a:pt x="2588748" y="2704567"/>
                </a:lnTo>
                <a:lnTo>
                  <a:pt x="2556539" y="2789362"/>
                </a:lnTo>
                <a:lnTo>
                  <a:pt x="2521806" y="2868779"/>
                </a:lnTo>
                <a:lnTo>
                  <a:pt x="2484814" y="2943187"/>
                </a:lnTo>
                <a:lnTo>
                  <a:pt x="2445827" y="3012952"/>
                </a:lnTo>
                <a:lnTo>
                  <a:pt x="2405109" y="3078442"/>
                </a:lnTo>
                <a:lnTo>
                  <a:pt x="2362926" y="3140023"/>
                </a:lnTo>
                <a:lnTo>
                  <a:pt x="2319540" y="3198064"/>
                </a:lnTo>
                <a:lnTo>
                  <a:pt x="2275218" y="3252931"/>
                </a:lnTo>
                <a:lnTo>
                  <a:pt x="2230223" y="3304991"/>
                </a:lnTo>
                <a:lnTo>
                  <a:pt x="2184819" y="3354613"/>
                </a:lnTo>
                <a:lnTo>
                  <a:pt x="2139271" y="3402162"/>
                </a:lnTo>
                <a:lnTo>
                  <a:pt x="2093844" y="3448006"/>
                </a:lnTo>
                <a:lnTo>
                  <a:pt x="1960929" y="3578981"/>
                </a:lnTo>
                <a:lnTo>
                  <a:pt x="1915017" y="3621070"/>
                </a:lnTo>
                <a:lnTo>
                  <a:pt x="1863540" y="3661741"/>
                </a:lnTo>
                <a:lnTo>
                  <a:pt x="1807086" y="3700862"/>
                </a:lnTo>
                <a:lnTo>
                  <a:pt x="1746243" y="3738300"/>
                </a:lnTo>
                <a:lnTo>
                  <a:pt x="1681599" y="3773924"/>
                </a:lnTo>
                <a:lnTo>
                  <a:pt x="1613741" y="3807599"/>
                </a:lnTo>
                <a:lnTo>
                  <a:pt x="1543258" y="3839195"/>
                </a:lnTo>
                <a:lnTo>
                  <a:pt x="1470736" y="3868579"/>
                </a:lnTo>
                <a:lnTo>
                  <a:pt x="1396764" y="3895617"/>
                </a:lnTo>
                <a:lnTo>
                  <a:pt x="1321930" y="3920178"/>
                </a:lnTo>
                <a:lnTo>
                  <a:pt x="1246820" y="3942130"/>
                </a:lnTo>
                <a:lnTo>
                  <a:pt x="1172024" y="3961339"/>
                </a:lnTo>
                <a:lnTo>
                  <a:pt x="1098128" y="3977673"/>
                </a:lnTo>
                <a:lnTo>
                  <a:pt x="1025720" y="3991001"/>
                </a:lnTo>
                <a:lnTo>
                  <a:pt x="955388" y="4001188"/>
                </a:lnTo>
                <a:lnTo>
                  <a:pt x="887720" y="4008104"/>
                </a:lnTo>
                <a:lnTo>
                  <a:pt x="823304" y="4011615"/>
                </a:lnTo>
              </a:path>
            </a:pathLst>
          </a:custGeom>
          <a:solidFill>
            <a:srgbClr val="C6D3C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19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"/>
            <a:ext cx="18287998" cy="10286996"/>
          </a:xfrm>
          <a:custGeom>
            <a:avLst/>
            <a:gdLst/>
            <a:ahLst/>
            <a:cxnLst/>
            <a:rect l="l" t="t" r="r" b="b"/>
            <a:pathLst>
              <a:path w="18287998" h="10286996">
                <a:moveTo>
                  <a:pt x="0" y="0"/>
                </a:moveTo>
                <a:lnTo>
                  <a:pt x="18287998" y="0"/>
                </a:lnTo>
                <a:lnTo>
                  <a:pt x="18287998" y="10286996"/>
                </a:lnTo>
                <a:lnTo>
                  <a:pt x="0" y="10286996"/>
                </a:lnTo>
                <a:lnTo>
                  <a:pt x="0" y="0"/>
                </a:lnTo>
              </a:path>
            </a:pathLst>
          </a:custGeom>
          <a:solidFill>
            <a:srgbClr val="183C3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2940" y="928507"/>
            <a:ext cx="11282119" cy="124421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55749" y="2519226"/>
            <a:ext cx="12376501" cy="24884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59" cy="5143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94737" y="7381690"/>
            <a:ext cx="4892965" cy="2905309"/>
          </a:xfrm>
          <a:custGeom>
            <a:avLst/>
            <a:gdLst/>
            <a:ahLst/>
            <a:cxnLst/>
            <a:rect l="l" t="t" r="r" b="b"/>
            <a:pathLst>
              <a:path w="4892965" h="2905309">
                <a:moveTo>
                  <a:pt x="4726292" y="7203"/>
                </a:moveTo>
                <a:lnTo>
                  <a:pt x="4891688" y="76823"/>
                </a:lnTo>
                <a:lnTo>
                  <a:pt x="4853219" y="76976"/>
                </a:lnTo>
                <a:lnTo>
                  <a:pt x="4753013" y="67489"/>
                </a:lnTo>
                <a:lnTo>
                  <a:pt x="4659499" y="44473"/>
                </a:lnTo>
                <a:lnTo>
                  <a:pt x="4561513" y="35920"/>
                </a:lnTo>
                <a:lnTo>
                  <a:pt x="4482449" y="35332"/>
                </a:lnTo>
                <a:lnTo>
                  <a:pt x="4399843" y="49600"/>
                </a:lnTo>
                <a:lnTo>
                  <a:pt x="4319448" y="64798"/>
                </a:lnTo>
                <a:lnTo>
                  <a:pt x="4241172" y="80888"/>
                </a:lnTo>
                <a:lnTo>
                  <a:pt x="4159076" y="111716"/>
                </a:lnTo>
                <a:lnTo>
                  <a:pt x="4078912" y="143359"/>
                </a:lnTo>
                <a:lnTo>
                  <a:pt x="4000589" y="175775"/>
                </a:lnTo>
                <a:lnTo>
                  <a:pt x="3918168" y="222813"/>
                </a:lnTo>
                <a:lnTo>
                  <a:pt x="3837401" y="270548"/>
                </a:lnTo>
                <a:lnTo>
                  <a:pt x="3752352" y="332825"/>
                </a:lnTo>
                <a:lnTo>
                  <a:pt x="3668771" y="395722"/>
                </a:lnTo>
                <a:lnTo>
                  <a:pt x="3586567" y="459197"/>
                </a:lnTo>
                <a:lnTo>
                  <a:pt x="3505646" y="523213"/>
                </a:lnTo>
                <a:lnTo>
                  <a:pt x="3425916" y="587730"/>
                </a:lnTo>
                <a:lnTo>
                  <a:pt x="3347284" y="652709"/>
                </a:lnTo>
                <a:lnTo>
                  <a:pt x="3263813" y="731998"/>
                </a:lnTo>
                <a:lnTo>
                  <a:pt x="3187099" y="797785"/>
                </a:lnTo>
                <a:lnTo>
                  <a:pt x="3111206" y="863917"/>
                </a:lnTo>
                <a:lnTo>
                  <a:pt x="3030194" y="944241"/>
                </a:lnTo>
                <a:lnTo>
                  <a:pt x="2955663" y="1010946"/>
                </a:lnTo>
                <a:lnTo>
                  <a:pt x="2923571" y="1046477"/>
                </a:lnTo>
                <a:lnTo>
                  <a:pt x="2871246" y="1089836"/>
                </a:lnTo>
                <a:lnTo>
                  <a:pt x="2839311" y="1125433"/>
                </a:lnTo>
                <a:lnTo>
                  <a:pt x="2787250" y="1168904"/>
                </a:lnTo>
                <a:lnTo>
                  <a:pt x="2755425" y="1204547"/>
                </a:lnTo>
                <a:lnTo>
                  <a:pt x="2651711" y="1291661"/>
                </a:lnTo>
                <a:lnTo>
                  <a:pt x="2619964" y="1327337"/>
                </a:lnTo>
                <a:lnTo>
                  <a:pt x="2516302" y="1414473"/>
                </a:lnTo>
                <a:lnTo>
                  <a:pt x="2412307" y="1501469"/>
                </a:lnTo>
                <a:lnTo>
                  <a:pt x="2368737" y="1532167"/>
                </a:lnTo>
                <a:lnTo>
                  <a:pt x="2324781" y="1562704"/>
                </a:lnTo>
                <a:lnTo>
                  <a:pt x="2280450" y="1593083"/>
                </a:lnTo>
                <a:lnTo>
                  <a:pt x="2235754" y="1623308"/>
                </a:lnTo>
                <a:lnTo>
                  <a:pt x="2196549" y="1639498"/>
                </a:lnTo>
                <a:lnTo>
                  <a:pt x="2151156" y="1669429"/>
                </a:lnTo>
                <a:lnTo>
                  <a:pt x="2111274" y="1685334"/>
                </a:lnTo>
                <a:lnTo>
                  <a:pt x="2071068" y="1701103"/>
                </a:lnTo>
                <a:lnTo>
                  <a:pt x="1989731" y="1732251"/>
                </a:lnTo>
                <a:lnTo>
                  <a:pt x="1907227" y="1762908"/>
                </a:lnTo>
                <a:lnTo>
                  <a:pt x="1871408" y="1764177"/>
                </a:lnTo>
                <a:lnTo>
                  <a:pt x="1787310" y="1794163"/>
                </a:lnTo>
                <a:lnTo>
                  <a:pt x="1750741" y="1795116"/>
                </a:lnTo>
                <a:lnTo>
                  <a:pt x="1708098" y="1809859"/>
                </a:lnTo>
                <a:lnTo>
                  <a:pt x="1671081" y="1810624"/>
                </a:lnTo>
                <a:lnTo>
                  <a:pt x="1628011" y="1825187"/>
                </a:lnTo>
                <a:lnTo>
                  <a:pt x="1590587" y="1825781"/>
                </a:lnTo>
                <a:lnTo>
                  <a:pt x="1544238" y="1838963"/>
                </a:lnTo>
                <a:lnTo>
                  <a:pt x="1503615" y="1838210"/>
                </a:lnTo>
                <a:lnTo>
                  <a:pt x="1363768" y="1877422"/>
                </a:lnTo>
                <a:lnTo>
                  <a:pt x="1322941" y="1876583"/>
                </a:lnTo>
                <a:lnTo>
                  <a:pt x="1229673" y="1902709"/>
                </a:lnTo>
                <a:lnTo>
                  <a:pt x="1177287" y="1929697"/>
                </a:lnTo>
                <a:lnTo>
                  <a:pt x="1084526" y="1956036"/>
                </a:lnTo>
                <a:lnTo>
                  <a:pt x="929057" y="2037711"/>
                </a:lnTo>
                <a:lnTo>
                  <a:pt x="826533" y="2092634"/>
                </a:lnTo>
                <a:lnTo>
                  <a:pt x="769844" y="2134157"/>
                </a:lnTo>
                <a:lnTo>
                  <a:pt x="713469" y="2175812"/>
                </a:lnTo>
                <a:lnTo>
                  <a:pt x="657436" y="2217612"/>
                </a:lnTo>
                <a:lnTo>
                  <a:pt x="595927" y="2273452"/>
                </a:lnTo>
                <a:lnTo>
                  <a:pt x="519409" y="2339321"/>
                </a:lnTo>
                <a:lnTo>
                  <a:pt x="481264" y="2372304"/>
                </a:lnTo>
                <a:lnTo>
                  <a:pt x="443422" y="2405414"/>
                </a:lnTo>
                <a:lnTo>
                  <a:pt x="400210" y="2452610"/>
                </a:lnTo>
                <a:lnTo>
                  <a:pt x="363488" y="2486191"/>
                </a:lnTo>
                <a:lnTo>
                  <a:pt x="321736" y="2534002"/>
                </a:lnTo>
                <a:lnTo>
                  <a:pt x="280970" y="2582228"/>
                </a:lnTo>
                <a:lnTo>
                  <a:pt x="247207" y="2617054"/>
                </a:lnTo>
                <a:lnTo>
                  <a:pt x="208926" y="2666326"/>
                </a:lnTo>
                <a:lnTo>
                  <a:pt x="172143" y="2716228"/>
                </a:lnTo>
                <a:lnTo>
                  <a:pt x="137029" y="2766833"/>
                </a:lnTo>
                <a:lnTo>
                  <a:pt x="103755" y="2818212"/>
                </a:lnTo>
                <a:lnTo>
                  <a:pt x="72491" y="2870438"/>
                </a:lnTo>
                <a:lnTo>
                  <a:pt x="53493" y="2905309"/>
                </a:lnTo>
                <a:lnTo>
                  <a:pt x="0" y="2905309"/>
                </a:lnTo>
                <a:lnTo>
                  <a:pt x="21381" y="2865270"/>
                </a:lnTo>
                <a:lnTo>
                  <a:pt x="45035" y="2826188"/>
                </a:lnTo>
                <a:lnTo>
                  <a:pt x="76535" y="2774062"/>
                </a:lnTo>
                <a:lnTo>
                  <a:pt x="110182" y="2722839"/>
                </a:lnTo>
                <a:lnTo>
                  <a:pt x="146120" y="2672582"/>
                </a:lnTo>
                <a:lnTo>
                  <a:pt x="184497" y="2623350"/>
                </a:lnTo>
                <a:lnTo>
                  <a:pt x="225457" y="2575207"/>
                </a:lnTo>
                <a:lnTo>
                  <a:pt x="274992" y="2514326"/>
                </a:lnTo>
                <a:lnTo>
                  <a:pt x="321558" y="2468542"/>
                </a:lnTo>
                <a:lnTo>
                  <a:pt x="376990" y="2410143"/>
                </a:lnTo>
                <a:lnTo>
                  <a:pt x="435590" y="2353078"/>
                </a:lnTo>
                <a:lnTo>
                  <a:pt x="497503" y="2297408"/>
                </a:lnTo>
                <a:lnTo>
                  <a:pt x="568720" y="2229307"/>
                </a:lnTo>
                <a:lnTo>
                  <a:pt x="625207" y="2187699"/>
                </a:lnTo>
                <a:lnTo>
                  <a:pt x="687890" y="2132353"/>
                </a:lnTo>
                <a:lnTo>
                  <a:pt x="739207" y="2104915"/>
                </a:lnTo>
                <a:lnTo>
                  <a:pt x="796670" y="2063717"/>
                </a:lnTo>
                <a:lnTo>
                  <a:pt x="854408" y="2022636"/>
                </a:lnTo>
                <a:lnTo>
                  <a:pt x="958918" y="1968549"/>
                </a:lnTo>
                <a:lnTo>
                  <a:pt x="1064229" y="1914800"/>
                </a:lnTo>
                <a:lnTo>
                  <a:pt x="1158450" y="1889075"/>
                </a:lnTo>
                <a:lnTo>
                  <a:pt x="1211568" y="1862395"/>
                </a:lnTo>
                <a:lnTo>
                  <a:pt x="1353737" y="1824161"/>
                </a:lnTo>
                <a:lnTo>
                  <a:pt x="1395315" y="1825316"/>
                </a:lnTo>
                <a:lnTo>
                  <a:pt x="1537333" y="1787018"/>
                </a:lnTo>
                <a:lnTo>
                  <a:pt x="1578661" y="1788068"/>
                </a:lnTo>
                <a:lnTo>
                  <a:pt x="1621116" y="1773246"/>
                </a:lnTo>
                <a:lnTo>
                  <a:pt x="1657565" y="1772242"/>
                </a:lnTo>
                <a:lnTo>
                  <a:pt x="1699685" y="1757279"/>
                </a:lnTo>
                <a:lnTo>
                  <a:pt x="1735769" y="1756122"/>
                </a:lnTo>
                <a:lnTo>
                  <a:pt x="1777495" y="1740992"/>
                </a:lnTo>
                <a:lnTo>
                  <a:pt x="1813157" y="1739657"/>
                </a:lnTo>
                <a:lnTo>
                  <a:pt x="1854430" y="1724338"/>
                </a:lnTo>
                <a:lnTo>
                  <a:pt x="1889610" y="1722800"/>
                </a:lnTo>
                <a:lnTo>
                  <a:pt x="1970859" y="1691615"/>
                </a:lnTo>
                <a:lnTo>
                  <a:pt x="2011053" y="1675841"/>
                </a:lnTo>
                <a:lnTo>
                  <a:pt x="2050940" y="1659938"/>
                </a:lnTo>
                <a:lnTo>
                  <a:pt x="2090507" y="1643900"/>
                </a:lnTo>
                <a:lnTo>
                  <a:pt x="2129738" y="1627721"/>
                </a:lnTo>
                <a:lnTo>
                  <a:pt x="2168619" y="1611395"/>
                </a:lnTo>
                <a:lnTo>
                  <a:pt x="2212981" y="1581029"/>
                </a:lnTo>
                <a:lnTo>
                  <a:pt x="2256963" y="1550504"/>
                </a:lnTo>
                <a:lnTo>
                  <a:pt x="2294706" y="1533699"/>
                </a:lnTo>
                <a:lnTo>
                  <a:pt x="2337886" y="1502835"/>
                </a:lnTo>
                <a:lnTo>
                  <a:pt x="2386488" y="1457908"/>
                </a:lnTo>
                <a:lnTo>
                  <a:pt x="2412527" y="1436176"/>
                </a:lnTo>
                <a:lnTo>
                  <a:pt x="2432665" y="1428306"/>
                </a:lnTo>
                <a:lnTo>
                  <a:pt x="2536190" y="1341113"/>
                </a:lnTo>
                <a:lnTo>
                  <a:pt x="2567851" y="1305401"/>
                </a:lnTo>
                <a:lnTo>
                  <a:pt x="2696907" y="1196261"/>
                </a:lnTo>
                <a:lnTo>
                  <a:pt x="2728609" y="1160567"/>
                </a:lnTo>
                <a:lnTo>
                  <a:pt x="2806402" y="1095234"/>
                </a:lnTo>
                <a:lnTo>
                  <a:pt x="2838277" y="1059613"/>
                </a:lnTo>
                <a:lnTo>
                  <a:pt x="2864369" y="1037903"/>
                </a:lnTo>
                <a:lnTo>
                  <a:pt x="2922610" y="980687"/>
                </a:lnTo>
                <a:lnTo>
                  <a:pt x="2997758" y="914241"/>
                </a:lnTo>
                <a:lnTo>
                  <a:pt x="3079378" y="834173"/>
                </a:lnTo>
                <a:lnTo>
                  <a:pt x="3155885" y="768299"/>
                </a:lnTo>
                <a:lnTo>
                  <a:pt x="3239072" y="688891"/>
                </a:lnTo>
                <a:lnTo>
                  <a:pt x="3317357" y="623766"/>
                </a:lnTo>
                <a:lnTo>
                  <a:pt x="3402534" y="545195"/>
                </a:lnTo>
                <a:lnTo>
                  <a:pt x="3483018" y="480996"/>
                </a:lnTo>
                <a:lnTo>
                  <a:pt x="3564760" y="417325"/>
                </a:lnTo>
                <a:lnTo>
                  <a:pt x="3647865" y="354229"/>
                </a:lnTo>
                <a:lnTo>
                  <a:pt x="3732437" y="291750"/>
                </a:lnTo>
                <a:lnTo>
                  <a:pt x="3818583" y="229934"/>
                </a:lnTo>
                <a:lnTo>
                  <a:pt x="3900562" y="182710"/>
                </a:lnTo>
                <a:lnTo>
                  <a:pt x="3984326" y="136237"/>
                </a:lnTo>
                <a:lnTo>
                  <a:pt x="4064133" y="104445"/>
                </a:lnTo>
                <a:lnTo>
                  <a:pt x="4151779" y="59606"/>
                </a:lnTo>
                <a:lnTo>
                  <a:pt x="4235679" y="29537"/>
                </a:lnTo>
                <a:lnTo>
                  <a:pt x="4315940" y="14282"/>
                </a:lnTo>
                <a:lnTo>
                  <a:pt x="4398510" y="0"/>
                </a:lnTo>
                <a:lnTo>
                  <a:pt x="4477650" y="619"/>
                </a:lnTo>
                <a:lnTo>
                  <a:pt x="4559311" y="2300"/>
                </a:lnTo>
                <a:lnTo>
                  <a:pt x="4672053" y="718"/>
                </a:lnTo>
                <a:lnTo>
                  <a:pt x="4726292" y="7203"/>
                </a:lnTo>
              </a:path>
              <a:path w="4892965" h="2905309">
                <a:moveTo>
                  <a:pt x="4812836" y="566714"/>
                </a:moveTo>
                <a:lnTo>
                  <a:pt x="4888035" y="598367"/>
                </a:lnTo>
                <a:lnTo>
                  <a:pt x="4858992" y="602489"/>
                </a:lnTo>
                <a:lnTo>
                  <a:pt x="4744718" y="636118"/>
                </a:lnTo>
                <a:lnTo>
                  <a:pt x="4617256" y="696890"/>
                </a:lnTo>
                <a:lnTo>
                  <a:pt x="4494796" y="743421"/>
                </a:lnTo>
                <a:lnTo>
                  <a:pt x="4226574" y="892059"/>
                </a:lnTo>
                <a:lnTo>
                  <a:pt x="4087960" y="980829"/>
                </a:lnTo>
                <a:lnTo>
                  <a:pt x="3945267" y="1084228"/>
                </a:lnTo>
                <a:lnTo>
                  <a:pt x="3901993" y="1115052"/>
                </a:lnTo>
                <a:lnTo>
                  <a:pt x="3859325" y="1146131"/>
                </a:lnTo>
                <a:lnTo>
                  <a:pt x="3811398" y="1191342"/>
                </a:lnTo>
                <a:lnTo>
                  <a:pt x="3769881" y="1222905"/>
                </a:lnTo>
                <a:lnTo>
                  <a:pt x="3728911" y="1254698"/>
                </a:lnTo>
                <a:lnTo>
                  <a:pt x="3688466" y="1286713"/>
                </a:lnTo>
                <a:lnTo>
                  <a:pt x="3648528" y="1318941"/>
                </a:lnTo>
                <a:lnTo>
                  <a:pt x="3609077" y="1351373"/>
                </a:lnTo>
                <a:lnTo>
                  <a:pt x="3570092" y="1384002"/>
                </a:lnTo>
                <a:lnTo>
                  <a:pt x="3537399" y="1402933"/>
                </a:lnTo>
                <a:lnTo>
                  <a:pt x="3499288" y="1435930"/>
                </a:lnTo>
                <a:lnTo>
                  <a:pt x="3461585" y="1469099"/>
                </a:lnTo>
                <a:lnTo>
                  <a:pt x="3424269" y="1502430"/>
                </a:lnTo>
                <a:lnTo>
                  <a:pt x="3387322" y="1535917"/>
                </a:lnTo>
                <a:lnTo>
                  <a:pt x="3356567" y="1555664"/>
                </a:lnTo>
                <a:lnTo>
                  <a:pt x="3320295" y="1589435"/>
                </a:lnTo>
                <a:lnTo>
                  <a:pt x="3284332" y="1623336"/>
                </a:lnTo>
                <a:lnTo>
                  <a:pt x="3254502" y="1643472"/>
                </a:lnTo>
                <a:lnTo>
                  <a:pt x="3189784" y="1697962"/>
                </a:lnTo>
                <a:lnTo>
                  <a:pt x="3115634" y="1764828"/>
                </a:lnTo>
                <a:lnTo>
                  <a:pt x="3048189" y="1818170"/>
                </a:lnTo>
                <a:lnTo>
                  <a:pt x="2975515" y="1885657"/>
                </a:lnTo>
                <a:lnTo>
                  <a:pt x="2776293" y="2046993"/>
                </a:lnTo>
                <a:lnTo>
                  <a:pt x="2715339" y="2086721"/>
                </a:lnTo>
                <a:lnTo>
                  <a:pt x="2647938" y="2140081"/>
                </a:lnTo>
                <a:lnTo>
                  <a:pt x="2579691" y="2193086"/>
                </a:lnTo>
                <a:lnTo>
                  <a:pt x="2516199" y="2231745"/>
                </a:lnTo>
                <a:lnTo>
                  <a:pt x="2451373" y="2269843"/>
                </a:lnTo>
                <a:lnTo>
                  <a:pt x="2379125" y="2321163"/>
                </a:lnTo>
                <a:lnTo>
                  <a:pt x="2310900" y="2357831"/>
                </a:lnTo>
                <a:lnTo>
                  <a:pt x="2240611" y="2393629"/>
                </a:lnTo>
                <a:lnTo>
                  <a:pt x="2168013" y="2428455"/>
                </a:lnTo>
                <a:lnTo>
                  <a:pt x="2092862" y="2462207"/>
                </a:lnTo>
                <a:lnTo>
                  <a:pt x="2014914" y="2494782"/>
                </a:lnTo>
                <a:lnTo>
                  <a:pt x="1933927" y="2526077"/>
                </a:lnTo>
                <a:lnTo>
                  <a:pt x="1855500" y="2542104"/>
                </a:lnTo>
                <a:lnTo>
                  <a:pt x="1767700" y="2570532"/>
                </a:lnTo>
                <a:lnTo>
                  <a:pt x="1500639" y="2654273"/>
                </a:lnTo>
                <a:lnTo>
                  <a:pt x="1427880" y="2689032"/>
                </a:lnTo>
                <a:lnTo>
                  <a:pt x="1294611" y="2731013"/>
                </a:lnTo>
                <a:lnTo>
                  <a:pt x="1222621" y="2766095"/>
                </a:lnTo>
                <a:lnTo>
                  <a:pt x="1156942" y="2787488"/>
                </a:lnTo>
                <a:lnTo>
                  <a:pt x="1085991" y="2823008"/>
                </a:lnTo>
                <a:lnTo>
                  <a:pt x="1021562" y="2844926"/>
                </a:lnTo>
                <a:lnTo>
                  <a:pt x="952071" y="2881061"/>
                </a:lnTo>
                <a:lnTo>
                  <a:pt x="889312" y="2903682"/>
                </a:lnTo>
                <a:lnTo>
                  <a:pt x="888043" y="2905309"/>
                </a:lnTo>
                <a:lnTo>
                  <a:pt x="784464" y="2905309"/>
                </a:lnTo>
                <a:lnTo>
                  <a:pt x="802764" y="2899945"/>
                </a:lnTo>
                <a:lnTo>
                  <a:pt x="870628" y="2863125"/>
                </a:lnTo>
                <a:lnTo>
                  <a:pt x="933654" y="2840616"/>
                </a:lnTo>
                <a:lnTo>
                  <a:pt x="1003429" y="2804601"/>
                </a:lnTo>
                <a:lnTo>
                  <a:pt x="1068160" y="2782810"/>
                </a:lnTo>
                <a:lnTo>
                  <a:pt x="1139435" y="2747426"/>
                </a:lnTo>
                <a:lnTo>
                  <a:pt x="1205460" y="2726179"/>
                </a:lnTo>
                <a:lnTo>
                  <a:pt x="1277821" y="2691253"/>
                </a:lnTo>
                <a:lnTo>
                  <a:pt x="1344726" y="2670376"/>
                </a:lnTo>
                <a:lnTo>
                  <a:pt x="1417761" y="2635733"/>
                </a:lnTo>
                <a:lnTo>
                  <a:pt x="1754385" y="2532234"/>
                </a:lnTo>
                <a:lnTo>
                  <a:pt x="1840985" y="2503301"/>
                </a:lnTo>
                <a:lnTo>
                  <a:pt x="1918310" y="2486811"/>
                </a:lnTo>
                <a:lnTo>
                  <a:pt x="1998289" y="2455091"/>
                </a:lnTo>
                <a:lnTo>
                  <a:pt x="2075312" y="2422127"/>
                </a:lnTo>
                <a:lnTo>
                  <a:pt x="2149618" y="2388020"/>
                </a:lnTo>
                <a:lnTo>
                  <a:pt x="2221444" y="2352868"/>
                </a:lnTo>
                <a:lnTo>
                  <a:pt x="2291028" y="2316773"/>
                </a:lnTo>
                <a:lnTo>
                  <a:pt x="2358608" y="2279834"/>
                </a:lnTo>
                <a:lnTo>
                  <a:pt x="2424420" y="2242151"/>
                </a:lnTo>
                <a:lnTo>
                  <a:pt x="2494548" y="2189939"/>
                </a:lnTo>
                <a:lnTo>
                  <a:pt x="2557539" y="2151068"/>
                </a:lnTo>
                <a:lnTo>
                  <a:pt x="2625320" y="2097868"/>
                </a:lnTo>
                <a:lnTo>
                  <a:pt x="2686440" y="2058210"/>
                </a:lnTo>
                <a:lnTo>
                  <a:pt x="2752826" y="2004422"/>
                </a:lnTo>
                <a:lnTo>
                  <a:pt x="2950882" y="1842595"/>
                </a:lnTo>
                <a:lnTo>
                  <a:pt x="3017325" y="1788832"/>
                </a:lnTo>
                <a:lnTo>
                  <a:pt x="3084378" y="1735325"/>
                </a:lnTo>
                <a:lnTo>
                  <a:pt x="3222840" y="1613798"/>
                </a:lnTo>
                <a:lnTo>
                  <a:pt x="3258518" y="1579777"/>
                </a:lnTo>
                <a:lnTo>
                  <a:pt x="3288643" y="1559765"/>
                </a:lnTo>
                <a:lnTo>
                  <a:pt x="3324925" y="1525999"/>
                </a:lnTo>
                <a:lnTo>
                  <a:pt x="3361541" y="1492372"/>
                </a:lnTo>
                <a:lnTo>
                  <a:pt x="3392666" y="1472781"/>
                </a:lnTo>
                <a:lnTo>
                  <a:pt x="3430011" y="1439462"/>
                </a:lnTo>
                <a:lnTo>
                  <a:pt x="3467751" y="1406309"/>
                </a:lnTo>
                <a:lnTo>
                  <a:pt x="3505909" y="1373332"/>
                </a:lnTo>
                <a:lnTo>
                  <a:pt x="3544504" y="1340539"/>
                </a:lnTo>
                <a:lnTo>
                  <a:pt x="3583558" y="1307939"/>
                </a:lnTo>
                <a:lnTo>
                  <a:pt x="3617246" y="1289427"/>
                </a:lnTo>
                <a:lnTo>
                  <a:pt x="3657279" y="1257239"/>
                </a:lnTo>
                <a:lnTo>
                  <a:pt x="3703678" y="1211384"/>
                </a:lnTo>
                <a:lnTo>
                  <a:pt x="3744774" y="1179644"/>
                </a:lnTo>
                <a:lnTo>
                  <a:pt x="3786433" y="1148140"/>
                </a:lnTo>
                <a:lnTo>
                  <a:pt x="3828675" y="1116882"/>
                </a:lnTo>
                <a:lnTo>
                  <a:pt x="3871521" y="1085879"/>
                </a:lnTo>
                <a:lnTo>
                  <a:pt x="3914992" y="1055138"/>
                </a:lnTo>
                <a:lnTo>
                  <a:pt x="3994543" y="990546"/>
                </a:lnTo>
                <a:lnTo>
                  <a:pt x="4068784" y="940064"/>
                </a:lnTo>
                <a:lnTo>
                  <a:pt x="4143447" y="889761"/>
                </a:lnTo>
                <a:lnTo>
                  <a:pt x="4212577" y="853475"/>
                </a:lnTo>
                <a:lnTo>
                  <a:pt x="4287752" y="803387"/>
                </a:lnTo>
                <a:lnTo>
                  <a:pt x="4495828" y="694816"/>
                </a:lnTo>
                <a:lnTo>
                  <a:pt x="4558998" y="672368"/>
                </a:lnTo>
                <a:lnTo>
                  <a:pt x="4627656" y="635883"/>
                </a:lnTo>
                <a:lnTo>
                  <a:pt x="4690000" y="613086"/>
                </a:lnTo>
                <a:lnTo>
                  <a:pt x="4751764" y="590046"/>
                </a:lnTo>
                <a:lnTo>
                  <a:pt x="4812836" y="566714"/>
                </a:lnTo>
              </a:path>
              <a:path w="4892965" h="2905309">
                <a:moveTo>
                  <a:pt x="4873093" y="1719973"/>
                </a:moveTo>
                <a:lnTo>
                  <a:pt x="4888198" y="1726331"/>
                </a:lnTo>
                <a:lnTo>
                  <a:pt x="4888060" y="1775312"/>
                </a:lnTo>
                <a:lnTo>
                  <a:pt x="4875007" y="1769818"/>
                </a:lnTo>
                <a:lnTo>
                  <a:pt x="4789619" y="1782914"/>
                </a:lnTo>
                <a:lnTo>
                  <a:pt x="4709205" y="1798105"/>
                </a:lnTo>
                <a:lnTo>
                  <a:pt x="4639333" y="1801386"/>
                </a:lnTo>
                <a:lnTo>
                  <a:pt x="4568036" y="1820414"/>
                </a:lnTo>
                <a:lnTo>
                  <a:pt x="4500881" y="1841185"/>
                </a:lnTo>
                <a:lnTo>
                  <a:pt x="4437592" y="1863584"/>
                </a:lnTo>
                <a:lnTo>
                  <a:pt x="4377891" y="1887493"/>
                </a:lnTo>
                <a:lnTo>
                  <a:pt x="4321501" y="1912795"/>
                </a:lnTo>
                <a:lnTo>
                  <a:pt x="4268145" y="1939375"/>
                </a:lnTo>
                <a:lnTo>
                  <a:pt x="4211701" y="1981001"/>
                </a:lnTo>
                <a:lnTo>
                  <a:pt x="4163582" y="2009785"/>
                </a:lnTo>
                <a:lnTo>
                  <a:pt x="4117665" y="2039497"/>
                </a:lnTo>
                <a:lnTo>
                  <a:pt x="4073674" y="2070018"/>
                </a:lnTo>
                <a:lnTo>
                  <a:pt x="4025486" y="2115120"/>
                </a:lnTo>
                <a:lnTo>
                  <a:pt x="3984514" y="2146912"/>
                </a:lnTo>
                <a:lnTo>
                  <a:pt x="3938791" y="2193051"/>
                </a:lnTo>
                <a:lnTo>
                  <a:pt x="3899730" y="2225648"/>
                </a:lnTo>
                <a:lnTo>
                  <a:pt x="3855364" y="2272359"/>
                </a:lnTo>
                <a:lnTo>
                  <a:pt x="3811260" y="2319179"/>
                </a:lnTo>
                <a:lnTo>
                  <a:pt x="3772986" y="2352108"/>
                </a:lnTo>
                <a:lnTo>
                  <a:pt x="3740546" y="2387491"/>
                </a:lnTo>
                <a:lnTo>
                  <a:pt x="3707819" y="2422755"/>
                </a:lnTo>
                <a:lnTo>
                  <a:pt x="3680552" y="2443970"/>
                </a:lnTo>
                <a:lnTo>
                  <a:pt x="3646955" y="2478867"/>
                </a:lnTo>
                <a:lnTo>
                  <a:pt x="3612775" y="2513518"/>
                </a:lnTo>
                <a:lnTo>
                  <a:pt x="3577912" y="2547882"/>
                </a:lnTo>
                <a:lnTo>
                  <a:pt x="3542268" y="2581918"/>
                </a:lnTo>
                <a:lnTo>
                  <a:pt x="3505744" y="2615582"/>
                </a:lnTo>
                <a:lnTo>
                  <a:pt x="3468240" y="2648835"/>
                </a:lnTo>
                <a:lnTo>
                  <a:pt x="3429658" y="2681633"/>
                </a:lnTo>
                <a:lnTo>
                  <a:pt x="3389898" y="2713936"/>
                </a:lnTo>
                <a:lnTo>
                  <a:pt x="3348862" y="2745702"/>
                </a:lnTo>
                <a:lnTo>
                  <a:pt x="3306451" y="2776888"/>
                </a:lnTo>
                <a:lnTo>
                  <a:pt x="3262565" y="2807455"/>
                </a:lnTo>
                <a:lnTo>
                  <a:pt x="3217106" y="2837358"/>
                </a:lnTo>
                <a:lnTo>
                  <a:pt x="3169975" y="2866559"/>
                </a:lnTo>
                <a:lnTo>
                  <a:pt x="3121073" y="2895013"/>
                </a:lnTo>
                <a:lnTo>
                  <a:pt x="3107474" y="2905309"/>
                </a:lnTo>
                <a:lnTo>
                  <a:pt x="3017410" y="2905309"/>
                </a:lnTo>
                <a:lnTo>
                  <a:pt x="3042687" y="2894711"/>
                </a:lnTo>
                <a:lnTo>
                  <a:pt x="3098663" y="2852887"/>
                </a:lnTo>
                <a:lnTo>
                  <a:pt x="3146991" y="2824191"/>
                </a:lnTo>
                <a:lnTo>
                  <a:pt x="3193611" y="2794776"/>
                </a:lnTo>
                <a:lnTo>
                  <a:pt x="3238616" y="2764681"/>
                </a:lnTo>
                <a:lnTo>
                  <a:pt x="3282099" y="2733945"/>
                </a:lnTo>
                <a:lnTo>
                  <a:pt x="3324155" y="2702609"/>
                </a:lnTo>
                <a:lnTo>
                  <a:pt x="3364878" y="2670712"/>
                </a:lnTo>
                <a:lnTo>
                  <a:pt x="3404360" y="2638292"/>
                </a:lnTo>
                <a:lnTo>
                  <a:pt x="3442697" y="2605390"/>
                </a:lnTo>
                <a:lnTo>
                  <a:pt x="3479981" y="2572045"/>
                </a:lnTo>
                <a:lnTo>
                  <a:pt x="3516307" y="2538297"/>
                </a:lnTo>
                <a:lnTo>
                  <a:pt x="3545923" y="2518071"/>
                </a:lnTo>
                <a:lnTo>
                  <a:pt x="3580613" y="2483634"/>
                </a:lnTo>
                <a:lnTo>
                  <a:pt x="3614625" y="2448912"/>
                </a:lnTo>
                <a:lnTo>
                  <a:pt x="3648055" y="2413944"/>
                </a:lnTo>
                <a:lnTo>
                  <a:pt x="3675149" y="2392656"/>
                </a:lnTo>
                <a:lnTo>
                  <a:pt x="3707693" y="2357316"/>
                </a:lnTo>
                <a:lnTo>
                  <a:pt x="3739934" y="2321849"/>
                </a:lnTo>
                <a:lnTo>
                  <a:pt x="3784471" y="2275210"/>
                </a:lnTo>
                <a:lnTo>
                  <a:pt x="3823156" y="2242455"/>
                </a:lnTo>
                <a:lnTo>
                  <a:pt x="3867965" y="2195931"/>
                </a:lnTo>
                <a:lnTo>
                  <a:pt x="3913340" y="2149646"/>
                </a:lnTo>
                <a:lnTo>
                  <a:pt x="3953719" y="2117604"/>
                </a:lnTo>
                <a:lnTo>
                  <a:pt x="4001079" y="2072154"/>
                </a:lnTo>
                <a:lnTo>
                  <a:pt x="4044015" y="2041188"/>
                </a:lnTo>
                <a:lnTo>
                  <a:pt x="4094503" y="1997054"/>
                </a:lnTo>
                <a:lnTo>
                  <a:pt x="4141138" y="1967646"/>
                </a:lnTo>
                <a:lnTo>
                  <a:pt x="4190051" y="1939195"/>
                </a:lnTo>
                <a:lnTo>
                  <a:pt x="4247371" y="1897938"/>
                </a:lnTo>
                <a:lnTo>
                  <a:pt x="4301695" y="1871766"/>
                </a:lnTo>
                <a:lnTo>
                  <a:pt x="4359153" y="1846913"/>
                </a:lnTo>
                <a:lnTo>
                  <a:pt x="4420031" y="1823499"/>
                </a:lnTo>
                <a:lnTo>
                  <a:pt x="4484614" y="1801645"/>
                </a:lnTo>
                <a:lnTo>
                  <a:pt x="4553187" y="1781471"/>
                </a:lnTo>
                <a:lnTo>
                  <a:pt x="4626036" y="1763096"/>
                </a:lnTo>
                <a:lnTo>
                  <a:pt x="4703446" y="1746642"/>
                </a:lnTo>
                <a:lnTo>
                  <a:pt x="4785704" y="1732227"/>
                </a:lnTo>
                <a:lnTo>
                  <a:pt x="4873093" y="1719973"/>
                </a:lnTo>
              </a:path>
              <a:path w="4892965" h="2905309">
                <a:moveTo>
                  <a:pt x="4888887" y="1481011"/>
                </a:moveTo>
                <a:lnTo>
                  <a:pt x="4889124" y="1726721"/>
                </a:lnTo>
                <a:lnTo>
                  <a:pt x="4888198" y="1726331"/>
                </a:lnTo>
                <a:lnTo>
                  <a:pt x="4888887" y="1481011"/>
                </a:lnTo>
              </a:path>
              <a:path w="4892965" h="2905309">
                <a:moveTo>
                  <a:pt x="4892965" y="28322"/>
                </a:moveTo>
                <a:lnTo>
                  <a:pt x="4888887" y="1481011"/>
                </a:lnTo>
                <a:lnTo>
                  <a:pt x="4888035" y="598367"/>
                </a:lnTo>
                <a:lnTo>
                  <a:pt x="4812836" y="566714"/>
                </a:lnTo>
                <a:lnTo>
                  <a:pt x="4867260" y="556930"/>
                </a:lnTo>
                <a:lnTo>
                  <a:pt x="4888767" y="549636"/>
                </a:lnTo>
                <a:lnTo>
                  <a:pt x="4891688" y="76823"/>
                </a:lnTo>
                <a:lnTo>
                  <a:pt x="4726292" y="7203"/>
                </a:lnTo>
                <a:lnTo>
                  <a:pt x="4780531" y="13687"/>
                </a:lnTo>
                <a:lnTo>
                  <a:pt x="4884051" y="40916"/>
                </a:lnTo>
                <a:lnTo>
                  <a:pt x="4892965" y="28322"/>
                </a:lnTo>
              </a:path>
            </a:pathLst>
          </a:custGeom>
          <a:solidFill>
            <a:srgbClr val="FEF1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6000" spc="-2000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16000" spc="-301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16000" spc="-38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16000" spc="-2270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16000" spc="-29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16000" spc="-2000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16000" spc="-301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16000" spc="-299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16000" spc="-299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16000" spc="-1620">
                <a:solidFill>
                  <a:srgbClr val="FEF1EB"/>
                </a:solidFill>
                <a:latin typeface="Arial"/>
                <a:cs typeface="Arial"/>
              </a:rPr>
              <a:t>N</a:t>
            </a:r>
            <a:endParaRPr sz="16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8796" y="5331005"/>
            <a:ext cx="5410835" cy="21640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93345">
              <a:lnSpc>
                <a:spcPct val="100000"/>
              </a:lnSpc>
            </a:pPr>
            <a:r>
              <a:rPr dirty="0" smtClean="0" sz="3200" spc="-95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3200" spc="60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3200" spc="-15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200" spc="-170">
                <a:solidFill>
                  <a:srgbClr val="FEF1EB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algn="ctr" marL="12700" marR="12700" indent="-635">
              <a:lnSpc>
                <a:spcPct val="113900"/>
              </a:lnSpc>
            </a:pPr>
            <a:r>
              <a:rPr dirty="0" smtClean="0" sz="3200" spc="-13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200" spc="14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200" spc="-13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200" spc="27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200" spc="-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200" spc="-13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200" spc="25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3200" spc="-15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200" spc="-24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200" spc="-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200" spc="-13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200" spc="-15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200" spc="-14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3200" spc="155">
                <a:solidFill>
                  <a:srgbClr val="FEF1EB"/>
                </a:solidFill>
                <a:latin typeface="Arial"/>
                <a:cs typeface="Arial"/>
              </a:rPr>
              <a:t>2</a:t>
            </a:r>
            <a:r>
              <a:rPr dirty="0" smtClean="0" sz="3200" spc="225">
                <a:solidFill>
                  <a:srgbClr val="FEF1EB"/>
                </a:solidFill>
                <a:latin typeface="Arial"/>
                <a:cs typeface="Arial"/>
              </a:rPr>
              <a:t>0</a:t>
            </a:r>
            <a:r>
              <a:rPr dirty="0" smtClean="0" sz="3200" spc="114">
                <a:solidFill>
                  <a:srgbClr val="FEF1EB"/>
                </a:solidFill>
                <a:latin typeface="Arial"/>
                <a:cs typeface="Arial"/>
              </a:rPr>
              <a:t>4</a:t>
            </a:r>
            <a:r>
              <a:rPr dirty="0" smtClean="0" sz="3200" spc="-700">
                <a:solidFill>
                  <a:srgbClr val="FEF1EB"/>
                </a:solidFill>
                <a:latin typeface="Arial"/>
                <a:cs typeface="Arial"/>
              </a:rPr>
              <a:t>1</a:t>
            </a:r>
            <a:r>
              <a:rPr dirty="0" smtClean="0" sz="3200" spc="225">
                <a:solidFill>
                  <a:srgbClr val="FEF1EB"/>
                </a:solidFill>
                <a:latin typeface="Arial"/>
                <a:cs typeface="Arial"/>
              </a:rPr>
              <a:t>0</a:t>
            </a:r>
            <a:r>
              <a:rPr dirty="0" smtClean="0" sz="3200" spc="240">
                <a:solidFill>
                  <a:srgbClr val="FEF1EB"/>
                </a:solidFill>
                <a:latin typeface="Arial"/>
                <a:cs typeface="Arial"/>
              </a:rPr>
              <a:t>5</a:t>
            </a:r>
            <a:r>
              <a:rPr dirty="0" smtClean="0" sz="3200" spc="-700">
                <a:solidFill>
                  <a:srgbClr val="FEF1EB"/>
                </a:solidFill>
                <a:latin typeface="Arial"/>
                <a:cs typeface="Arial"/>
              </a:rPr>
              <a:t>1</a:t>
            </a:r>
            <a:r>
              <a:rPr dirty="0" smtClean="0" sz="3200" spc="225">
                <a:solidFill>
                  <a:srgbClr val="FEF1EB"/>
                </a:solidFill>
                <a:latin typeface="Arial"/>
                <a:cs typeface="Arial"/>
              </a:rPr>
              <a:t>0</a:t>
            </a:r>
            <a:r>
              <a:rPr dirty="0" smtClean="0" sz="3200" spc="114">
                <a:solidFill>
                  <a:srgbClr val="FEF1EB"/>
                </a:solidFill>
                <a:latin typeface="Arial"/>
                <a:cs typeface="Arial"/>
              </a:rPr>
              <a:t>9</a:t>
            </a:r>
            <a:r>
              <a:rPr dirty="0" smtClean="0" sz="3200" spc="245">
                <a:solidFill>
                  <a:srgbClr val="FEF1EB"/>
                </a:solidFill>
                <a:latin typeface="Arial"/>
                <a:cs typeface="Arial"/>
              </a:rPr>
              <a:t>5</a:t>
            </a:r>
            <a:r>
              <a:rPr dirty="0" smtClean="0" sz="3200" spc="1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200" spc="-24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200" spc="-13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200" spc="-13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200" spc="1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3200" spc="-15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200" spc="-95">
                <a:solidFill>
                  <a:srgbClr val="FEF1EB"/>
                </a:solidFill>
                <a:latin typeface="Arial"/>
                <a:cs typeface="Arial"/>
              </a:rPr>
              <a:t>K</a:t>
            </a:r>
            <a:r>
              <a:rPr dirty="0" smtClean="0" sz="3200" spc="-13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200" spc="10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3200" spc="14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200" spc="9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200" spc="-15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200" spc="-14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3200" spc="155">
                <a:solidFill>
                  <a:srgbClr val="FEF1EB"/>
                </a:solidFill>
                <a:latin typeface="Arial"/>
                <a:cs typeface="Arial"/>
              </a:rPr>
              <a:t>2</a:t>
            </a:r>
            <a:r>
              <a:rPr dirty="0" smtClean="0" sz="3200" spc="225">
                <a:solidFill>
                  <a:srgbClr val="FEF1EB"/>
                </a:solidFill>
                <a:latin typeface="Arial"/>
                <a:cs typeface="Arial"/>
              </a:rPr>
              <a:t>0</a:t>
            </a:r>
            <a:r>
              <a:rPr dirty="0" smtClean="0" sz="3200" spc="114">
                <a:solidFill>
                  <a:srgbClr val="FEF1EB"/>
                </a:solidFill>
                <a:latin typeface="Arial"/>
                <a:cs typeface="Arial"/>
              </a:rPr>
              <a:t>4</a:t>
            </a:r>
            <a:r>
              <a:rPr dirty="0" smtClean="0" sz="3200" spc="-700">
                <a:solidFill>
                  <a:srgbClr val="FEF1EB"/>
                </a:solidFill>
                <a:latin typeface="Arial"/>
                <a:cs typeface="Arial"/>
              </a:rPr>
              <a:t>1</a:t>
            </a:r>
            <a:r>
              <a:rPr dirty="0" smtClean="0" sz="3200" spc="225">
                <a:solidFill>
                  <a:srgbClr val="FEF1EB"/>
                </a:solidFill>
                <a:latin typeface="Arial"/>
                <a:cs typeface="Arial"/>
              </a:rPr>
              <a:t>0</a:t>
            </a:r>
            <a:r>
              <a:rPr dirty="0" smtClean="0" sz="3200" spc="240">
                <a:solidFill>
                  <a:srgbClr val="FEF1EB"/>
                </a:solidFill>
                <a:latin typeface="Arial"/>
                <a:cs typeface="Arial"/>
              </a:rPr>
              <a:t>5</a:t>
            </a:r>
            <a:r>
              <a:rPr dirty="0" smtClean="0" sz="3200" spc="-700">
                <a:solidFill>
                  <a:srgbClr val="FEF1EB"/>
                </a:solidFill>
                <a:latin typeface="Arial"/>
                <a:cs typeface="Arial"/>
              </a:rPr>
              <a:t>1</a:t>
            </a:r>
            <a:r>
              <a:rPr dirty="0" smtClean="0" sz="3200" spc="225">
                <a:solidFill>
                  <a:srgbClr val="FEF1EB"/>
                </a:solidFill>
                <a:latin typeface="Arial"/>
                <a:cs typeface="Arial"/>
              </a:rPr>
              <a:t>0</a:t>
            </a:r>
            <a:r>
              <a:rPr dirty="0" smtClean="0" sz="3200" spc="114">
                <a:solidFill>
                  <a:srgbClr val="FEF1EB"/>
                </a:solidFill>
                <a:latin typeface="Arial"/>
                <a:cs typeface="Arial"/>
              </a:rPr>
              <a:t>9</a:t>
            </a:r>
            <a:r>
              <a:rPr dirty="0" smtClean="0" sz="3200" spc="160">
                <a:solidFill>
                  <a:srgbClr val="FEF1EB"/>
                </a:solidFill>
                <a:latin typeface="Arial"/>
                <a:cs typeface="Arial"/>
              </a:rPr>
              <a:t>2</a:t>
            </a:r>
            <a:r>
              <a:rPr dirty="0" smtClean="0" sz="3200" spc="8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200" spc="-114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3200" spc="-9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200" spc="-9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200" spc="28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200" spc="-15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200" spc="-114">
                <a:solidFill>
                  <a:srgbClr val="FEF1EB"/>
                </a:solidFill>
                <a:latin typeface="Arial"/>
                <a:cs typeface="Arial"/>
              </a:rPr>
              <a:t>V</a:t>
            </a:r>
            <a:r>
              <a:rPr dirty="0" smtClean="0" sz="3200" spc="-13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200" spc="-70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3200" spc="-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200" spc="-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200" spc="-13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200" spc="-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200" spc="9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200" spc="-15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200" spc="-14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3200" spc="-700">
                <a:solidFill>
                  <a:srgbClr val="FEF1EB"/>
                </a:solidFill>
                <a:latin typeface="Arial"/>
                <a:cs typeface="Arial"/>
              </a:rPr>
              <a:t>1</a:t>
            </a:r>
            <a:r>
              <a:rPr dirty="0" smtClean="0" sz="3200" spc="114">
                <a:solidFill>
                  <a:srgbClr val="FEF1EB"/>
                </a:solidFill>
                <a:latin typeface="Arial"/>
                <a:cs typeface="Arial"/>
              </a:rPr>
              <a:t>9</a:t>
            </a:r>
            <a:r>
              <a:rPr dirty="0" smtClean="0" sz="3200" spc="114">
                <a:solidFill>
                  <a:srgbClr val="FEF1EB"/>
                </a:solidFill>
                <a:latin typeface="Arial"/>
                <a:cs typeface="Arial"/>
              </a:rPr>
              <a:t>4</a:t>
            </a:r>
            <a:r>
              <a:rPr dirty="0" smtClean="0" sz="3200" spc="-700">
                <a:solidFill>
                  <a:srgbClr val="FEF1EB"/>
                </a:solidFill>
                <a:latin typeface="Arial"/>
                <a:cs typeface="Arial"/>
              </a:rPr>
              <a:t>1</a:t>
            </a:r>
            <a:r>
              <a:rPr dirty="0" smtClean="0" sz="3200" spc="225">
                <a:solidFill>
                  <a:srgbClr val="FEF1EB"/>
                </a:solidFill>
                <a:latin typeface="Arial"/>
                <a:cs typeface="Arial"/>
              </a:rPr>
              <a:t>0</a:t>
            </a:r>
            <a:r>
              <a:rPr dirty="0" smtClean="0" sz="3200" spc="240">
                <a:solidFill>
                  <a:srgbClr val="FEF1EB"/>
                </a:solidFill>
                <a:latin typeface="Arial"/>
                <a:cs typeface="Arial"/>
              </a:rPr>
              <a:t>5</a:t>
            </a:r>
            <a:r>
              <a:rPr dirty="0" smtClean="0" sz="3200" spc="225">
                <a:solidFill>
                  <a:srgbClr val="FEF1EB"/>
                </a:solidFill>
                <a:latin typeface="Arial"/>
                <a:cs typeface="Arial"/>
              </a:rPr>
              <a:t>0</a:t>
            </a:r>
            <a:r>
              <a:rPr dirty="0" smtClean="0" sz="3200" spc="225">
                <a:solidFill>
                  <a:srgbClr val="FEF1EB"/>
                </a:solidFill>
                <a:latin typeface="Arial"/>
                <a:cs typeface="Arial"/>
              </a:rPr>
              <a:t>0</a:t>
            </a:r>
            <a:r>
              <a:rPr dirty="0" smtClean="0" sz="3200" spc="-165">
                <a:solidFill>
                  <a:srgbClr val="FEF1EB"/>
                </a:solidFill>
                <a:latin typeface="Arial"/>
                <a:cs typeface="Arial"/>
              </a:rPr>
              <a:t>7</a:t>
            </a:r>
            <a:r>
              <a:rPr dirty="0" smtClean="0" sz="3200" spc="120">
                <a:solidFill>
                  <a:srgbClr val="FEF1EB"/>
                </a:solidFill>
                <a:latin typeface="Arial"/>
                <a:cs typeface="Arial"/>
              </a:rPr>
              <a:t>9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5449" y="0"/>
            <a:ext cx="3609308" cy="1446369"/>
          </a:xfrm>
          <a:custGeom>
            <a:avLst/>
            <a:gdLst/>
            <a:ahLst/>
            <a:cxnLst/>
            <a:rect l="l" t="t" r="r" b="b"/>
            <a:pathLst>
              <a:path w="3609308" h="1446369">
                <a:moveTo>
                  <a:pt x="1490137" y="1446369"/>
                </a:moveTo>
                <a:lnTo>
                  <a:pt x="1380670" y="1444644"/>
                </a:lnTo>
                <a:lnTo>
                  <a:pt x="1275993" y="1436687"/>
                </a:lnTo>
                <a:lnTo>
                  <a:pt x="1176988" y="1422150"/>
                </a:lnTo>
                <a:lnTo>
                  <a:pt x="1084046" y="1399767"/>
                </a:lnTo>
                <a:lnTo>
                  <a:pt x="996771" y="1368977"/>
                </a:lnTo>
                <a:lnTo>
                  <a:pt x="914873" y="1330489"/>
                </a:lnTo>
                <a:lnTo>
                  <a:pt x="838062" y="1285014"/>
                </a:lnTo>
                <a:lnTo>
                  <a:pt x="766047" y="1233261"/>
                </a:lnTo>
                <a:lnTo>
                  <a:pt x="698536" y="1175939"/>
                </a:lnTo>
                <a:lnTo>
                  <a:pt x="635240" y="1113758"/>
                </a:lnTo>
                <a:lnTo>
                  <a:pt x="575868" y="1047427"/>
                </a:lnTo>
                <a:lnTo>
                  <a:pt x="520128" y="977655"/>
                </a:lnTo>
                <a:lnTo>
                  <a:pt x="467731" y="905154"/>
                </a:lnTo>
                <a:lnTo>
                  <a:pt x="418385" y="830630"/>
                </a:lnTo>
                <a:lnTo>
                  <a:pt x="371799" y="754796"/>
                </a:lnTo>
                <a:lnTo>
                  <a:pt x="327684" y="678358"/>
                </a:lnTo>
                <a:lnTo>
                  <a:pt x="285748" y="602029"/>
                </a:lnTo>
                <a:lnTo>
                  <a:pt x="245701" y="526515"/>
                </a:lnTo>
                <a:lnTo>
                  <a:pt x="170109" y="380777"/>
                </a:lnTo>
                <a:lnTo>
                  <a:pt x="133984" y="311972"/>
                </a:lnTo>
                <a:lnTo>
                  <a:pt x="98584" y="246820"/>
                </a:lnTo>
                <a:lnTo>
                  <a:pt x="63619" y="186033"/>
                </a:lnTo>
                <a:lnTo>
                  <a:pt x="33328" y="124912"/>
                </a:lnTo>
                <a:lnTo>
                  <a:pt x="11635" y="58867"/>
                </a:lnTo>
                <a:lnTo>
                  <a:pt x="0" y="0"/>
                </a:lnTo>
                <a:lnTo>
                  <a:pt x="3609308" y="0"/>
                </a:lnTo>
                <a:lnTo>
                  <a:pt x="3598558" y="73612"/>
                </a:lnTo>
                <a:lnTo>
                  <a:pt x="3574345" y="186990"/>
                </a:lnTo>
                <a:lnTo>
                  <a:pt x="3543943" y="295389"/>
                </a:lnTo>
                <a:lnTo>
                  <a:pt x="3508184" y="398171"/>
                </a:lnTo>
                <a:lnTo>
                  <a:pt x="3467901" y="494697"/>
                </a:lnTo>
                <a:lnTo>
                  <a:pt x="3423928" y="584330"/>
                </a:lnTo>
                <a:lnTo>
                  <a:pt x="3377097" y="666430"/>
                </a:lnTo>
                <a:lnTo>
                  <a:pt x="3328241" y="740359"/>
                </a:lnTo>
                <a:lnTo>
                  <a:pt x="3278194" y="805480"/>
                </a:lnTo>
                <a:lnTo>
                  <a:pt x="3227788" y="861154"/>
                </a:lnTo>
                <a:lnTo>
                  <a:pt x="3172071" y="911864"/>
                </a:lnTo>
                <a:lnTo>
                  <a:pt x="3106124" y="962286"/>
                </a:lnTo>
                <a:lnTo>
                  <a:pt x="3030831" y="1012071"/>
                </a:lnTo>
                <a:lnTo>
                  <a:pt x="2947076" y="1060869"/>
                </a:lnTo>
                <a:lnTo>
                  <a:pt x="2855741" y="1108330"/>
                </a:lnTo>
                <a:lnTo>
                  <a:pt x="2757711" y="1154105"/>
                </a:lnTo>
                <a:lnTo>
                  <a:pt x="2653868" y="1197845"/>
                </a:lnTo>
                <a:lnTo>
                  <a:pt x="2545097" y="1239199"/>
                </a:lnTo>
                <a:lnTo>
                  <a:pt x="2432281" y="1277819"/>
                </a:lnTo>
                <a:lnTo>
                  <a:pt x="2316302" y="1313354"/>
                </a:lnTo>
                <a:lnTo>
                  <a:pt x="2198046" y="1345455"/>
                </a:lnTo>
                <a:lnTo>
                  <a:pt x="2078394" y="1373772"/>
                </a:lnTo>
                <a:lnTo>
                  <a:pt x="1958232" y="1397957"/>
                </a:lnTo>
                <a:lnTo>
                  <a:pt x="1838441" y="1417658"/>
                </a:lnTo>
                <a:lnTo>
                  <a:pt x="1719906" y="1432527"/>
                </a:lnTo>
                <a:lnTo>
                  <a:pt x="1603511" y="1442214"/>
                </a:lnTo>
                <a:lnTo>
                  <a:pt x="1490137" y="1446369"/>
                </a:lnTo>
              </a:path>
            </a:pathLst>
          </a:custGeom>
          <a:solidFill>
            <a:srgbClr val="E7B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68931" y="7127785"/>
            <a:ext cx="2219304" cy="342161"/>
          </a:xfrm>
          <a:custGeom>
            <a:avLst/>
            <a:gdLst/>
            <a:ahLst/>
            <a:cxnLst/>
            <a:rect l="l" t="t" r="r" b="b"/>
            <a:pathLst>
              <a:path w="2219304" h="342161">
                <a:moveTo>
                  <a:pt x="521000" y="93418"/>
                </a:moveTo>
                <a:lnTo>
                  <a:pt x="560713" y="93418"/>
                </a:lnTo>
                <a:lnTo>
                  <a:pt x="557468" y="103923"/>
                </a:lnTo>
                <a:lnTo>
                  <a:pt x="540973" y="149320"/>
                </a:lnTo>
                <a:lnTo>
                  <a:pt x="524487" y="184962"/>
                </a:lnTo>
                <a:lnTo>
                  <a:pt x="504022" y="220228"/>
                </a:lnTo>
                <a:lnTo>
                  <a:pt x="477613" y="256245"/>
                </a:lnTo>
                <a:lnTo>
                  <a:pt x="449042" y="286634"/>
                </a:lnTo>
                <a:lnTo>
                  <a:pt x="418295" y="310646"/>
                </a:lnTo>
                <a:lnTo>
                  <a:pt x="383766" y="327529"/>
                </a:lnTo>
                <a:lnTo>
                  <a:pt x="343848" y="338034"/>
                </a:lnTo>
                <a:lnTo>
                  <a:pt x="296934" y="342161"/>
                </a:lnTo>
                <a:lnTo>
                  <a:pt x="279463" y="342161"/>
                </a:lnTo>
                <a:lnTo>
                  <a:pt x="221534" y="338034"/>
                </a:lnTo>
                <a:lnTo>
                  <a:pt x="183337" y="329029"/>
                </a:lnTo>
                <a:lnTo>
                  <a:pt x="147585" y="314397"/>
                </a:lnTo>
                <a:lnTo>
                  <a:pt x="114699" y="293763"/>
                </a:lnTo>
                <a:lnTo>
                  <a:pt x="111842" y="291512"/>
                </a:lnTo>
                <a:lnTo>
                  <a:pt x="300419" y="291512"/>
                </a:lnTo>
                <a:lnTo>
                  <a:pt x="310909" y="291136"/>
                </a:lnTo>
                <a:lnTo>
                  <a:pt x="354491" y="285509"/>
                </a:lnTo>
                <a:lnTo>
                  <a:pt x="401386" y="272378"/>
                </a:lnTo>
                <a:lnTo>
                  <a:pt x="435590" y="252493"/>
                </a:lnTo>
                <a:lnTo>
                  <a:pt x="466435" y="218352"/>
                </a:lnTo>
                <a:lnTo>
                  <a:pt x="489261" y="173706"/>
                </a:lnTo>
                <a:lnTo>
                  <a:pt x="508557" y="126809"/>
                </a:lnTo>
                <a:lnTo>
                  <a:pt x="519933" y="96420"/>
                </a:lnTo>
                <a:lnTo>
                  <a:pt x="521000" y="93418"/>
                </a:lnTo>
                <a:close/>
              </a:path>
              <a:path w="2219304" h="342161">
                <a:moveTo>
                  <a:pt x="1067670" y="126059"/>
                </a:moveTo>
                <a:lnTo>
                  <a:pt x="1112083" y="126059"/>
                </a:lnTo>
                <a:lnTo>
                  <a:pt x="1106685" y="144067"/>
                </a:lnTo>
                <a:lnTo>
                  <a:pt x="1085626" y="193966"/>
                </a:lnTo>
                <a:lnTo>
                  <a:pt x="1057908" y="236736"/>
                </a:lnTo>
                <a:lnTo>
                  <a:pt x="1024346" y="272378"/>
                </a:lnTo>
                <a:lnTo>
                  <a:pt x="985755" y="300141"/>
                </a:lnTo>
                <a:lnTo>
                  <a:pt x="942948" y="320025"/>
                </a:lnTo>
                <a:lnTo>
                  <a:pt x="896742" y="331280"/>
                </a:lnTo>
                <a:lnTo>
                  <a:pt x="842769" y="335032"/>
                </a:lnTo>
                <a:lnTo>
                  <a:pt x="825328" y="335407"/>
                </a:lnTo>
                <a:lnTo>
                  <a:pt x="793227" y="333907"/>
                </a:lnTo>
                <a:lnTo>
                  <a:pt x="751142" y="326778"/>
                </a:lnTo>
                <a:lnTo>
                  <a:pt x="714922" y="313647"/>
                </a:lnTo>
                <a:lnTo>
                  <a:pt x="673002" y="285509"/>
                </a:lnTo>
                <a:lnTo>
                  <a:pt x="660695" y="273503"/>
                </a:lnTo>
                <a:lnTo>
                  <a:pt x="820699" y="273503"/>
                </a:lnTo>
                <a:lnTo>
                  <a:pt x="830108" y="273128"/>
                </a:lnTo>
                <a:lnTo>
                  <a:pt x="870891" y="266375"/>
                </a:lnTo>
                <a:lnTo>
                  <a:pt x="919392" y="250993"/>
                </a:lnTo>
                <a:lnTo>
                  <a:pt x="933142" y="245740"/>
                </a:lnTo>
                <a:lnTo>
                  <a:pt x="947654" y="240488"/>
                </a:lnTo>
                <a:lnTo>
                  <a:pt x="962984" y="234110"/>
                </a:lnTo>
                <a:lnTo>
                  <a:pt x="979187" y="227732"/>
                </a:lnTo>
                <a:lnTo>
                  <a:pt x="996319" y="220603"/>
                </a:lnTo>
                <a:lnTo>
                  <a:pt x="1029119" y="194341"/>
                </a:lnTo>
                <a:lnTo>
                  <a:pt x="1053684" y="157949"/>
                </a:lnTo>
                <a:lnTo>
                  <a:pt x="1066023" y="130561"/>
                </a:lnTo>
                <a:lnTo>
                  <a:pt x="1067670" y="126059"/>
                </a:lnTo>
                <a:close/>
              </a:path>
              <a:path w="2219304" h="342161">
                <a:moveTo>
                  <a:pt x="2194736" y="0"/>
                </a:moveTo>
                <a:lnTo>
                  <a:pt x="2219304" y="0"/>
                </a:lnTo>
                <a:lnTo>
                  <a:pt x="2218994" y="1875"/>
                </a:lnTo>
                <a:lnTo>
                  <a:pt x="2210885" y="40143"/>
                </a:lnTo>
                <a:lnTo>
                  <a:pt x="2199693" y="79537"/>
                </a:lnTo>
                <a:lnTo>
                  <a:pt x="2182763" y="125684"/>
                </a:lnTo>
                <a:lnTo>
                  <a:pt x="2159286" y="174081"/>
                </a:lnTo>
                <a:lnTo>
                  <a:pt x="2130333" y="217602"/>
                </a:lnTo>
                <a:lnTo>
                  <a:pt x="2102222" y="249867"/>
                </a:lnTo>
                <a:lnTo>
                  <a:pt x="2072401" y="274629"/>
                </a:lnTo>
                <a:lnTo>
                  <a:pt x="2027241" y="296389"/>
                </a:lnTo>
                <a:lnTo>
                  <a:pt x="1987269" y="305393"/>
                </a:lnTo>
                <a:lnTo>
                  <a:pt x="1940306" y="308770"/>
                </a:lnTo>
                <a:lnTo>
                  <a:pt x="1922824" y="308395"/>
                </a:lnTo>
                <a:lnTo>
                  <a:pt x="1884768" y="306519"/>
                </a:lnTo>
                <a:lnTo>
                  <a:pt x="1835706" y="297514"/>
                </a:lnTo>
                <a:lnTo>
                  <a:pt x="1790024" y="279506"/>
                </a:lnTo>
                <a:lnTo>
                  <a:pt x="1766482" y="265624"/>
                </a:lnTo>
                <a:lnTo>
                  <a:pt x="1948081" y="265624"/>
                </a:lnTo>
                <a:lnTo>
                  <a:pt x="1957795" y="264874"/>
                </a:lnTo>
                <a:lnTo>
                  <a:pt x="2000519" y="258496"/>
                </a:lnTo>
                <a:lnTo>
                  <a:pt x="2047080" y="244990"/>
                </a:lnTo>
                <a:lnTo>
                  <a:pt x="2081060" y="224355"/>
                </a:lnTo>
                <a:lnTo>
                  <a:pt x="2111867" y="189088"/>
                </a:lnTo>
                <a:lnTo>
                  <a:pt x="2135002" y="144442"/>
                </a:lnTo>
                <a:lnTo>
                  <a:pt x="2155488" y="98296"/>
                </a:lnTo>
                <a:lnTo>
                  <a:pt x="2173592" y="54025"/>
                </a:lnTo>
                <a:lnTo>
                  <a:pt x="2178733" y="41269"/>
                </a:lnTo>
                <a:lnTo>
                  <a:pt x="2183298" y="29638"/>
                </a:lnTo>
                <a:lnTo>
                  <a:pt x="2190384" y="11255"/>
                </a:lnTo>
                <a:lnTo>
                  <a:pt x="2192749" y="5252"/>
                </a:lnTo>
                <a:lnTo>
                  <a:pt x="2194736" y="0"/>
                </a:lnTo>
                <a:close/>
              </a:path>
              <a:path w="2219304" h="342161">
                <a:moveTo>
                  <a:pt x="1608969" y="90417"/>
                </a:moveTo>
                <a:lnTo>
                  <a:pt x="1646930" y="90417"/>
                </a:lnTo>
                <a:lnTo>
                  <a:pt x="1642968" y="101672"/>
                </a:lnTo>
                <a:lnTo>
                  <a:pt x="1623477" y="147819"/>
                </a:lnTo>
                <a:lnTo>
                  <a:pt x="1604718" y="182710"/>
                </a:lnTo>
                <a:lnTo>
                  <a:pt x="1580760" y="217602"/>
                </a:lnTo>
                <a:lnTo>
                  <a:pt x="1552557" y="249867"/>
                </a:lnTo>
                <a:lnTo>
                  <a:pt x="1522713" y="274629"/>
                </a:lnTo>
                <a:lnTo>
                  <a:pt x="1477595" y="296389"/>
                </a:lnTo>
                <a:lnTo>
                  <a:pt x="1437677" y="305393"/>
                </a:lnTo>
                <a:lnTo>
                  <a:pt x="1390762" y="308770"/>
                </a:lnTo>
                <a:lnTo>
                  <a:pt x="1373292" y="308395"/>
                </a:lnTo>
                <a:lnTo>
                  <a:pt x="1320435" y="304643"/>
                </a:lnTo>
                <a:lnTo>
                  <a:pt x="1277523" y="294888"/>
                </a:lnTo>
                <a:lnTo>
                  <a:pt x="1237407" y="277630"/>
                </a:lnTo>
                <a:lnTo>
                  <a:pt x="1216435" y="264874"/>
                </a:lnTo>
                <a:lnTo>
                  <a:pt x="1403168" y="264874"/>
                </a:lnTo>
                <a:lnTo>
                  <a:pt x="1413859" y="264124"/>
                </a:lnTo>
                <a:lnTo>
                  <a:pt x="1459383" y="256995"/>
                </a:lnTo>
                <a:lnTo>
                  <a:pt x="1506664" y="240863"/>
                </a:lnTo>
                <a:lnTo>
                  <a:pt x="1540072" y="217227"/>
                </a:lnTo>
                <a:lnTo>
                  <a:pt x="1568999" y="177833"/>
                </a:lnTo>
                <a:lnTo>
                  <a:pt x="1586864" y="141066"/>
                </a:lnTo>
                <a:lnTo>
                  <a:pt x="1598659" y="114804"/>
                </a:lnTo>
                <a:lnTo>
                  <a:pt x="1608969" y="90417"/>
                </a:lnTo>
                <a:close/>
              </a:path>
              <a:path w="2219304" h="342161">
                <a:moveTo>
                  <a:pt x="51039" y="27012"/>
                </a:moveTo>
                <a:lnTo>
                  <a:pt x="50994" y="28513"/>
                </a:lnTo>
                <a:lnTo>
                  <a:pt x="50971" y="38268"/>
                </a:lnTo>
                <a:lnTo>
                  <a:pt x="51006" y="40894"/>
                </a:lnTo>
                <a:lnTo>
                  <a:pt x="53895" y="85165"/>
                </a:lnTo>
                <a:lnTo>
                  <a:pt x="61633" y="130936"/>
                </a:lnTo>
                <a:lnTo>
                  <a:pt x="76961" y="177833"/>
                </a:lnTo>
                <a:lnTo>
                  <a:pt x="102426" y="219103"/>
                </a:lnTo>
                <a:lnTo>
                  <a:pt x="140577" y="246490"/>
                </a:lnTo>
                <a:lnTo>
                  <a:pt x="155871" y="252493"/>
                </a:lnTo>
                <a:lnTo>
                  <a:pt x="170460" y="258496"/>
                </a:lnTo>
                <a:lnTo>
                  <a:pt x="210561" y="273128"/>
                </a:lnTo>
                <a:lnTo>
                  <a:pt x="268517" y="288510"/>
                </a:lnTo>
                <a:lnTo>
                  <a:pt x="300419" y="291512"/>
                </a:lnTo>
                <a:lnTo>
                  <a:pt x="111842" y="291512"/>
                </a:lnTo>
                <a:lnTo>
                  <a:pt x="71670" y="253244"/>
                </a:lnTo>
                <a:lnTo>
                  <a:pt x="47800" y="219853"/>
                </a:lnTo>
                <a:lnTo>
                  <a:pt x="28276" y="181210"/>
                </a:lnTo>
                <a:lnTo>
                  <a:pt x="13519" y="138064"/>
                </a:lnTo>
                <a:lnTo>
                  <a:pt x="3953" y="90417"/>
                </a:lnTo>
                <a:lnTo>
                  <a:pt x="0" y="38268"/>
                </a:lnTo>
                <a:lnTo>
                  <a:pt x="51039" y="27012"/>
                </a:lnTo>
                <a:close/>
              </a:path>
              <a:path w="2219304" h="342161">
                <a:moveTo>
                  <a:pt x="543561" y="26637"/>
                </a:moveTo>
                <a:lnTo>
                  <a:pt x="581012" y="27012"/>
                </a:lnTo>
                <a:lnTo>
                  <a:pt x="581872" y="30014"/>
                </a:lnTo>
                <a:lnTo>
                  <a:pt x="583392" y="35266"/>
                </a:lnTo>
                <a:lnTo>
                  <a:pt x="595481" y="73909"/>
                </a:lnTo>
                <a:lnTo>
                  <a:pt x="610050" y="115929"/>
                </a:lnTo>
                <a:lnTo>
                  <a:pt x="628470" y="162826"/>
                </a:lnTo>
                <a:lnTo>
                  <a:pt x="649960" y="210098"/>
                </a:lnTo>
                <a:lnTo>
                  <a:pt x="676059" y="244615"/>
                </a:lnTo>
                <a:lnTo>
                  <a:pt x="719433" y="264124"/>
                </a:lnTo>
                <a:lnTo>
                  <a:pt x="767106" y="269001"/>
                </a:lnTo>
                <a:lnTo>
                  <a:pt x="779063" y="269751"/>
                </a:lnTo>
                <a:lnTo>
                  <a:pt x="790867" y="270877"/>
                </a:lnTo>
                <a:lnTo>
                  <a:pt x="802434" y="272378"/>
                </a:lnTo>
                <a:lnTo>
                  <a:pt x="811493" y="273128"/>
                </a:lnTo>
                <a:lnTo>
                  <a:pt x="820699" y="273503"/>
                </a:lnTo>
                <a:lnTo>
                  <a:pt x="660695" y="273503"/>
                </a:lnTo>
                <a:lnTo>
                  <a:pt x="634908" y="243864"/>
                </a:lnTo>
                <a:lnTo>
                  <a:pt x="610404" y="208222"/>
                </a:lnTo>
                <a:lnTo>
                  <a:pt x="591173" y="172206"/>
                </a:lnTo>
                <a:lnTo>
                  <a:pt x="575800" y="136939"/>
                </a:lnTo>
                <a:lnTo>
                  <a:pt x="560713" y="93418"/>
                </a:lnTo>
                <a:lnTo>
                  <a:pt x="521000" y="93418"/>
                </a:lnTo>
                <a:lnTo>
                  <a:pt x="525001" y="82163"/>
                </a:lnTo>
                <a:lnTo>
                  <a:pt x="529581" y="69032"/>
                </a:lnTo>
                <a:lnTo>
                  <a:pt x="533613" y="57026"/>
                </a:lnTo>
                <a:lnTo>
                  <a:pt x="537041" y="46897"/>
                </a:lnTo>
                <a:lnTo>
                  <a:pt x="541854" y="31890"/>
                </a:lnTo>
                <a:lnTo>
                  <a:pt x="543125" y="27763"/>
                </a:lnTo>
                <a:lnTo>
                  <a:pt x="543561" y="26637"/>
                </a:lnTo>
                <a:close/>
              </a:path>
              <a:path w="2219304" h="342161">
                <a:moveTo>
                  <a:pt x="1639252" y="0"/>
                </a:moveTo>
                <a:lnTo>
                  <a:pt x="1672128" y="750"/>
                </a:lnTo>
                <a:lnTo>
                  <a:pt x="1672513" y="4126"/>
                </a:lnTo>
                <a:lnTo>
                  <a:pt x="1673249" y="9754"/>
                </a:lnTo>
                <a:lnTo>
                  <a:pt x="1680749" y="51024"/>
                </a:lnTo>
                <a:lnTo>
                  <a:pt x="1692621" y="94169"/>
                </a:lnTo>
                <a:lnTo>
                  <a:pt x="1711415" y="140316"/>
                </a:lnTo>
                <a:lnTo>
                  <a:pt x="1738542" y="182710"/>
                </a:lnTo>
                <a:lnTo>
                  <a:pt x="1775413" y="214976"/>
                </a:lnTo>
                <a:lnTo>
                  <a:pt x="1834642" y="239362"/>
                </a:lnTo>
                <a:lnTo>
                  <a:pt x="1848098" y="244615"/>
                </a:lnTo>
                <a:lnTo>
                  <a:pt x="1860945" y="248742"/>
                </a:lnTo>
                <a:lnTo>
                  <a:pt x="1873238" y="252868"/>
                </a:lnTo>
                <a:lnTo>
                  <a:pt x="1885026" y="256245"/>
                </a:lnTo>
                <a:lnTo>
                  <a:pt x="1928179" y="264874"/>
                </a:lnTo>
                <a:lnTo>
                  <a:pt x="1938226" y="265624"/>
                </a:lnTo>
                <a:lnTo>
                  <a:pt x="1766482" y="265624"/>
                </a:lnTo>
                <a:lnTo>
                  <a:pt x="1735866" y="241988"/>
                </a:lnTo>
                <a:lnTo>
                  <a:pt x="1701432" y="204846"/>
                </a:lnTo>
                <a:lnTo>
                  <a:pt x="1673259" y="160200"/>
                </a:lnTo>
                <a:lnTo>
                  <a:pt x="1652212" y="108801"/>
                </a:lnTo>
                <a:lnTo>
                  <a:pt x="1646930" y="90417"/>
                </a:lnTo>
                <a:lnTo>
                  <a:pt x="1608969" y="90417"/>
                </a:lnTo>
                <a:lnTo>
                  <a:pt x="1609919" y="88166"/>
                </a:lnTo>
                <a:lnTo>
                  <a:pt x="1615229" y="75410"/>
                </a:lnTo>
                <a:lnTo>
                  <a:pt x="1620263" y="63404"/>
                </a:lnTo>
                <a:lnTo>
                  <a:pt x="1624973" y="51774"/>
                </a:lnTo>
                <a:lnTo>
                  <a:pt x="1629311" y="40894"/>
                </a:lnTo>
                <a:lnTo>
                  <a:pt x="1633231" y="30764"/>
                </a:lnTo>
                <a:lnTo>
                  <a:pt x="1636685" y="22135"/>
                </a:lnTo>
                <a:lnTo>
                  <a:pt x="1639625" y="14631"/>
                </a:lnTo>
                <a:lnTo>
                  <a:pt x="1639625" y="9754"/>
                </a:lnTo>
                <a:lnTo>
                  <a:pt x="1639281" y="5252"/>
                </a:lnTo>
                <a:lnTo>
                  <a:pt x="1639252" y="0"/>
                </a:lnTo>
                <a:close/>
              </a:path>
              <a:path w="2219304" h="342161">
                <a:moveTo>
                  <a:pt x="1089730" y="0"/>
                </a:moveTo>
                <a:lnTo>
                  <a:pt x="1141143" y="0"/>
                </a:lnTo>
                <a:lnTo>
                  <a:pt x="1141707" y="4877"/>
                </a:lnTo>
                <a:lnTo>
                  <a:pt x="1142494" y="10880"/>
                </a:lnTo>
                <a:lnTo>
                  <a:pt x="1150270" y="52899"/>
                </a:lnTo>
                <a:lnTo>
                  <a:pt x="1162484" y="95670"/>
                </a:lnTo>
                <a:lnTo>
                  <a:pt x="1181795" y="141816"/>
                </a:lnTo>
                <a:lnTo>
                  <a:pt x="1209670" y="183836"/>
                </a:lnTo>
                <a:lnTo>
                  <a:pt x="1247574" y="216101"/>
                </a:lnTo>
                <a:lnTo>
                  <a:pt x="1306218" y="241613"/>
                </a:lnTo>
                <a:lnTo>
                  <a:pt x="1352269" y="258121"/>
                </a:lnTo>
                <a:lnTo>
                  <a:pt x="1392835" y="264874"/>
                </a:lnTo>
                <a:lnTo>
                  <a:pt x="1216435" y="264874"/>
                </a:lnTo>
                <a:lnTo>
                  <a:pt x="1178566" y="233359"/>
                </a:lnTo>
                <a:lnTo>
                  <a:pt x="1149153" y="198093"/>
                </a:lnTo>
                <a:lnTo>
                  <a:pt x="1124971" y="156823"/>
                </a:lnTo>
                <a:lnTo>
                  <a:pt x="1112083" y="126059"/>
                </a:lnTo>
                <a:lnTo>
                  <a:pt x="1067670" y="126059"/>
                </a:lnTo>
                <a:lnTo>
                  <a:pt x="1079281" y="89292"/>
                </a:lnTo>
                <a:lnTo>
                  <a:pt x="1088851" y="42019"/>
                </a:lnTo>
                <a:lnTo>
                  <a:pt x="1090885" y="25512"/>
                </a:lnTo>
                <a:lnTo>
                  <a:pt x="1090189" y="12756"/>
                </a:lnTo>
                <a:lnTo>
                  <a:pt x="1089730" y="0"/>
                </a:lnTo>
                <a:close/>
              </a:path>
            </a:pathLst>
          </a:custGeom>
          <a:solidFill>
            <a:srgbClr val="ECB99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6252901"/>
            <a:ext cx="1795395" cy="4034098"/>
          </a:xfrm>
          <a:custGeom>
            <a:avLst/>
            <a:gdLst/>
            <a:ahLst/>
            <a:cxnLst/>
            <a:rect l="l" t="t" r="r" b="b"/>
            <a:pathLst>
              <a:path w="1795395" h="4034098">
                <a:moveTo>
                  <a:pt x="0" y="4034098"/>
                </a:moveTo>
                <a:lnTo>
                  <a:pt x="1795395" y="4034098"/>
                </a:lnTo>
                <a:lnTo>
                  <a:pt x="1790188" y="3972198"/>
                </a:lnTo>
                <a:lnTo>
                  <a:pt x="1781799" y="3871684"/>
                </a:lnTo>
                <a:lnTo>
                  <a:pt x="1772733" y="3762128"/>
                </a:lnTo>
                <a:lnTo>
                  <a:pt x="1763155" y="3645246"/>
                </a:lnTo>
                <a:lnTo>
                  <a:pt x="1753230" y="3522752"/>
                </a:lnTo>
                <a:lnTo>
                  <a:pt x="1743120" y="3396363"/>
                </a:lnTo>
                <a:lnTo>
                  <a:pt x="1732991" y="3267793"/>
                </a:lnTo>
                <a:lnTo>
                  <a:pt x="1723006" y="3138758"/>
                </a:lnTo>
                <a:lnTo>
                  <a:pt x="1713329" y="3010973"/>
                </a:lnTo>
                <a:lnTo>
                  <a:pt x="1704126" y="2886154"/>
                </a:lnTo>
                <a:lnTo>
                  <a:pt x="1695559" y="2766015"/>
                </a:lnTo>
                <a:lnTo>
                  <a:pt x="1687793" y="2652273"/>
                </a:lnTo>
                <a:lnTo>
                  <a:pt x="1680992" y="2546643"/>
                </a:lnTo>
                <a:lnTo>
                  <a:pt x="1675321" y="2450840"/>
                </a:lnTo>
                <a:lnTo>
                  <a:pt x="1670943" y="2366579"/>
                </a:lnTo>
                <a:lnTo>
                  <a:pt x="1666730" y="2289096"/>
                </a:lnTo>
                <a:lnTo>
                  <a:pt x="1661507" y="2212564"/>
                </a:lnTo>
                <a:lnTo>
                  <a:pt x="1655366" y="2137107"/>
                </a:lnTo>
                <a:lnTo>
                  <a:pt x="1648400" y="2062848"/>
                </a:lnTo>
                <a:lnTo>
                  <a:pt x="1640701" y="1989912"/>
                </a:lnTo>
                <a:lnTo>
                  <a:pt x="1632362" y="1918420"/>
                </a:lnTo>
                <a:lnTo>
                  <a:pt x="1623475" y="1848497"/>
                </a:lnTo>
                <a:lnTo>
                  <a:pt x="1614134" y="1780267"/>
                </a:lnTo>
                <a:lnTo>
                  <a:pt x="1604430" y="1713853"/>
                </a:lnTo>
                <a:lnTo>
                  <a:pt x="1594456" y="1649377"/>
                </a:lnTo>
                <a:lnTo>
                  <a:pt x="1584305" y="1586965"/>
                </a:lnTo>
                <a:lnTo>
                  <a:pt x="1574069" y="1526740"/>
                </a:lnTo>
                <a:lnTo>
                  <a:pt x="1563841" y="1468824"/>
                </a:lnTo>
                <a:lnTo>
                  <a:pt x="1553714" y="1413342"/>
                </a:lnTo>
                <a:lnTo>
                  <a:pt x="1543779" y="1360416"/>
                </a:lnTo>
                <a:lnTo>
                  <a:pt x="1534130" y="1310171"/>
                </a:lnTo>
                <a:lnTo>
                  <a:pt x="1524860" y="1262731"/>
                </a:lnTo>
                <a:lnTo>
                  <a:pt x="1516060" y="1218217"/>
                </a:lnTo>
                <a:lnTo>
                  <a:pt x="1507823" y="1176755"/>
                </a:lnTo>
                <a:lnTo>
                  <a:pt x="1500242" y="1138467"/>
                </a:lnTo>
                <a:lnTo>
                  <a:pt x="1488884" y="1098657"/>
                </a:lnTo>
                <a:lnTo>
                  <a:pt x="1469598" y="1053030"/>
                </a:lnTo>
                <a:lnTo>
                  <a:pt x="1442899" y="1002313"/>
                </a:lnTo>
                <a:lnTo>
                  <a:pt x="1409300" y="947232"/>
                </a:lnTo>
                <a:lnTo>
                  <a:pt x="1369317" y="888514"/>
                </a:lnTo>
                <a:lnTo>
                  <a:pt x="1323464" y="826886"/>
                </a:lnTo>
                <a:lnTo>
                  <a:pt x="1272257" y="763073"/>
                </a:lnTo>
                <a:lnTo>
                  <a:pt x="1216210" y="697804"/>
                </a:lnTo>
                <a:lnTo>
                  <a:pt x="1155838" y="631804"/>
                </a:lnTo>
                <a:lnTo>
                  <a:pt x="1091654" y="565800"/>
                </a:lnTo>
                <a:lnTo>
                  <a:pt x="1024176" y="500519"/>
                </a:lnTo>
                <a:lnTo>
                  <a:pt x="953916" y="436687"/>
                </a:lnTo>
                <a:lnTo>
                  <a:pt x="881389" y="375032"/>
                </a:lnTo>
                <a:lnTo>
                  <a:pt x="807111" y="316278"/>
                </a:lnTo>
                <a:lnTo>
                  <a:pt x="731596" y="261154"/>
                </a:lnTo>
                <a:lnTo>
                  <a:pt x="655359" y="210385"/>
                </a:lnTo>
                <a:lnTo>
                  <a:pt x="578914" y="164699"/>
                </a:lnTo>
                <a:lnTo>
                  <a:pt x="502777" y="124822"/>
                </a:lnTo>
                <a:lnTo>
                  <a:pt x="427462" y="91481"/>
                </a:lnTo>
                <a:lnTo>
                  <a:pt x="353483" y="65402"/>
                </a:lnTo>
                <a:lnTo>
                  <a:pt x="283229" y="45361"/>
                </a:lnTo>
                <a:lnTo>
                  <a:pt x="218600" y="29428"/>
                </a:lnTo>
                <a:lnTo>
                  <a:pt x="159377" y="17270"/>
                </a:lnTo>
                <a:lnTo>
                  <a:pt x="105342" y="8555"/>
                </a:lnTo>
                <a:lnTo>
                  <a:pt x="56275" y="2948"/>
                </a:lnTo>
                <a:lnTo>
                  <a:pt x="11958" y="116"/>
                </a:lnTo>
                <a:lnTo>
                  <a:pt x="0" y="0"/>
                </a:lnTo>
                <a:lnTo>
                  <a:pt x="0" y="4034098"/>
                </a:lnTo>
              </a:path>
            </a:pathLst>
          </a:custGeom>
          <a:solidFill>
            <a:srgbClr val="C6D3C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0044362" y="0"/>
            <a:ext cx="8243636" cy="3080715"/>
          </a:xfrm>
          <a:custGeom>
            <a:avLst/>
            <a:gdLst/>
            <a:ahLst/>
            <a:cxnLst/>
            <a:rect l="l" t="t" r="r" b="b"/>
            <a:pathLst>
              <a:path w="8243636" h="3080715">
                <a:moveTo>
                  <a:pt x="5905667" y="161563"/>
                </a:moveTo>
                <a:lnTo>
                  <a:pt x="6121939" y="147889"/>
                </a:lnTo>
                <a:lnTo>
                  <a:pt x="6337622" y="137214"/>
                </a:lnTo>
                <a:lnTo>
                  <a:pt x="6551399" y="130737"/>
                </a:lnTo>
                <a:lnTo>
                  <a:pt x="6761953" y="129654"/>
                </a:lnTo>
                <a:lnTo>
                  <a:pt x="6967966" y="135161"/>
                </a:lnTo>
                <a:lnTo>
                  <a:pt x="7168121" y="148456"/>
                </a:lnTo>
                <a:lnTo>
                  <a:pt x="7361101" y="170737"/>
                </a:lnTo>
                <a:lnTo>
                  <a:pt x="7545587" y="203198"/>
                </a:lnTo>
                <a:lnTo>
                  <a:pt x="7720264" y="247039"/>
                </a:lnTo>
                <a:lnTo>
                  <a:pt x="7883814" y="303455"/>
                </a:lnTo>
                <a:lnTo>
                  <a:pt x="8034918" y="373645"/>
                </a:lnTo>
                <a:lnTo>
                  <a:pt x="8172261" y="458803"/>
                </a:lnTo>
                <a:lnTo>
                  <a:pt x="8243636" y="517956"/>
                </a:lnTo>
                <a:lnTo>
                  <a:pt x="8243636" y="3055701"/>
                </a:lnTo>
                <a:lnTo>
                  <a:pt x="8190163" y="3065087"/>
                </a:lnTo>
                <a:lnTo>
                  <a:pt x="8002882" y="3080715"/>
                </a:lnTo>
                <a:lnTo>
                  <a:pt x="7813371" y="3077111"/>
                </a:lnTo>
                <a:lnTo>
                  <a:pt x="7623010" y="3051654"/>
                </a:lnTo>
                <a:lnTo>
                  <a:pt x="7433177" y="3001721"/>
                </a:lnTo>
                <a:lnTo>
                  <a:pt x="7245253" y="2924692"/>
                </a:lnTo>
                <a:lnTo>
                  <a:pt x="7060616" y="2817944"/>
                </a:lnTo>
                <a:lnTo>
                  <a:pt x="6882295" y="2706872"/>
                </a:lnTo>
                <a:lnTo>
                  <a:pt x="6711687" y="2617302"/>
                </a:lnTo>
                <a:lnTo>
                  <a:pt x="6547724" y="2547269"/>
                </a:lnTo>
                <a:lnTo>
                  <a:pt x="6389336" y="2494805"/>
                </a:lnTo>
                <a:lnTo>
                  <a:pt x="6235457" y="2457941"/>
                </a:lnTo>
                <a:lnTo>
                  <a:pt x="6085016" y="2434711"/>
                </a:lnTo>
                <a:lnTo>
                  <a:pt x="5936946" y="2423146"/>
                </a:lnTo>
                <a:lnTo>
                  <a:pt x="5790179" y="2421279"/>
                </a:lnTo>
                <a:lnTo>
                  <a:pt x="5643645" y="2427143"/>
                </a:lnTo>
                <a:lnTo>
                  <a:pt x="4334680" y="2515080"/>
                </a:lnTo>
                <a:lnTo>
                  <a:pt x="4159067" y="2503124"/>
                </a:lnTo>
                <a:lnTo>
                  <a:pt x="3956107" y="2478072"/>
                </a:lnTo>
                <a:lnTo>
                  <a:pt x="3741627" y="2439106"/>
                </a:lnTo>
                <a:lnTo>
                  <a:pt x="3527437" y="2386711"/>
                </a:lnTo>
                <a:lnTo>
                  <a:pt x="3325469" y="2323409"/>
                </a:lnTo>
                <a:lnTo>
                  <a:pt x="3134840" y="2250291"/>
                </a:lnTo>
                <a:lnTo>
                  <a:pt x="2954668" y="2168449"/>
                </a:lnTo>
                <a:lnTo>
                  <a:pt x="2784070" y="2078975"/>
                </a:lnTo>
                <a:lnTo>
                  <a:pt x="2622163" y="1982959"/>
                </a:lnTo>
                <a:lnTo>
                  <a:pt x="2468063" y="1881494"/>
                </a:lnTo>
                <a:lnTo>
                  <a:pt x="2320889" y="1775671"/>
                </a:lnTo>
                <a:lnTo>
                  <a:pt x="2179757" y="1666581"/>
                </a:lnTo>
                <a:lnTo>
                  <a:pt x="2043784" y="1555315"/>
                </a:lnTo>
                <a:lnTo>
                  <a:pt x="1912088" y="1442966"/>
                </a:lnTo>
                <a:lnTo>
                  <a:pt x="1533830" y="1110331"/>
                </a:lnTo>
                <a:lnTo>
                  <a:pt x="1410411" y="1004561"/>
                </a:lnTo>
                <a:lnTo>
                  <a:pt x="1286855" y="903164"/>
                </a:lnTo>
                <a:lnTo>
                  <a:pt x="1162278" y="807233"/>
                </a:lnTo>
                <a:lnTo>
                  <a:pt x="1035797" y="717858"/>
                </a:lnTo>
                <a:lnTo>
                  <a:pt x="906530" y="636131"/>
                </a:lnTo>
                <a:lnTo>
                  <a:pt x="773593" y="563143"/>
                </a:lnTo>
                <a:lnTo>
                  <a:pt x="681703" y="516623"/>
                </a:lnTo>
                <a:lnTo>
                  <a:pt x="5266493" y="208615"/>
                </a:lnTo>
                <a:lnTo>
                  <a:pt x="5905667" y="161563"/>
                </a:lnTo>
              </a:path>
              <a:path w="8243636" h="3080715">
                <a:moveTo>
                  <a:pt x="4334680" y="2515080"/>
                </a:moveTo>
                <a:lnTo>
                  <a:pt x="5643645" y="2427143"/>
                </a:lnTo>
                <a:lnTo>
                  <a:pt x="5496277" y="2438769"/>
                </a:lnTo>
                <a:lnTo>
                  <a:pt x="5038479" y="2488548"/>
                </a:lnTo>
                <a:lnTo>
                  <a:pt x="4877087" y="2503549"/>
                </a:lnTo>
                <a:lnTo>
                  <a:pt x="4709519" y="2514475"/>
                </a:lnTo>
                <a:lnTo>
                  <a:pt x="4534705" y="2519358"/>
                </a:lnTo>
                <a:lnTo>
                  <a:pt x="4351577" y="2516230"/>
                </a:lnTo>
                <a:lnTo>
                  <a:pt x="4334680" y="2515080"/>
                </a:lnTo>
              </a:path>
              <a:path w="8243636" h="3080715">
                <a:moveTo>
                  <a:pt x="8908" y="0"/>
                </a:moveTo>
                <a:lnTo>
                  <a:pt x="3509314" y="0"/>
                </a:lnTo>
                <a:lnTo>
                  <a:pt x="3515937" y="3409"/>
                </a:lnTo>
                <a:lnTo>
                  <a:pt x="3630476" y="57278"/>
                </a:lnTo>
                <a:lnTo>
                  <a:pt x="3750135" y="106559"/>
                </a:lnTo>
                <a:lnTo>
                  <a:pt x="3876649" y="150010"/>
                </a:lnTo>
                <a:lnTo>
                  <a:pt x="4011752" y="186394"/>
                </a:lnTo>
                <a:lnTo>
                  <a:pt x="4157179" y="214468"/>
                </a:lnTo>
                <a:lnTo>
                  <a:pt x="4314663" y="232995"/>
                </a:lnTo>
                <a:lnTo>
                  <a:pt x="4485940" y="240733"/>
                </a:lnTo>
                <a:lnTo>
                  <a:pt x="4669446" y="239575"/>
                </a:lnTo>
                <a:lnTo>
                  <a:pt x="4861586" y="233038"/>
                </a:lnTo>
                <a:lnTo>
                  <a:pt x="5061040" y="222319"/>
                </a:lnTo>
                <a:lnTo>
                  <a:pt x="5266493" y="208615"/>
                </a:lnTo>
                <a:lnTo>
                  <a:pt x="681703" y="516623"/>
                </a:lnTo>
                <a:lnTo>
                  <a:pt x="102234" y="223265"/>
                </a:lnTo>
                <a:lnTo>
                  <a:pt x="64806" y="198135"/>
                </a:lnTo>
                <a:lnTo>
                  <a:pt x="35386" y="166105"/>
                </a:lnTo>
                <a:lnTo>
                  <a:pt x="14488" y="128844"/>
                </a:lnTo>
                <a:lnTo>
                  <a:pt x="2629" y="88018"/>
                </a:lnTo>
                <a:lnTo>
                  <a:pt x="0" y="59644"/>
                </a:lnTo>
                <a:lnTo>
                  <a:pt x="325" y="45295"/>
                </a:lnTo>
                <a:lnTo>
                  <a:pt x="1768" y="30921"/>
                </a:lnTo>
                <a:lnTo>
                  <a:pt x="4350" y="16584"/>
                </a:lnTo>
                <a:lnTo>
                  <a:pt x="8089" y="2344"/>
                </a:lnTo>
                <a:lnTo>
                  <a:pt x="8908" y="0"/>
                </a:lnTo>
              </a:path>
            </a:pathLst>
          </a:custGeom>
          <a:solidFill>
            <a:srgbClr val="C6D3C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5219588" y="7296699"/>
            <a:ext cx="1999632" cy="2127706"/>
          </a:xfrm>
          <a:custGeom>
            <a:avLst/>
            <a:gdLst/>
            <a:ahLst/>
            <a:cxnLst/>
            <a:rect l="l" t="t" r="r" b="b"/>
            <a:pathLst>
              <a:path w="1999632" h="2127706">
                <a:moveTo>
                  <a:pt x="1999217" y="793688"/>
                </a:moveTo>
                <a:lnTo>
                  <a:pt x="1038740" y="793688"/>
                </a:lnTo>
                <a:lnTo>
                  <a:pt x="1042640" y="792799"/>
                </a:lnTo>
                <a:lnTo>
                  <a:pt x="1046553" y="790726"/>
                </a:lnTo>
                <a:lnTo>
                  <a:pt x="1072328" y="751381"/>
                </a:lnTo>
                <a:lnTo>
                  <a:pt x="1088299" y="712778"/>
                </a:lnTo>
                <a:lnTo>
                  <a:pt x="1107612" y="660247"/>
                </a:lnTo>
                <a:lnTo>
                  <a:pt x="1122821" y="617005"/>
                </a:lnTo>
                <a:lnTo>
                  <a:pt x="1143894" y="556391"/>
                </a:lnTo>
                <a:lnTo>
                  <a:pt x="1153655" y="528659"/>
                </a:lnTo>
                <a:lnTo>
                  <a:pt x="1172667" y="477422"/>
                </a:lnTo>
                <a:lnTo>
                  <a:pt x="1192379" y="430588"/>
                </a:lnTo>
                <a:lnTo>
                  <a:pt x="1214453" y="386681"/>
                </a:lnTo>
                <a:lnTo>
                  <a:pt x="1240549" y="344222"/>
                </a:lnTo>
                <a:lnTo>
                  <a:pt x="1272327" y="301735"/>
                </a:lnTo>
                <a:lnTo>
                  <a:pt x="1311448" y="257742"/>
                </a:lnTo>
                <a:lnTo>
                  <a:pt x="1359571" y="210765"/>
                </a:lnTo>
                <a:lnTo>
                  <a:pt x="1418358" y="159326"/>
                </a:lnTo>
                <a:lnTo>
                  <a:pt x="1452269" y="131472"/>
                </a:lnTo>
                <a:lnTo>
                  <a:pt x="1486959" y="105524"/>
                </a:lnTo>
                <a:lnTo>
                  <a:pt x="1523214" y="82259"/>
                </a:lnTo>
                <a:lnTo>
                  <a:pt x="1560878" y="61742"/>
                </a:lnTo>
                <a:lnTo>
                  <a:pt x="1599797" y="44041"/>
                </a:lnTo>
                <a:lnTo>
                  <a:pt x="1639815" y="29222"/>
                </a:lnTo>
                <a:lnTo>
                  <a:pt x="1680776" y="17353"/>
                </a:lnTo>
                <a:lnTo>
                  <a:pt x="1722526" y="8499"/>
                </a:lnTo>
                <a:lnTo>
                  <a:pt x="1764908" y="2729"/>
                </a:lnTo>
                <a:lnTo>
                  <a:pt x="1807767" y="108"/>
                </a:lnTo>
                <a:lnTo>
                  <a:pt x="1829328" y="0"/>
                </a:lnTo>
                <a:lnTo>
                  <a:pt x="1850949" y="703"/>
                </a:lnTo>
                <a:lnTo>
                  <a:pt x="1892974" y="14881"/>
                </a:lnTo>
                <a:lnTo>
                  <a:pt x="1918800" y="47031"/>
                </a:lnTo>
                <a:lnTo>
                  <a:pt x="1935021" y="86320"/>
                </a:lnTo>
                <a:lnTo>
                  <a:pt x="1949543" y="140788"/>
                </a:lnTo>
                <a:lnTo>
                  <a:pt x="1958724" y="186497"/>
                </a:lnTo>
                <a:lnTo>
                  <a:pt x="1969903" y="255023"/>
                </a:lnTo>
                <a:lnTo>
                  <a:pt x="1974985" y="293127"/>
                </a:lnTo>
                <a:lnTo>
                  <a:pt x="1979687" y="333566"/>
                </a:lnTo>
                <a:lnTo>
                  <a:pt x="1983975" y="376170"/>
                </a:lnTo>
                <a:lnTo>
                  <a:pt x="1987817" y="420770"/>
                </a:lnTo>
                <a:lnTo>
                  <a:pt x="1991196" y="467442"/>
                </a:lnTo>
                <a:lnTo>
                  <a:pt x="1994036" y="515283"/>
                </a:lnTo>
                <a:lnTo>
                  <a:pt x="1996348" y="564856"/>
                </a:lnTo>
                <a:lnTo>
                  <a:pt x="1998085" y="615749"/>
                </a:lnTo>
                <a:lnTo>
                  <a:pt x="1999215" y="667792"/>
                </a:lnTo>
                <a:lnTo>
                  <a:pt x="1999632" y="712778"/>
                </a:lnTo>
                <a:lnTo>
                  <a:pt x="1999542" y="769863"/>
                </a:lnTo>
                <a:lnTo>
                  <a:pt x="1999487" y="777037"/>
                </a:lnTo>
                <a:lnTo>
                  <a:pt x="1999217" y="793688"/>
                </a:lnTo>
                <a:close/>
              </a:path>
              <a:path w="1999632" h="2127706">
                <a:moveTo>
                  <a:pt x="980679" y="2127706"/>
                </a:moveTo>
                <a:lnTo>
                  <a:pt x="918814" y="2125732"/>
                </a:lnTo>
                <a:lnTo>
                  <a:pt x="863044" y="2114665"/>
                </a:lnTo>
                <a:lnTo>
                  <a:pt x="789795" y="2088319"/>
                </a:lnTo>
                <a:lnTo>
                  <a:pt x="746604" y="2069285"/>
                </a:lnTo>
                <a:lnTo>
                  <a:pt x="699960" y="2046488"/>
                </a:lnTo>
                <a:lnTo>
                  <a:pt x="650559" y="2020039"/>
                </a:lnTo>
                <a:lnTo>
                  <a:pt x="599094" y="1990049"/>
                </a:lnTo>
                <a:lnTo>
                  <a:pt x="546261" y="1956627"/>
                </a:lnTo>
                <a:lnTo>
                  <a:pt x="492753" y="1919882"/>
                </a:lnTo>
                <a:lnTo>
                  <a:pt x="439266" y="1879926"/>
                </a:lnTo>
                <a:lnTo>
                  <a:pt x="386493" y="1836867"/>
                </a:lnTo>
                <a:lnTo>
                  <a:pt x="335129" y="1790816"/>
                </a:lnTo>
                <a:lnTo>
                  <a:pt x="285868" y="1741882"/>
                </a:lnTo>
                <a:lnTo>
                  <a:pt x="239406" y="1690175"/>
                </a:lnTo>
                <a:lnTo>
                  <a:pt x="196436" y="1635806"/>
                </a:lnTo>
                <a:lnTo>
                  <a:pt x="157652" y="1578885"/>
                </a:lnTo>
                <a:lnTo>
                  <a:pt x="123750" y="1519520"/>
                </a:lnTo>
                <a:lnTo>
                  <a:pt x="95424" y="1457822"/>
                </a:lnTo>
                <a:lnTo>
                  <a:pt x="73368" y="1393902"/>
                </a:lnTo>
                <a:lnTo>
                  <a:pt x="58277" y="1327868"/>
                </a:lnTo>
                <a:lnTo>
                  <a:pt x="50710" y="1278024"/>
                </a:lnTo>
                <a:lnTo>
                  <a:pt x="43808" y="1223515"/>
                </a:lnTo>
                <a:lnTo>
                  <a:pt x="37541" y="1164976"/>
                </a:lnTo>
                <a:lnTo>
                  <a:pt x="31881" y="1103042"/>
                </a:lnTo>
                <a:lnTo>
                  <a:pt x="26797" y="1038348"/>
                </a:lnTo>
                <a:lnTo>
                  <a:pt x="22262" y="971528"/>
                </a:lnTo>
                <a:lnTo>
                  <a:pt x="18246" y="903219"/>
                </a:lnTo>
                <a:lnTo>
                  <a:pt x="14720" y="834055"/>
                </a:lnTo>
                <a:lnTo>
                  <a:pt x="11654" y="764671"/>
                </a:lnTo>
                <a:lnTo>
                  <a:pt x="9020" y="695703"/>
                </a:lnTo>
                <a:lnTo>
                  <a:pt x="6788" y="627784"/>
                </a:lnTo>
                <a:lnTo>
                  <a:pt x="4929" y="561551"/>
                </a:lnTo>
                <a:lnTo>
                  <a:pt x="3415" y="497639"/>
                </a:lnTo>
                <a:lnTo>
                  <a:pt x="2215" y="436682"/>
                </a:lnTo>
                <a:lnTo>
                  <a:pt x="1302" y="379316"/>
                </a:lnTo>
                <a:lnTo>
                  <a:pt x="617" y="323075"/>
                </a:lnTo>
                <a:lnTo>
                  <a:pt x="215" y="277895"/>
                </a:lnTo>
                <a:lnTo>
                  <a:pt x="0" y="174498"/>
                </a:lnTo>
                <a:lnTo>
                  <a:pt x="91" y="167258"/>
                </a:lnTo>
                <a:lnTo>
                  <a:pt x="8564" y="126770"/>
                </a:lnTo>
                <a:lnTo>
                  <a:pt x="31836" y="92597"/>
                </a:lnTo>
                <a:lnTo>
                  <a:pt x="66189" y="69514"/>
                </a:lnTo>
                <a:lnTo>
                  <a:pt x="107994" y="60987"/>
                </a:lnTo>
                <a:lnTo>
                  <a:pt x="118404" y="60987"/>
                </a:lnTo>
                <a:lnTo>
                  <a:pt x="164509" y="71351"/>
                </a:lnTo>
                <a:lnTo>
                  <a:pt x="210142" y="86822"/>
                </a:lnTo>
                <a:lnTo>
                  <a:pt x="259184" y="106600"/>
                </a:lnTo>
                <a:lnTo>
                  <a:pt x="410095" y="174498"/>
                </a:lnTo>
                <a:lnTo>
                  <a:pt x="425875" y="181449"/>
                </a:lnTo>
                <a:lnTo>
                  <a:pt x="441231" y="188046"/>
                </a:lnTo>
                <a:lnTo>
                  <a:pt x="444931" y="188973"/>
                </a:lnTo>
                <a:lnTo>
                  <a:pt x="449557" y="189901"/>
                </a:lnTo>
                <a:lnTo>
                  <a:pt x="453257" y="192683"/>
                </a:lnTo>
                <a:lnTo>
                  <a:pt x="464665" y="200872"/>
                </a:lnTo>
                <a:lnTo>
                  <a:pt x="478757" y="210395"/>
                </a:lnTo>
                <a:lnTo>
                  <a:pt x="581408" y="277000"/>
                </a:lnTo>
                <a:lnTo>
                  <a:pt x="606764" y="293915"/>
                </a:lnTo>
                <a:lnTo>
                  <a:pt x="660459" y="331103"/>
                </a:lnTo>
                <a:lnTo>
                  <a:pt x="716596" y="372577"/>
                </a:lnTo>
                <a:lnTo>
                  <a:pt x="773333" y="418101"/>
                </a:lnTo>
                <a:lnTo>
                  <a:pt x="828826" y="467442"/>
                </a:lnTo>
                <a:lnTo>
                  <a:pt x="881233" y="520368"/>
                </a:lnTo>
                <a:lnTo>
                  <a:pt x="928712" y="576643"/>
                </a:lnTo>
                <a:lnTo>
                  <a:pt x="951316" y="607857"/>
                </a:lnTo>
                <a:lnTo>
                  <a:pt x="971844" y="640322"/>
                </a:lnTo>
                <a:lnTo>
                  <a:pt x="990215" y="673953"/>
                </a:lnTo>
                <a:lnTo>
                  <a:pt x="1006347" y="708669"/>
                </a:lnTo>
                <a:lnTo>
                  <a:pt x="1020157" y="744387"/>
                </a:lnTo>
                <a:lnTo>
                  <a:pt x="1031564" y="781026"/>
                </a:lnTo>
                <a:lnTo>
                  <a:pt x="1034818" y="793428"/>
                </a:lnTo>
                <a:lnTo>
                  <a:pt x="1038740" y="793688"/>
                </a:lnTo>
                <a:lnTo>
                  <a:pt x="1999217" y="793688"/>
                </a:lnTo>
                <a:lnTo>
                  <a:pt x="1998641" y="829128"/>
                </a:lnTo>
                <a:lnTo>
                  <a:pt x="1997021" y="884079"/>
                </a:lnTo>
                <a:lnTo>
                  <a:pt x="1994633" y="939333"/>
                </a:lnTo>
                <a:lnTo>
                  <a:pt x="1991444" y="994722"/>
                </a:lnTo>
                <a:lnTo>
                  <a:pt x="1987422" y="1050075"/>
                </a:lnTo>
                <a:lnTo>
                  <a:pt x="1982535" y="1105225"/>
                </a:lnTo>
                <a:lnTo>
                  <a:pt x="1976750" y="1160001"/>
                </a:lnTo>
                <a:lnTo>
                  <a:pt x="1968469" y="1222156"/>
                </a:lnTo>
                <a:lnTo>
                  <a:pt x="1958150" y="1280485"/>
                </a:lnTo>
                <a:lnTo>
                  <a:pt x="1945933" y="1335183"/>
                </a:lnTo>
                <a:lnTo>
                  <a:pt x="1931958" y="1386445"/>
                </a:lnTo>
                <a:lnTo>
                  <a:pt x="1916364" y="1434465"/>
                </a:lnTo>
                <a:lnTo>
                  <a:pt x="1899294" y="1479439"/>
                </a:lnTo>
                <a:lnTo>
                  <a:pt x="1880885" y="1521561"/>
                </a:lnTo>
                <a:lnTo>
                  <a:pt x="1861279" y="1561026"/>
                </a:lnTo>
                <a:lnTo>
                  <a:pt x="1840616" y="1598028"/>
                </a:lnTo>
                <a:lnTo>
                  <a:pt x="1819036" y="1632763"/>
                </a:lnTo>
                <a:lnTo>
                  <a:pt x="1796679" y="1665425"/>
                </a:lnTo>
                <a:lnTo>
                  <a:pt x="1773684" y="1696209"/>
                </a:lnTo>
                <a:lnTo>
                  <a:pt x="1726346" y="1752922"/>
                </a:lnTo>
                <a:lnTo>
                  <a:pt x="1678142" y="1804460"/>
                </a:lnTo>
                <a:lnTo>
                  <a:pt x="1583620" y="1898242"/>
                </a:lnTo>
                <a:lnTo>
                  <a:pt x="1532004" y="1942137"/>
                </a:lnTo>
                <a:lnTo>
                  <a:pt x="1469837" y="1982743"/>
                </a:lnTo>
                <a:lnTo>
                  <a:pt x="1435575" y="2001637"/>
                </a:lnTo>
                <a:lnTo>
                  <a:pt x="1399611" y="2019499"/>
                </a:lnTo>
                <a:lnTo>
                  <a:pt x="1362254" y="2036257"/>
                </a:lnTo>
                <a:lnTo>
                  <a:pt x="1323818" y="2051841"/>
                </a:lnTo>
                <a:lnTo>
                  <a:pt x="1284613" y="2066182"/>
                </a:lnTo>
                <a:lnTo>
                  <a:pt x="1244951" y="2079209"/>
                </a:lnTo>
                <a:lnTo>
                  <a:pt x="1205143" y="2090852"/>
                </a:lnTo>
                <a:lnTo>
                  <a:pt x="1165500" y="2101040"/>
                </a:lnTo>
                <a:lnTo>
                  <a:pt x="1126336" y="2109703"/>
                </a:lnTo>
                <a:lnTo>
                  <a:pt x="1087960" y="2116772"/>
                </a:lnTo>
                <a:lnTo>
                  <a:pt x="1014820" y="2125843"/>
                </a:lnTo>
                <a:lnTo>
                  <a:pt x="980679" y="2127706"/>
                </a:lnTo>
                <a:close/>
              </a:path>
            </a:pathLst>
          </a:custGeom>
          <a:solidFill>
            <a:srgbClr val="ECB99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481742" y="8509055"/>
            <a:ext cx="949964" cy="1010683"/>
          </a:xfrm>
          <a:custGeom>
            <a:avLst/>
            <a:gdLst/>
            <a:ahLst/>
            <a:cxnLst/>
            <a:rect l="l" t="t" r="r" b="b"/>
            <a:pathLst>
              <a:path w="949964" h="1010683">
                <a:moveTo>
                  <a:pt x="301897" y="370031"/>
                </a:moveTo>
                <a:lnTo>
                  <a:pt x="249549" y="358697"/>
                </a:lnTo>
                <a:lnTo>
                  <a:pt x="203287" y="345107"/>
                </a:lnTo>
                <a:lnTo>
                  <a:pt x="165141" y="331559"/>
                </a:lnTo>
                <a:lnTo>
                  <a:pt x="121811" y="308301"/>
                </a:lnTo>
                <a:lnTo>
                  <a:pt x="93320" y="277389"/>
                </a:lnTo>
                <a:lnTo>
                  <a:pt x="77616" y="234173"/>
                </a:lnTo>
                <a:lnTo>
                  <a:pt x="73235" y="196231"/>
                </a:lnTo>
                <a:lnTo>
                  <a:pt x="72644" y="174005"/>
                </a:lnTo>
                <a:lnTo>
                  <a:pt x="73016" y="149377"/>
                </a:lnTo>
                <a:lnTo>
                  <a:pt x="76350" y="92234"/>
                </a:lnTo>
                <a:lnTo>
                  <a:pt x="99334" y="59163"/>
                </a:lnTo>
                <a:lnTo>
                  <a:pt x="142336" y="27788"/>
                </a:lnTo>
                <a:lnTo>
                  <a:pt x="194448" y="8761"/>
                </a:lnTo>
                <a:lnTo>
                  <a:pt x="240363" y="1424"/>
                </a:lnTo>
                <a:lnTo>
                  <a:pt x="267016" y="0"/>
                </a:lnTo>
                <a:lnTo>
                  <a:pt x="292067" y="2995"/>
                </a:lnTo>
                <a:lnTo>
                  <a:pt x="334942" y="25061"/>
                </a:lnTo>
                <a:lnTo>
                  <a:pt x="367968" y="64148"/>
                </a:lnTo>
                <a:lnTo>
                  <a:pt x="390889" y="114968"/>
                </a:lnTo>
                <a:lnTo>
                  <a:pt x="403450" y="172230"/>
                </a:lnTo>
                <a:lnTo>
                  <a:pt x="405765" y="201624"/>
                </a:lnTo>
                <a:lnTo>
                  <a:pt x="405395" y="230645"/>
                </a:lnTo>
                <a:lnTo>
                  <a:pt x="396468" y="284923"/>
                </a:lnTo>
                <a:lnTo>
                  <a:pt x="376413" y="329773"/>
                </a:lnTo>
                <a:lnTo>
                  <a:pt x="344975" y="359906"/>
                </a:lnTo>
                <a:lnTo>
                  <a:pt x="301897" y="370031"/>
                </a:lnTo>
                <a:close/>
              </a:path>
              <a:path w="949964" h="1010683">
                <a:moveTo>
                  <a:pt x="728885" y="873560"/>
                </a:moveTo>
                <a:lnTo>
                  <a:pt x="688254" y="860483"/>
                </a:lnTo>
                <a:lnTo>
                  <a:pt x="656230" y="823473"/>
                </a:lnTo>
                <a:lnTo>
                  <a:pt x="632136" y="776969"/>
                </a:lnTo>
                <a:lnTo>
                  <a:pt x="613249" y="737045"/>
                </a:lnTo>
                <a:lnTo>
                  <a:pt x="595979" y="686511"/>
                </a:lnTo>
                <a:lnTo>
                  <a:pt x="592706" y="657071"/>
                </a:lnTo>
                <a:lnTo>
                  <a:pt x="593764" y="643114"/>
                </a:lnTo>
                <a:lnTo>
                  <a:pt x="608609" y="602254"/>
                </a:lnTo>
                <a:lnTo>
                  <a:pt x="642516" y="559331"/>
                </a:lnTo>
                <a:lnTo>
                  <a:pt x="676701" y="527299"/>
                </a:lnTo>
                <a:lnTo>
                  <a:pt x="720843" y="490943"/>
                </a:lnTo>
                <a:lnTo>
                  <a:pt x="760023" y="485217"/>
                </a:lnTo>
                <a:lnTo>
                  <a:pt x="769735" y="485706"/>
                </a:lnTo>
                <a:lnTo>
                  <a:pt x="817046" y="496794"/>
                </a:lnTo>
                <a:lnTo>
                  <a:pt x="859975" y="518866"/>
                </a:lnTo>
                <a:lnTo>
                  <a:pt x="891367" y="542364"/>
                </a:lnTo>
                <a:lnTo>
                  <a:pt x="924497" y="574280"/>
                </a:lnTo>
                <a:lnTo>
                  <a:pt x="946797" y="615361"/>
                </a:lnTo>
                <a:lnTo>
                  <a:pt x="949964" y="638608"/>
                </a:lnTo>
                <a:lnTo>
                  <a:pt x="948418" y="663022"/>
                </a:lnTo>
                <a:lnTo>
                  <a:pt x="933021" y="713447"/>
                </a:lnTo>
                <a:lnTo>
                  <a:pt x="904265" y="762823"/>
                </a:lnTo>
                <a:lnTo>
                  <a:pt x="865813" y="807337"/>
                </a:lnTo>
                <a:lnTo>
                  <a:pt x="821325" y="843173"/>
                </a:lnTo>
                <a:lnTo>
                  <a:pt x="774462" y="866519"/>
                </a:lnTo>
                <a:lnTo>
                  <a:pt x="728885" y="873560"/>
                </a:lnTo>
                <a:close/>
              </a:path>
              <a:path w="949964" h="1010683">
                <a:moveTo>
                  <a:pt x="95750" y="1010683"/>
                </a:moveTo>
                <a:lnTo>
                  <a:pt x="45866" y="991010"/>
                </a:lnTo>
                <a:lnTo>
                  <a:pt x="25710" y="951651"/>
                </a:lnTo>
                <a:lnTo>
                  <a:pt x="11757" y="908473"/>
                </a:lnTo>
                <a:lnTo>
                  <a:pt x="3136" y="865320"/>
                </a:lnTo>
                <a:lnTo>
                  <a:pt x="0" y="823025"/>
                </a:lnTo>
                <a:lnTo>
                  <a:pt x="535" y="802459"/>
                </a:lnTo>
                <a:lnTo>
                  <a:pt x="5909" y="763013"/>
                </a:lnTo>
                <a:lnTo>
                  <a:pt x="17148" y="726508"/>
                </a:lnTo>
                <a:lnTo>
                  <a:pt x="45334" y="679089"/>
                </a:lnTo>
                <a:lnTo>
                  <a:pt x="87570" y="642975"/>
                </a:lnTo>
                <a:lnTo>
                  <a:pt x="123787" y="626569"/>
                </a:lnTo>
                <a:lnTo>
                  <a:pt x="172006" y="612819"/>
                </a:lnTo>
                <a:lnTo>
                  <a:pt x="194215" y="609820"/>
                </a:lnTo>
                <a:lnTo>
                  <a:pt x="203028" y="610098"/>
                </a:lnTo>
                <a:lnTo>
                  <a:pt x="238324" y="635099"/>
                </a:lnTo>
                <a:lnTo>
                  <a:pt x="255019" y="661497"/>
                </a:lnTo>
                <a:lnTo>
                  <a:pt x="261977" y="672192"/>
                </a:lnTo>
                <a:lnTo>
                  <a:pt x="270014" y="683794"/>
                </a:lnTo>
                <a:lnTo>
                  <a:pt x="279361" y="696278"/>
                </a:lnTo>
                <a:lnTo>
                  <a:pt x="290248" y="709620"/>
                </a:lnTo>
                <a:lnTo>
                  <a:pt x="302904" y="723796"/>
                </a:lnTo>
                <a:lnTo>
                  <a:pt x="313704" y="739771"/>
                </a:lnTo>
                <a:lnTo>
                  <a:pt x="319176" y="758215"/>
                </a:lnTo>
                <a:lnTo>
                  <a:pt x="319784" y="778654"/>
                </a:lnTo>
                <a:lnTo>
                  <a:pt x="315990" y="800616"/>
                </a:lnTo>
                <a:lnTo>
                  <a:pt x="297052" y="847212"/>
                </a:lnTo>
                <a:lnTo>
                  <a:pt x="266066" y="894221"/>
                </a:lnTo>
                <a:lnTo>
                  <a:pt x="226738" y="937857"/>
                </a:lnTo>
                <a:lnTo>
                  <a:pt x="182773" y="974335"/>
                </a:lnTo>
                <a:lnTo>
                  <a:pt x="137875" y="999872"/>
                </a:lnTo>
                <a:lnTo>
                  <a:pt x="116234" y="1007355"/>
                </a:lnTo>
                <a:lnTo>
                  <a:pt x="95750" y="1010683"/>
                </a:lnTo>
                <a:close/>
              </a:path>
            </a:pathLst>
          </a:custGeom>
          <a:solidFill>
            <a:srgbClr val="EC4E2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3735254" y="7966679"/>
            <a:ext cx="819149" cy="807255"/>
          </a:xfrm>
          <a:custGeom>
            <a:avLst/>
            <a:gdLst/>
            <a:ahLst/>
            <a:cxnLst/>
            <a:rect l="l" t="t" r="r" b="b"/>
            <a:pathLst>
              <a:path w="819149" h="807255">
                <a:moveTo>
                  <a:pt x="511079" y="311020"/>
                </a:moveTo>
                <a:lnTo>
                  <a:pt x="427855" y="311020"/>
                </a:lnTo>
                <a:lnTo>
                  <a:pt x="430396" y="297042"/>
                </a:lnTo>
                <a:lnTo>
                  <a:pt x="432962" y="286558"/>
                </a:lnTo>
                <a:lnTo>
                  <a:pt x="435559" y="272579"/>
                </a:lnTo>
                <a:lnTo>
                  <a:pt x="438193" y="262096"/>
                </a:lnTo>
                <a:lnTo>
                  <a:pt x="440872" y="248117"/>
                </a:lnTo>
                <a:lnTo>
                  <a:pt x="443602" y="237633"/>
                </a:lnTo>
                <a:lnTo>
                  <a:pt x="446389" y="227149"/>
                </a:lnTo>
                <a:lnTo>
                  <a:pt x="449240" y="213171"/>
                </a:lnTo>
                <a:lnTo>
                  <a:pt x="452162" y="202687"/>
                </a:lnTo>
                <a:lnTo>
                  <a:pt x="455160" y="192203"/>
                </a:lnTo>
                <a:lnTo>
                  <a:pt x="458241" y="178225"/>
                </a:lnTo>
                <a:lnTo>
                  <a:pt x="461413" y="167741"/>
                </a:lnTo>
                <a:lnTo>
                  <a:pt x="464681" y="153762"/>
                </a:lnTo>
                <a:lnTo>
                  <a:pt x="468052" y="139784"/>
                </a:lnTo>
                <a:lnTo>
                  <a:pt x="478847" y="101343"/>
                </a:lnTo>
                <a:lnTo>
                  <a:pt x="484756" y="76881"/>
                </a:lnTo>
                <a:lnTo>
                  <a:pt x="489747" y="55913"/>
                </a:lnTo>
                <a:lnTo>
                  <a:pt x="493880" y="41935"/>
                </a:lnTo>
                <a:lnTo>
                  <a:pt x="497215" y="27956"/>
                </a:lnTo>
                <a:lnTo>
                  <a:pt x="499810" y="17473"/>
                </a:lnTo>
                <a:lnTo>
                  <a:pt x="501726" y="6989"/>
                </a:lnTo>
                <a:lnTo>
                  <a:pt x="503020" y="3494"/>
                </a:lnTo>
                <a:lnTo>
                  <a:pt x="503754" y="0"/>
                </a:lnTo>
                <a:lnTo>
                  <a:pt x="503985" y="0"/>
                </a:lnTo>
                <a:lnTo>
                  <a:pt x="592495" y="17473"/>
                </a:lnTo>
                <a:lnTo>
                  <a:pt x="590989" y="20967"/>
                </a:lnTo>
                <a:lnTo>
                  <a:pt x="589193" y="27956"/>
                </a:lnTo>
                <a:lnTo>
                  <a:pt x="586779" y="34946"/>
                </a:lnTo>
                <a:lnTo>
                  <a:pt x="583803" y="45429"/>
                </a:lnTo>
                <a:lnTo>
                  <a:pt x="580325" y="55913"/>
                </a:lnTo>
                <a:lnTo>
                  <a:pt x="576401" y="69892"/>
                </a:lnTo>
                <a:lnTo>
                  <a:pt x="572090" y="83870"/>
                </a:lnTo>
                <a:lnTo>
                  <a:pt x="567448" y="97849"/>
                </a:lnTo>
                <a:lnTo>
                  <a:pt x="562533" y="115322"/>
                </a:lnTo>
                <a:lnTo>
                  <a:pt x="557404" y="132795"/>
                </a:lnTo>
                <a:lnTo>
                  <a:pt x="552117" y="153762"/>
                </a:lnTo>
                <a:lnTo>
                  <a:pt x="546731" y="171236"/>
                </a:lnTo>
                <a:lnTo>
                  <a:pt x="541302" y="192203"/>
                </a:lnTo>
                <a:lnTo>
                  <a:pt x="535890" y="213171"/>
                </a:lnTo>
                <a:lnTo>
                  <a:pt x="530550" y="230644"/>
                </a:lnTo>
                <a:lnTo>
                  <a:pt x="525342" y="251612"/>
                </a:lnTo>
                <a:lnTo>
                  <a:pt x="520322" y="272579"/>
                </a:lnTo>
                <a:lnTo>
                  <a:pt x="515548" y="293547"/>
                </a:lnTo>
                <a:lnTo>
                  <a:pt x="511079" y="311020"/>
                </a:lnTo>
                <a:close/>
              </a:path>
              <a:path w="819149" h="807255">
                <a:moveTo>
                  <a:pt x="31673" y="587095"/>
                </a:moveTo>
                <a:lnTo>
                  <a:pt x="27073" y="587095"/>
                </a:lnTo>
                <a:lnTo>
                  <a:pt x="0" y="531181"/>
                </a:lnTo>
                <a:lnTo>
                  <a:pt x="17413" y="524192"/>
                </a:lnTo>
                <a:lnTo>
                  <a:pt x="30058" y="517202"/>
                </a:lnTo>
                <a:lnTo>
                  <a:pt x="45561" y="513708"/>
                </a:lnTo>
                <a:lnTo>
                  <a:pt x="63586" y="506718"/>
                </a:lnTo>
                <a:lnTo>
                  <a:pt x="83795" y="496235"/>
                </a:lnTo>
                <a:lnTo>
                  <a:pt x="105850" y="489245"/>
                </a:lnTo>
                <a:lnTo>
                  <a:pt x="129416" y="478762"/>
                </a:lnTo>
                <a:lnTo>
                  <a:pt x="154154" y="468278"/>
                </a:lnTo>
                <a:lnTo>
                  <a:pt x="283638" y="415859"/>
                </a:lnTo>
                <a:lnTo>
                  <a:pt x="308333" y="405375"/>
                </a:lnTo>
                <a:lnTo>
                  <a:pt x="331841" y="394891"/>
                </a:lnTo>
                <a:lnTo>
                  <a:pt x="353825" y="384407"/>
                </a:lnTo>
                <a:lnTo>
                  <a:pt x="373948" y="373923"/>
                </a:lnTo>
                <a:lnTo>
                  <a:pt x="391872" y="366934"/>
                </a:lnTo>
                <a:lnTo>
                  <a:pt x="331126" y="324999"/>
                </a:lnTo>
                <a:lnTo>
                  <a:pt x="316002" y="318009"/>
                </a:lnTo>
                <a:lnTo>
                  <a:pt x="300984" y="307525"/>
                </a:lnTo>
                <a:lnTo>
                  <a:pt x="271437" y="286558"/>
                </a:lnTo>
                <a:lnTo>
                  <a:pt x="256989" y="279569"/>
                </a:lnTo>
                <a:lnTo>
                  <a:pt x="242814" y="269085"/>
                </a:lnTo>
                <a:lnTo>
                  <a:pt x="228952" y="258601"/>
                </a:lnTo>
                <a:lnTo>
                  <a:pt x="215445" y="251612"/>
                </a:lnTo>
                <a:lnTo>
                  <a:pt x="202334" y="244622"/>
                </a:lnTo>
                <a:lnTo>
                  <a:pt x="189660" y="234139"/>
                </a:lnTo>
                <a:lnTo>
                  <a:pt x="177465" y="227149"/>
                </a:lnTo>
                <a:lnTo>
                  <a:pt x="165790" y="220160"/>
                </a:lnTo>
                <a:lnTo>
                  <a:pt x="154676" y="216666"/>
                </a:lnTo>
                <a:lnTo>
                  <a:pt x="144164" y="209676"/>
                </a:lnTo>
                <a:lnTo>
                  <a:pt x="134296" y="202687"/>
                </a:lnTo>
                <a:lnTo>
                  <a:pt x="125112" y="199192"/>
                </a:lnTo>
                <a:lnTo>
                  <a:pt x="102590" y="185214"/>
                </a:lnTo>
                <a:lnTo>
                  <a:pt x="85223" y="174730"/>
                </a:lnTo>
                <a:lnTo>
                  <a:pt x="72393" y="167741"/>
                </a:lnTo>
                <a:lnTo>
                  <a:pt x="63487" y="164246"/>
                </a:lnTo>
                <a:lnTo>
                  <a:pt x="57887" y="160752"/>
                </a:lnTo>
                <a:lnTo>
                  <a:pt x="54979" y="157257"/>
                </a:lnTo>
                <a:lnTo>
                  <a:pt x="54147" y="157257"/>
                </a:lnTo>
                <a:lnTo>
                  <a:pt x="89898" y="104838"/>
                </a:lnTo>
                <a:lnTo>
                  <a:pt x="96149" y="108333"/>
                </a:lnTo>
                <a:lnTo>
                  <a:pt x="103605" y="111827"/>
                </a:lnTo>
                <a:lnTo>
                  <a:pt x="113627" y="118816"/>
                </a:lnTo>
                <a:lnTo>
                  <a:pt x="125978" y="129300"/>
                </a:lnTo>
                <a:lnTo>
                  <a:pt x="140417" y="136289"/>
                </a:lnTo>
                <a:lnTo>
                  <a:pt x="156706" y="146773"/>
                </a:lnTo>
                <a:lnTo>
                  <a:pt x="174604" y="160752"/>
                </a:lnTo>
                <a:lnTo>
                  <a:pt x="193874" y="171236"/>
                </a:lnTo>
                <a:lnTo>
                  <a:pt x="214274" y="185214"/>
                </a:lnTo>
                <a:lnTo>
                  <a:pt x="235567" y="199192"/>
                </a:lnTo>
                <a:lnTo>
                  <a:pt x="257513" y="209676"/>
                </a:lnTo>
                <a:lnTo>
                  <a:pt x="347035" y="265590"/>
                </a:lnTo>
                <a:lnTo>
                  <a:pt x="368654" y="276074"/>
                </a:lnTo>
                <a:lnTo>
                  <a:pt x="389490" y="290052"/>
                </a:lnTo>
                <a:lnTo>
                  <a:pt x="409304" y="300536"/>
                </a:lnTo>
                <a:lnTo>
                  <a:pt x="427855" y="311020"/>
                </a:lnTo>
                <a:lnTo>
                  <a:pt x="741468" y="311020"/>
                </a:lnTo>
                <a:lnTo>
                  <a:pt x="725433" y="314515"/>
                </a:lnTo>
                <a:lnTo>
                  <a:pt x="708399" y="321504"/>
                </a:lnTo>
                <a:lnTo>
                  <a:pt x="690496" y="328493"/>
                </a:lnTo>
                <a:lnTo>
                  <a:pt x="671856" y="331988"/>
                </a:lnTo>
                <a:lnTo>
                  <a:pt x="632888" y="345966"/>
                </a:lnTo>
                <a:lnTo>
                  <a:pt x="531753" y="380912"/>
                </a:lnTo>
                <a:lnTo>
                  <a:pt x="533611" y="380912"/>
                </a:lnTo>
                <a:lnTo>
                  <a:pt x="545018" y="387902"/>
                </a:lnTo>
                <a:lnTo>
                  <a:pt x="556160" y="394891"/>
                </a:lnTo>
                <a:lnTo>
                  <a:pt x="567073" y="401880"/>
                </a:lnTo>
                <a:lnTo>
                  <a:pt x="577788" y="408869"/>
                </a:lnTo>
                <a:lnTo>
                  <a:pt x="598764" y="422848"/>
                </a:lnTo>
                <a:lnTo>
                  <a:pt x="470664" y="422848"/>
                </a:lnTo>
                <a:lnTo>
                  <a:pt x="469731" y="426342"/>
                </a:lnTo>
                <a:lnTo>
                  <a:pt x="406451" y="426342"/>
                </a:lnTo>
                <a:lnTo>
                  <a:pt x="299963" y="468278"/>
                </a:lnTo>
                <a:lnTo>
                  <a:pt x="265672" y="482256"/>
                </a:lnTo>
                <a:lnTo>
                  <a:pt x="249002" y="489245"/>
                </a:lnTo>
                <a:lnTo>
                  <a:pt x="232725" y="496235"/>
                </a:lnTo>
                <a:lnTo>
                  <a:pt x="216895" y="503224"/>
                </a:lnTo>
                <a:lnTo>
                  <a:pt x="201569" y="506718"/>
                </a:lnTo>
                <a:lnTo>
                  <a:pt x="186801" y="513708"/>
                </a:lnTo>
                <a:lnTo>
                  <a:pt x="172648" y="520697"/>
                </a:lnTo>
                <a:lnTo>
                  <a:pt x="159165" y="527686"/>
                </a:lnTo>
                <a:lnTo>
                  <a:pt x="146409" y="531181"/>
                </a:lnTo>
                <a:lnTo>
                  <a:pt x="134434" y="538170"/>
                </a:lnTo>
                <a:lnTo>
                  <a:pt x="123296" y="541665"/>
                </a:lnTo>
                <a:lnTo>
                  <a:pt x="113051" y="548654"/>
                </a:lnTo>
                <a:lnTo>
                  <a:pt x="103756" y="552148"/>
                </a:lnTo>
                <a:lnTo>
                  <a:pt x="80424" y="566127"/>
                </a:lnTo>
                <a:lnTo>
                  <a:pt x="62048" y="573116"/>
                </a:lnTo>
                <a:lnTo>
                  <a:pt x="48129" y="580105"/>
                </a:lnTo>
                <a:lnTo>
                  <a:pt x="38170" y="583600"/>
                </a:lnTo>
                <a:lnTo>
                  <a:pt x="31673" y="587095"/>
                </a:lnTo>
                <a:close/>
              </a:path>
              <a:path w="819149" h="807255">
                <a:moveTo>
                  <a:pt x="741468" y="311020"/>
                </a:moveTo>
                <a:lnTo>
                  <a:pt x="511079" y="311020"/>
                </a:lnTo>
                <a:lnTo>
                  <a:pt x="534639" y="304031"/>
                </a:lnTo>
                <a:lnTo>
                  <a:pt x="546249" y="297042"/>
                </a:lnTo>
                <a:lnTo>
                  <a:pt x="569303" y="290052"/>
                </a:lnTo>
                <a:lnTo>
                  <a:pt x="580817" y="283063"/>
                </a:lnTo>
                <a:lnTo>
                  <a:pt x="603991" y="276074"/>
                </a:lnTo>
                <a:lnTo>
                  <a:pt x="615722" y="269085"/>
                </a:lnTo>
                <a:lnTo>
                  <a:pt x="651902" y="258601"/>
                </a:lnTo>
                <a:lnTo>
                  <a:pt x="664407" y="251612"/>
                </a:lnTo>
                <a:lnTo>
                  <a:pt x="688375" y="244622"/>
                </a:lnTo>
                <a:lnTo>
                  <a:pt x="709268" y="234139"/>
                </a:lnTo>
                <a:lnTo>
                  <a:pt x="727216" y="227149"/>
                </a:lnTo>
                <a:lnTo>
                  <a:pt x="742349" y="220160"/>
                </a:lnTo>
                <a:lnTo>
                  <a:pt x="754797" y="216666"/>
                </a:lnTo>
                <a:lnTo>
                  <a:pt x="764690" y="213171"/>
                </a:lnTo>
                <a:lnTo>
                  <a:pt x="772159" y="209676"/>
                </a:lnTo>
                <a:lnTo>
                  <a:pt x="777333" y="206182"/>
                </a:lnTo>
                <a:lnTo>
                  <a:pt x="781316" y="206182"/>
                </a:lnTo>
                <a:lnTo>
                  <a:pt x="819149" y="286558"/>
                </a:lnTo>
                <a:lnTo>
                  <a:pt x="792987" y="293547"/>
                </a:lnTo>
                <a:lnTo>
                  <a:pt x="770014" y="300536"/>
                </a:lnTo>
                <a:lnTo>
                  <a:pt x="756372" y="304031"/>
                </a:lnTo>
                <a:lnTo>
                  <a:pt x="741468" y="311020"/>
                </a:lnTo>
                <a:close/>
              </a:path>
              <a:path w="819149" h="807255">
                <a:moveTo>
                  <a:pt x="758407" y="636019"/>
                </a:moveTo>
                <a:lnTo>
                  <a:pt x="742335" y="622041"/>
                </a:lnTo>
                <a:lnTo>
                  <a:pt x="723798" y="608062"/>
                </a:lnTo>
                <a:lnTo>
                  <a:pt x="712357" y="601073"/>
                </a:lnTo>
                <a:lnTo>
                  <a:pt x="699640" y="590589"/>
                </a:lnTo>
                <a:lnTo>
                  <a:pt x="685776" y="580105"/>
                </a:lnTo>
                <a:lnTo>
                  <a:pt x="670895" y="569622"/>
                </a:lnTo>
                <a:lnTo>
                  <a:pt x="655127" y="555643"/>
                </a:lnTo>
                <a:lnTo>
                  <a:pt x="638600" y="545159"/>
                </a:lnTo>
                <a:lnTo>
                  <a:pt x="621445" y="531181"/>
                </a:lnTo>
                <a:lnTo>
                  <a:pt x="603790" y="520697"/>
                </a:lnTo>
                <a:lnTo>
                  <a:pt x="585764" y="506718"/>
                </a:lnTo>
                <a:lnTo>
                  <a:pt x="512549" y="450805"/>
                </a:lnTo>
                <a:lnTo>
                  <a:pt x="494613" y="440321"/>
                </a:lnTo>
                <a:lnTo>
                  <a:pt x="470664" y="422848"/>
                </a:lnTo>
                <a:lnTo>
                  <a:pt x="598764" y="422848"/>
                </a:lnTo>
                <a:lnTo>
                  <a:pt x="660471" y="464783"/>
                </a:lnTo>
                <a:lnTo>
                  <a:pt x="681530" y="478762"/>
                </a:lnTo>
                <a:lnTo>
                  <a:pt x="703282" y="492740"/>
                </a:lnTo>
                <a:lnTo>
                  <a:pt x="724420" y="506718"/>
                </a:lnTo>
                <a:lnTo>
                  <a:pt x="742925" y="520697"/>
                </a:lnTo>
                <a:lnTo>
                  <a:pt x="758892" y="531181"/>
                </a:lnTo>
                <a:lnTo>
                  <a:pt x="772418" y="541665"/>
                </a:lnTo>
                <a:lnTo>
                  <a:pt x="783598" y="548654"/>
                </a:lnTo>
                <a:lnTo>
                  <a:pt x="792530" y="552148"/>
                </a:lnTo>
                <a:lnTo>
                  <a:pt x="799309" y="559138"/>
                </a:lnTo>
                <a:lnTo>
                  <a:pt x="804032" y="559138"/>
                </a:lnTo>
                <a:lnTo>
                  <a:pt x="807695" y="562632"/>
                </a:lnTo>
                <a:lnTo>
                  <a:pt x="758407" y="636019"/>
                </a:lnTo>
                <a:close/>
              </a:path>
              <a:path w="819149" h="807255">
                <a:moveTo>
                  <a:pt x="386728" y="807255"/>
                </a:moveTo>
                <a:lnTo>
                  <a:pt x="386319" y="807255"/>
                </a:lnTo>
                <a:lnTo>
                  <a:pt x="322453" y="793277"/>
                </a:lnTo>
                <a:lnTo>
                  <a:pt x="326082" y="779298"/>
                </a:lnTo>
                <a:lnTo>
                  <a:pt x="328723" y="768814"/>
                </a:lnTo>
                <a:lnTo>
                  <a:pt x="331966" y="754836"/>
                </a:lnTo>
                <a:lnTo>
                  <a:pt x="335742" y="737363"/>
                </a:lnTo>
                <a:lnTo>
                  <a:pt x="339984" y="719890"/>
                </a:lnTo>
                <a:lnTo>
                  <a:pt x="344623" y="702417"/>
                </a:lnTo>
                <a:lnTo>
                  <a:pt x="349591" y="681449"/>
                </a:lnTo>
                <a:lnTo>
                  <a:pt x="354820" y="656987"/>
                </a:lnTo>
                <a:lnTo>
                  <a:pt x="360241" y="636019"/>
                </a:lnTo>
                <a:lnTo>
                  <a:pt x="365787" y="611557"/>
                </a:lnTo>
                <a:lnTo>
                  <a:pt x="376980" y="562632"/>
                </a:lnTo>
                <a:lnTo>
                  <a:pt x="382490" y="538170"/>
                </a:lnTo>
                <a:lnTo>
                  <a:pt x="387852" y="513708"/>
                </a:lnTo>
                <a:lnTo>
                  <a:pt x="392997" y="489245"/>
                </a:lnTo>
                <a:lnTo>
                  <a:pt x="397857" y="468278"/>
                </a:lnTo>
                <a:lnTo>
                  <a:pt x="402364" y="447310"/>
                </a:lnTo>
                <a:lnTo>
                  <a:pt x="406451" y="426342"/>
                </a:lnTo>
                <a:lnTo>
                  <a:pt x="469731" y="426342"/>
                </a:lnTo>
                <a:lnTo>
                  <a:pt x="456833" y="475267"/>
                </a:lnTo>
                <a:lnTo>
                  <a:pt x="443707" y="527686"/>
                </a:lnTo>
                <a:lnTo>
                  <a:pt x="435535" y="562632"/>
                </a:lnTo>
                <a:lnTo>
                  <a:pt x="431664" y="576611"/>
                </a:lnTo>
                <a:lnTo>
                  <a:pt x="427955" y="594084"/>
                </a:lnTo>
                <a:lnTo>
                  <a:pt x="424422" y="608062"/>
                </a:lnTo>
                <a:lnTo>
                  <a:pt x="421079" y="625535"/>
                </a:lnTo>
                <a:lnTo>
                  <a:pt x="417941" y="639514"/>
                </a:lnTo>
                <a:lnTo>
                  <a:pt x="415020" y="653492"/>
                </a:lnTo>
                <a:lnTo>
                  <a:pt x="412331" y="667471"/>
                </a:lnTo>
                <a:lnTo>
                  <a:pt x="409888" y="677955"/>
                </a:lnTo>
                <a:lnTo>
                  <a:pt x="407705" y="691933"/>
                </a:lnTo>
                <a:lnTo>
                  <a:pt x="405796" y="702417"/>
                </a:lnTo>
                <a:lnTo>
                  <a:pt x="404174" y="712901"/>
                </a:lnTo>
                <a:lnTo>
                  <a:pt x="402855" y="719890"/>
                </a:lnTo>
                <a:lnTo>
                  <a:pt x="398899" y="747847"/>
                </a:lnTo>
                <a:lnTo>
                  <a:pt x="395355" y="768814"/>
                </a:lnTo>
                <a:lnTo>
                  <a:pt x="392294" y="782793"/>
                </a:lnTo>
                <a:lnTo>
                  <a:pt x="389788" y="796771"/>
                </a:lnTo>
                <a:lnTo>
                  <a:pt x="387909" y="803761"/>
                </a:lnTo>
                <a:lnTo>
                  <a:pt x="386728" y="807255"/>
                </a:lnTo>
                <a:close/>
              </a:path>
            </a:pathLst>
          </a:custGeom>
          <a:solidFill>
            <a:srgbClr val="E7B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53587" y="0"/>
            <a:ext cx="3486227" cy="2808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2341697" y="27089"/>
            <a:ext cx="5753099" cy="2000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87471" y="4429004"/>
            <a:ext cx="5113020" cy="12573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0" spc="-118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8000" spc="-8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8000" spc="-65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8000" spc="-8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8000" spc="-855">
                <a:solidFill>
                  <a:srgbClr val="FEF1EB"/>
                </a:solidFill>
                <a:latin typeface="Arial"/>
                <a:cs typeface="Arial"/>
              </a:rPr>
              <a:t>K</a:t>
            </a:r>
            <a:r>
              <a:rPr dirty="0" smtClean="0" sz="8000" spc="-14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8000" spc="-1130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8000" spc="-19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8000" spc="-1160">
                <a:solidFill>
                  <a:srgbClr val="FEF1EB"/>
                </a:solidFill>
                <a:latin typeface="Arial"/>
                <a:cs typeface="Arial"/>
              </a:rPr>
              <a:t>U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644291" y="4378464"/>
            <a:ext cx="1643709" cy="4875198"/>
          </a:xfrm>
          <a:custGeom>
            <a:avLst/>
            <a:gdLst/>
            <a:ahLst/>
            <a:cxnLst/>
            <a:rect l="l" t="t" r="r" b="b"/>
            <a:pathLst>
              <a:path w="1643709" h="4875198">
                <a:moveTo>
                  <a:pt x="1643709" y="0"/>
                </a:moveTo>
                <a:lnTo>
                  <a:pt x="1643709" y="4875198"/>
                </a:lnTo>
                <a:lnTo>
                  <a:pt x="0" y="4875198"/>
                </a:lnTo>
                <a:lnTo>
                  <a:pt x="3990" y="4829054"/>
                </a:lnTo>
                <a:lnTo>
                  <a:pt x="8692" y="4774357"/>
                </a:lnTo>
                <a:lnTo>
                  <a:pt x="14944" y="4701226"/>
                </a:lnTo>
                <a:lnTo>
                  <a:pt x="22555" y="4611651"/>
                </a:lnTo>
                <a:lnTo>
                  <a:pt x="31334" y="4507620"/>
                </a:lnTo>
                <a:lnTo>
                  <a:pt x="41090" y="4391121"/>
                </a:lnTo>
                <a:lnTo>
                  <a:pt x="51633" y="4264141"/>
                </a:lnTo>
                <a:lnTo>
                  <a:pt x="62771" y="4128669"/>
                </a:lnTo>
                <a:lnTo>
                  <a:pt x="74314" y="3986694"/>
                </a:lnTo>
                <a:lnTo>
                  <a:pt x="86071" y="3840204"/>
                </a:lnTo>
                <a:lnTo>
                  <a:pt x="97850" y="3691186"/>
                </a:lnTo>
                <a:lnTo>
                  <a:pt x="109462" y="3541629"/>
                </a:lnTo>
                <a:lnTo>
                  <a:pt x="120715" y="3393521"/>
                </a:lnTo>
                <a:lnTo>
                  <a:pt x="131418" y="3248850"/>
                </a:lnTo>
                <a:lnTo>
                  <a:pt x="141380" y="3109605"/>
                </a:lnTo>
                <a:lnTo>
                  <a:pt x="150411" y="2977773"/>
                </a:lnTo>
                <a:lnTo>
                  <a:pt x="158320" y="2855343"/>
                </a:lnTo>
                <a:lnTo>
                  <a:pt x="164915" y="2744303"/>
                </a:lnTo>
                <a:lnTo>
                  <a:pt x="170007" y="2646642"/>
                </a:lnTo>
                <a:lnTo>
                  <a:pt x="174906" y="2556836"/>
                </a:lnTo>
                <a:lnTo>
                  <a:pt x="180980" y="2468132"/>
                </a:lnTo>
                <a:lnTo>
                  <a:pt x="188121" y="2380674"/>
                </a:lnTo>
                <a:lnTo>
                  <a:pt x="196222" y="2294605"/>
                </a:lnTo>
                <a:lnTo>
                  <a:pt x="205176" y="2210068"/>
                </a:lnTo>
                <a:lnTo>
                  <a:pt x="214873" y="2127207"/>
                </a:lnTo>
                <a:lnTo>
                  <a:pt x="225208" y="2046163"/>
                </a:lnTo>
                <a:lnTo>
                  <a:pt x="236071" y="1967081"/>
                </a:lnTo>
                <a:lnTo>
                  <a:pt x="247356" y="1890104"/>
                </a:lnTo>
                <a:lnTo>
                  <a:pt x="258955" y="1815375"/>
                </a:lnTo>
                <a:lnTo>
                  <a:pt x="270760" y="1743037"/>
                </a:lnTo>
                <a:lnTo>
                  <a:pt x="282663" y="1673233"/>
                </a:lnTo>
                <a:lnTo>
                  <a:pt x="294558" y="1606106"/>
                </a:lnTo>
                <a:lnTo>
                  <a:pt x="306335" y="1541800"/>
                </a:lnTo>
                <a:lnTo>
                  <a:pt x="317888" y="1480457"/>
                </a:lnTo>
                <a:lnTo>
                  <a:pt x="329109" y="1422221"/>
                </a:lnTo>
                <a:lnTo>
                  <a:pt x="339890" y="1367235"/>
                </a:lnTo>
                <a:lnTo>
                  <a:pt x="350124" y="1315642"/>
                </a:lnTo>
                <a:lnTo>
                  <a:pt x="359702" y="1267586"/>
                </a:lnTo>
                <a:lnTo>
                  <a:pt x="368518" y="1223209"/>
                </a:lnTo>
                <a:lnTo>
                  <a:pt x="381726" y="1177067"/>
                </a:lnTo>
                <a:lnTo>
                  <a:pt x="404154" y="1124184"/>
                </a:lnTo>
                <a:lnTo>
                  <a:pt x="435204" y="1065400"/>
                </a:lnTo>
                <a:lnTo>
                  <a:pt x="474277" y="1001559"/>
                </a:lnTo>
                <a:lnTo>
                  <a:pt x="520774" y="933503"/>
                </a:lnTo>
                <a:lnTo>
                  <a:pt x="574096" y="862073"/>
                </a:lnTo>
                <a:lnTo>
                  <a:pt x="633646" y="788112"/>
                </a:lnTo>
                <a:lnTo>
                  <a:pt x="698824" y="712462"/>
                </a:lnTo>
                <a:lnTo>
                  <a:pt x="769033" y="635966"/>
                </a:lnTo>
                <a:lnTo>
                  <a:pt x="843673" y="559465"/>
                </a:lnTo>
                <a:lnTo>
                  <a:pt x="922145" y="483801"/>
                </a:lnTo>
                <a:lnTo>
                  <a:pt x="1003852" y="409817"/>
                </a:lnTo>
                <a:lnTo>
                  <a:pt x="1088194" y="338355"/>
                </a:lnTo>
                <a:lnTo>
                  <a:pt x="1174574" y="270258"/>
                </a:lnTo>
                <a:lnTo>
                  <a:pt x="1262391" y="206367"/>
                </a:lnTo>
                <a:lnTo>
                  <a:pt x="1351049" y="147524"/>
                </a:lnTo>
                <a:lnTo>
                  <a:pt x="1439948" y="94572"/>
                </a:lnTo>
                <a:lnTo>
                  <a:pt x="1528490" y="48353"/>
                </a:lnTo>
                <a:lnTo>
                  <a:pt x="1616075" y="9708"/>
                </a:lnTo>
                <a:lnTo>
                  <a:pt x="1643709" y="0"/>
                </a:lnTo>
              </a:path>
            </a:pathLst>
          </a:custGeom>
          <a:solidFill>
            <a:srgbClr val="ECB99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13732324" y="3288266"/>
            <a:ext cx="4005524" cy="4479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6134529" y="1305050"/>
            <a:ext cx="1407035" cy="536299"/>
          </a:xfrm>
          <a:custGeom>
            <a:avLst/>
            <a:gdLst/>
            <a:ahLst/>
            <a:cxnLst/>
            <a:rect l="l" t="t" r="r" b="b"/>
            <a:pathLst>
              <a:path w="1407035" h="536299">
                <a:moveTo>
                  <a:pt x="0" y="348799"/>
                </a:moveTo>
                <a:lnTo>
                  <a:pt x="6471" y="299517"/>
                </a:lnTo>
                <a:lnTo>
                  <a:pt x="22103" y="241411"/>
                </a:lnTo>
                <a:lnTo>
                  <a:pt x="38910" y="195537"/>
                </a:lnTo>
                <a:lnTo>
                  <a:pt x="61940" y="157100"/>
                </a:lnTo>
                <a:lnTo>
                  <a:pt x="91653" y="123076"/>
                </a:lnTo>
                <a:lnTo>
                  <a:pt x="126603" y="93385"/>
                </a:lnTo>
                <a:lnTo>
                  <a:pt x="165340" y="67947"/>
                </a:lnTo>
                <a:lnTo>
                  <a:pt x="206418" y="46681"/>
                </a:lnTo>
                <a:lnTo>
                  <a:pt x="248390" y="29507"/>
                </a:lnTo>
                <a:lnTo>
                  <a:pt x="289808" y="16344"/>
                </a:lnTo>
                <a:lnTo>
                  <a:pt x="329225" y="7114"/>
                </a:lnTo>
                <a:lnTo>
                  <a:pt x="381431" y="464"/>
                </a:lnTo>
                <a:lnTo>
                  <a:pt x="397136" y="0"/>
                </a:lnTo>
                <a:lnTo>
                  <a:pt x="413106" y="258"/>
                </a:lnTo>
                <a:lnTo>
                  <a:pt x="462441" y="6074"/>
                </a:lnTo>
                <a:lnTo>
                  <a:pt x="513549" y="20941"/>
                </a:lnTo>
                <a:lnTo>
                  <a:pt x="548378" y="36822"/>
                </a:lnTo>
                <a:lnTo>
                  <a:pt x="583652" y="58138"/>
                </a:lnTo>
                <a:lnTo>
                  <a:pt x="619232" y="85457"/>
                </a:lnTo>
                <a:lnTo>
                  <a:pt x="654983" y="119343"/>
                </a:lnTo>
                <a:lnTo>
                  <a:pt x="659388" y="124163"/>
                </a:lnTo>
                <a:lnTo>
                  <a:pt x="405690" y="124163"/>
                </a:lnTo>
                <a:lnTo>
                  <a:pt x="363269" y="127754"/>
                </a:lnTo>
                <a:lnTo>
                  <a:pt x="324636" y="133916"/>
                </a:lnTo>
                <a:lnTo>
                  <a:pt x="258035" y="152759"/>
                </a:lnTo>
                <a:lnTo>
                  <a:pt x="204494" y="178311"/>
                </a:lnTo>
                <a:lnTo>
                  <a:pt x="162618" y="208187"/>
                </a:lnTo>
                <a:lnTo>
                  <a:pt x="131011" y="240005"/>
                </a:lnTo>
                <a:lnTo>
                  <a:pt x="108278" y="271382"/>
                </a:lnTo>
                <a:lnTo>
                  <a:pt x="87768" y="312406"/>
                </a:lnTo>
                <a:lnTo>
                  <a:pt x="78197" y="344815"/>
                </a:lnTo>
                <a:lnTo>
                  <a:pt x="0" y="348799"/>
                </a:lnTo>
                <a:close/>
              </a:path>
              <a:path w="1407035" h="536299">
                <a:moveTo>
                  <a:pt x="997627" y="536299"/>
                </a:moveTo>
                <a:lnTo>
                  <a:pt x="956228" y="536046"/>
                </a:lnTo>
                <a:lnTo>
                  <a:pt x="915661" y="530535"/>
                </a:lnTo>
                <a:lnTo>
                  <a:pt x="878261" y="519820"/>
                </a:lnTo>
                <a:lnTo>
                  <a:pt x="811770" y="485187"/>
                </a:lnTo>
                <a:lnTo>
                  <a:pt x="754359" y="436969"/>
                </a:lnTo>
                <a:lnTo>
                  <a:pt x="703635" y="379991"/>
                </a:lnTo>
                <a:lnTo>
                  <a:pt x="680033" y="349722"/>
                </a:lnTo>
                <a:lnTo>
                  <a:pt x="657205" y="319072"/>
                </a:lnTo>
                <a:lnTo>
                  <a:pt x="634853" y="288642"/>
                </a:lnTo>
                <a:lnTo>
                  <a:pt x="612676" y="259036"/>
                </a:lnTo>
                <a:lnTo>
                  <a:pt x="567653" y="204705"/>
                </a:lnTo>
                <a:lnTo>
                  <a:pt x="519743" y="160901"/>
                </a:lnTo>
                <a:lnTo>
                  <a:pt x="466554" y="132446"/>
                </a:lnTo>
                <a:lnTo>
                  <a:pt x="405690" y="124163"/>
                </a:lnTo>
                <a:lnTo>
                  <a:pt x="659388" y="124163"/>
                </a:lnTo>
                <a:lnTo>
                  <a:pt x="672879" y="138926"/>
                </a:lnTo>
                <a:lnTo>
                  <a:pt x="690766" y="160362"/>
                </a:lnTo>
                <a:lnTo>
                  <a:pt x="708693" y="183818"/>
                </a:lnTo>
                <a:lnTo>
                  <a:pt x="744170" y="234146"/>
                </a:lnTo>
                <a:lnTo>
                  <a:pt x="761754" y="256677"/>
                </a:lnTo>
                <a:lnTo>
                  <a:pt x="796422" y="294661"/>
                </a:lnTo>
                <a:lnTo>
                  <a:pt x="830289" y="324092"/>
                </a:lnTo>
                <a:lnTo>
                  <a:pt x="863198" y="346029"/>
                </a:lnTo>
                <a:lnTo>
                  <a:pt x="910420" y="367199"/>
                </a:lnTo>
                <a:lnTo>
                  <a:pt x="954599" y="377466"/>
                </a:lnTo>
                <a:lnTo>
                  <a:pt x="995203" y="380402"/>
                </a:lnTo>
                <a:lnTo>
                  <a:pt x="1298004" y="380402"/>
                </a:lnTo>
                <a:lnTo>
                  <a:pt x="1287258" y="391703"/>
                </a:lnTo>
                <a:lnTo>
                  <a:pt x="1236593" y="437462"/>
                </a:lnTo>
                <a:lnTo>
                  <a:pt x="1177819" y="478727"/>
                </a:lnTo>
                <a:lnTo>
                  <a:pt x="1111273" y="511547"/>
                </a:lnTo>
                <a:lnTo>
                  <a:pt x="1037296" y="531971"/>
                </a:lnTo>
                <a:lnTo>
                  <a:pt x="997627" y="536299"/>
                </a:lnTo>
                <a:close/>
              </a:path>
              <a:path w="1407035" h="536299">
                <a:moveTo>
                  <a:pt x="1298004" y="380402"/>
                </a:moveTo>
                <a:lnTo>
                  <a:pt x="995203" y="380402"/>
                </a:lnTo>
                <a:lnTo>
                  <a:pt x="1007851" y="380370"/>
                </a:lnTo>
                <a:lnTo>
                  <a:pt x="1020023" y="380053"/>
                </a:lnTo>
                <a:lnTo>
                  <a:pt x="1078828" y="371175"/>
                </a:lnTo>
                <a:lnTo>
                  <a:pt x="1123931" y="352512"/>
                </a:lnTo>
                <a:lnTo>
                  <a:pt x="1166317" y="326218"/>
                </a:lnTo>
                <a:lnTo>
                  <a:pt x="1205294" y="294918"/>
                </a:lnTo>
                <a:lnTo>
                  <a:pt x="1240172" y="261234"/>
                </a:lnTo>
                <a:lnTo>
                  <a:pt x="1270259" y="227792"/>
                </a:lnTo>
                <a:lnTo>
                  <a:pt x="1294863" y="197213"/>
                </a:lnTo>
                <a:lnTo>
                  <a:pt x="1319978" y="162456"/>
                </a:lnTo>
                <a:lnTo>
                  <a:pt x="1328868" y="148903"/>
                </a:lnTo>
                <a:lnTo>
                  <a:pt x="1407035" y="233820"/>
                </a:lnTo>
                <a:lnTo>
                  <a:pt x="1387191" y="266985"/>
                </a:lnTo>
                <a:lnTo>
                  <a:pt x="1362896" y="302513"/>
                </a:lnTo>
                <a:lnTo>
                  <a:pt x="1329472" y="345403"/>
                </a:lnTo>
                <a:lnTo>
                  <a:pt x="1309442" y="368374"/>
                </a:lnTo>
                <a:lnTo>
                  <a:pt x="1298004" y="380402"/>
                </a:lnTo>
                <a:close/>
              </a:path>
            </a:pathLst>
          </a:custGeom>
          <a:solidFill>
            <a:srgbClr val="EC4E2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1676481"/>
            <a:ext cx="2804484" cy="4042272"/>
          </a:xfrm>
          <a:custGeom>
            <a:avLst/>
            <a:gdLst/>
            <a:ahLst/>
            <a:cxnLst/>
            <a:rect l="l" t="t" r="r" b="b"/>
            <a:pathLst>
              <a:path w="2804484" h="4042272">
                <a:moveTo>
                  <a:pt x="257649" y="4042272"/>
                </a:moveTo>
                <a:lnTo>
                  <a:pt x="127103" y="4040213"/>
                </a:lnTo>
                <a:lnTo>
                  <a:pt x="2268" y="4030721"/>
                </a:lnTo>
                <a:lnTo>
                  <a:pt x="0" y="4030388"/>
                </a:lnTo>
                <a:lnTo>
                  <a:pt x="0" y="216229"/>
                </a:lnTo>
                <a:lnTo>
                  <a:pt x="227868" y="120182"/>
                </a:lnTo>
                <a:lnTo>
                  <a:pt x="419318" y="60606"/>
                </a:lnTo>
                <a:lnTo>
                  <a:pt x="605697" y="21112"/>
                </a:lnTo>
                <a:lnTo>
                  <a:pt x="786997" y="1107"/>
                </a:lnTo>
                <a:lnTo>
                  <a:pt x="963207" y="0"/>
                </a:lnTo>
                <a:lnTo>
                  <a:pt x="1134318" y="17196"/>
                </a:lnTo>
                <a:lnTo>
                  <a:pt x="1300319" y="52102"/>
                </a:lnTo>
                <a:lnTo>
                  <a:pt x="1461201" y="104127"/>
                </a:lnTo>
                <a:lnTo>
                  <a:pt x="1616954" y="172676"/>
                </a:lnTo>
                <a:lnTo>
                  <a:pt x="1767567" y="257158"/>
                </a:lnTo>
                <a:lnTo>
                  <a:pt x="1913032" y="356978"/>
                </a:lnTo>
                <a:lnTo>
                  <a:pt x="2053339" y="471543"/>
                </a:lnTo>
                <a:lnTo>
                  <a:pt x="2188476" y="600262"/>
                </a:lnTo>
                <a:lnTo>
                  <a:pt x="2318436" y="742541"/>
                </a:lnTo>
                <a:lnTo>
                  <a:pt x="2436318" y="892874"/>
                </a:lnTo>
                <a:lnTo>
                  <a:pt x="2535891" y="1045644"/>
                </a:lnTo>
                <a:lnTo>
                  <a:pt x="2618150" y="1200090"/>
                </a:lnTo>
                <a:lnTo>
                  <a:pt x="2684086" y="1355451"/>
                </a:lnTo>
                <a:lnTo>
                  <a:pt x="2734695" y="1510963"/>
                </a:lnTo>
                <a:lnTo>
                  <a:pt x="2770968" y="1665867"/>
                </a:lnTo>
                <a:lnTo>
                  <a:pt x="2793900" y="1819400"/>
                </a:lnTo>
                <a:lnTo>
                  <a:pt x="2804484" y="1970801"/>
                </a:lnTo>
                <a:lnTo>
                  <a:pt x="2803712" y="2119309"/>
                </a:lnTo>
                <a:lnTo>
                  <a:pt x="2792580" y="2264161"/>
                </a:lnTo>
                <a:lnTo>
                  <a:pt x="2772079" y="2404597"/>
                </a:lnTo>
                <a:lnTo>
                  <a:pt x="2743203" y="2539855"/>
                </a:lnTo>
                <a:lnTo>
                  <a:pt x="2706946" y="2669173"/>
                </a:lnTo>
                <a:lnTo>
                  <a:pt x="2664301" y="2791790"/>
                </a:lnTo>
                <a:lnTo>
                  <a:pt x="2616261" y="2906944"/>
                </a:lnTo>
                <a:lnTo>
                  <a:pt x="2563820" y="3013874"/>
                </a:lnTo>
                <a:lnTo>
                  <a:pt x="2507971" y="3111818"/>
                </a:lnTo>
                <a:lnTo>
                  <a:pt x="2449708" y="3200015"/>
                </a:lnTo>
                <a:lnTo>
                  <a:pt x="2390023" y="3277702"/>
                </a:lnTo>
                <a:lnTo>
                  <a:pt x="2329911" y="3344120"/>
                </a:lnTo>
                <a:lnTo>
                  <a:pt x="2263464" y="3404616"/>
                </a:lnTo>
                <a:lnTo>
                  <a:pt x="2184819" y="3464769"/>
                </a:lnTo>
                <a:lnTo>
                  <a:pt x="2095027" y="3524161"/>
                </a:lnTo>
                <a:lnTo>
                  <a:pt x="1995143" y="3582376"/>
                </a:lnTo>
                <a:lnTo>
                  <a:pt x="1886221" y="3638997"/>
                </a:lnTo>
                <a:lnTo>
                  <a:pt x="1769313" y="3693606"/>
                </a:lnTo>
                <a:lnTo>
                  <a:pt x="1645474" y="3745787"/>
                </a:lnTo>
                <a:lnTo>
                  <a:pt x="1515757" y="3795122"/>
                </a:lnTo>
                <a:lnTo>
                  <a:pt x="1381216" y="3841194"/>
                </a:lnTo>
                <a:lnTo>
                  <a:pt x="1242905" y="3883587"/>
                </a:lnTo>
                <a:lnTo>
                  <a:pt x="1101876" y="3921883"/>
                </a:lnTo>
                <a:lnTo>
                  <a:pt x="959184" y="3955665"/>
                </a:lnTo>
                <a:lnTo>
                  <a:pt x="815882" y="3984516"/>
                </a:lnTo>
                <a:lnTo>
                  <a:pt x="673024" y="4008020"/>
                </a:lnTo>
                <a:lnTo>
                  <a:pt x="531664" y="4025758"/>
                </a:lnTo>
                <a:lnTo>
                  <a:pt x="392854" y="4037315"/>
                </a:lnTo>
                <a:lnTo>
                  <a:pt x="257649" y="4042272"/>
                </a:lnTo>
                <a:close/>
              </a:path>
            </a:pathLst>
          </a:custGeom>
          <a:solidFill>
            <a:srgbClr val="C6D3C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722674" y="4183639"/>
            <a:ext cx="4519353" cy="39981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427300" y="2010267"/>
            <a:ext cx="612972" cy="646780"/>
          </a:xfrm>
          <a:custGeom>
            <a:avLst/>
            <a:gdLst/>
            <a:ahLst/>
            <a:cxnLst/>
            <a:rect l="l" t="t" r="r" b="b"/>
            <a:pathLst>
              <a:path w="612972" h="646780">
                <a:moveTo>
                  <a:pt x="612958" y="236639"/>
                </a:moveTo>
                <a:lnTo>
                  <a:pt x="319861" y="236639"/>
                </a:lnTo>
                <a:lnTo>
                  <a:pt x="324093" y="234305"/>
                </a:lnTo>
                <a:lnTo>
                  <a:pt x="328558" y="227613"/>
                </a:lnTo>
                <a:lnTo>
                  <a:pt x="333602" y="216449"/>
                </a:lnTo>
                <a:lnTo>
                  <a:pt x="339570" y="200701"/>
                </a:lnTo>
                <a:lnTo>
                  <a:pt x="349583" y="172265"/>
                </a:lnTo>
                <a:lnTo>
                  <a:pt x="354100" y="159793"/>
                </a:lnTo>
                <a:lnTo>
                  <a:pt x="372516" y="117996"/>
                </a:lnTo>
                <a:lnTo>
                  <a:pt x="398901" y="81855"/>
                </a:lnTo>
                <a:lnTo>
                  <a:pt x="429870" y="52614"/>
                </a:lnTo>
                <a:lnTo>
                  <a:pt x="464947" y="26450"/>
                </a:lnTo>
                <a:lnTo>
                  <a:pt x="499863" y="9980"/>
                </a:lnTo>
                <a:lnTo>
                  <a:pt x="549268" y="208"/>
                </a:lnTo>
                <a:lnTo>
                  <a:pt x="561923" y="0"/>
                </a:lnTo>
                <a:lnTo>
                  <a:pt x="572989" y="1889"/>
                </a:lnTo>
                <a:lnTo>
                  <a:pt x="598687" y="47176"/>
                </a:lnTo>
                <a:lnTo>
                  <a:pt x="606024" y="96512"/>
                </a:lnTo>
                <a:lnTo>
                  <a:pt x="609991" y="139384"/>
                </a:lnTo>
                <a:lnTo>
                  <a:pt x="612386" y="185959"/>
                </a:lnTo>
                <a:lnTo>
                  <a:pt x="612972" y="216449"/>
                </a:lnTo>
                <a:lnTo>
                  <a:pt x="612958" y="236639"/>
                </a:lnTo>
                <a:close/>
              </a:path>
              <a:path w="612972" h="646780">
                <a:moveTo>
                  <a:pt x="293834" y="646780"/>
                </a:moveTo>
                <a:lnTo>
                  <a:pt x="254707" y="639467"/>
                </a:lnTo>
                <a:lnTo>
                  <a:pt x="214947" y="622097"/>
                </a:lnTo>
                <a:lnTo>
                  <a:pt x="167658" y="594752"/>
                </a:lnTo>
                <a:lnTo>
                  <a:pt x="134780" y="571424"/>
                </a:lnTo>
                <a:lnTo>
                  <a:pt x="102802" y="544329"/>
                </a:lnTo>
                <a:lnTo>
                  <a:pt x="73424" y="513733"/>
                </a:lnTo>
                <a:lnTo>
                  <a:pt x="48342" y="479902"/>
                </a:lnTo>
                <a:lnTo>
                  <a:pt x="29257" y="443103"/>
                </a:lnTo>
                <a:lnTo>
                  <a:pt x="17867" y="403601"/>
                </a:lnTo>
                <a:lnTo>
                  <a:pt x="11509" y="354089"/>
                </a:lnTo>
                <a:lnTo>
                  <a:pt x="8215" y="315599"/>
                </a:lnTo>
                <a:lnTo>
                  <a:pt x="5594" y="274525"/>
                </a:lnTo>
                <a:lnTo>
                  <a:pt x="3572" y="232412"/>
                </a:lnTo>
                <a:lnTo>
                  <a:pt x="2080" y="190804"/>
                </a:lnTo>
                <a:lnTo>
                  <a:pt x="1046" y="151245"/>
                </a:lnTo>
                <a:lnTo>
                  <a:pt x="197" y="99126"/>
                </a:lnTo>
                <a:lnTo>
                  <a:pt x="0" y="51221"/>
                </a:lnTo>
                <a:lnTo>
                  <a:pt x="3109" y="37449"/>
                </a:lnTo>
                <a:lnTo>
                  <a:pt x="11473" y="26555"/>
                </a:lnTo>
                <a:lnTo>
                  <a:pt x="23644" y="19911"/>
                </a:lnTo>
                <a:lnTo>
                  <a:pt x="34884" y="18520"/>
                </a:lnTo>
                <a:lnTo>
                  <a:pt x="36302" y="18520"/>
                </a:lnTo>
                <a:lnTo>
                  <a:pt x="83157" y="33956"/>
                </a:lnTo>
                <a:lnTo>
                  <a:pt x="120808" y="50832"/>
                </a:lnTo>
                <a:lnTo>
                  <a:pt x="132633" y="56019"/>
                </a:lnTo>
                <a:lnTo>
                  <a:pt x="135282" y="57141"/>
                </a:lnTo>
                <a:lnTo>
                  <a:pt x="136417" y="57423"/>
                </a:lnTo>
                <a:lnTo>
                  <a:pt x="137835" y="57705"/>
                </a:lnTo>
                <a:lnTo>
                  <a:pt x="138969" y="58550"/>
                </a:lnTo>
                <a:lnTo>
                  <a:pt x="143932" y="62036"/>
                </a:lnTo>
                <a:lnTo>
                  <a:pt x="150371" y="66266"/>
                </a:lnTo>
                <a:lnTo>
                  <a:pt x="176759" y="83198"/>
                </a:lnTo>
                <a:lnTo>
                  <a:pt x="187320" y="90181"/>
                </a:lnTo>
                <a:lnTo>
                  <a:pt x="221814" y="114839"/>
                </a:lnTo>
                <a:lnTo>
                  <a:pt x="256788" y="144586"/>
                </a:lnTo>
                <a:lnTo>
                  <a:pt x="287254" y="179239"/>
                </a:lnTo>
                <a:lnTo>
                  <a:pt x="307370" y="213159"/>
                </a:lnTo>
                <a:lnTo>
                  <a:pt x="315516" y="234727"/>
                </a:lnTo>
                <a:lnTo>
                  <a:pt x="319861" y="236639"/>
                </a:lnTo>
                <a:lnTo>
                  <a:pt x="612958" y="236639"/>
                </a:lnTo>
                <a:lnTo>
                  <a:pt x="612740" y="251748"/>
                </a:lnTo>
                <a:lnTo>
                  <a:pt x="610577" y="302306"/>
                </a:lnTo>
                <a:lnTo>
                  <a:pt x="606078" y="352577"/>
                </a:lnTo>
                <a:lnTo>
                  <a:pt x="596630" y="405825"/>
                </a:lnTo>
                <a:lnTo>
                  <a:pt x="582330" y="449673"/>
                </a:lnTo>
                <a:lnTo>
                  <a:pt x="564339" y="485719"/>
                </a:lnTo>
                <a:lnTo>
                  <a:pt x="536615" y="524408"/>
                </a:lnTo>
                <a:lnTo>
                  <a:pt x="507142" y="555857"/>
                </a:lnTo>
                <a:lnTo>
                  <a:pt x="477241" y="584461"/>
                </a:lnTo>
                <a:lnTo>
                  <a:pt x="434394" y="611305"/>
                </a:lnTo>
                <a:lnTo>
                  <a:pt x="395753" y="627365"/>
                </a:lnTo>
                <a:lnTo>
                  <a:pt x="355406" y="639069"/>
                </a:lnTo>
                <a:lnTo>
                  <a:pt x="316838" y="645638"/>
                </a:lnTo>
                <a:lnTo>
                  <a:pt x="304979" y="646552"/>
                </a:lnTo>
                <a:lnTo>
                  <a:pt x="293834" y="646780"/>
                </a:lnTo>
                <a:close/>
              </a:path>
            </a:pathLst>
          </a:custGeom>
          <a:solidFill>
            <a:srgbClr val="E7BA2A"/>
          </a:solid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0" spc="-65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8000" spc="-1450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8000" spc="-145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8000" spc="-118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8000" spc="-151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8000" spc="-65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8000" spc="-815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8000" spc="-1175">
                <a:solidFill>
                  <a:srgbClr val="FEF1EB"/>
                </a:solidFill>
                <a:latin typeface="Arial"/>
                <a:cs typeface="Arial"/>
              </a:rPr>
              <a:t>T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2940" y="2642916"/>
            <a:ext cx="10806430" cy="54114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15799"/>
              </a:lnSpc>
            </a:pPr>
            <a:r>
              <a:rPr dirty="0" smtClean="0" sz="3400" spc="-5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-5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-25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3400" spc="459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459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00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459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30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459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459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ng</a:t>
            </a:r>
            <a:r>
              <a:rPr dirty="0" smtClean="0" sz="3400" spc="459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25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3400" spc="459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3400" spc="459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459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30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20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ng</a:t>
            </a:r>
            <a:r>
              <a:rPr dirty="0" smtClean="0" sz="3400" spc="10">
                <a:solidFill>
                  <a:srgbClr val="FEF1EB"/>
                </a:solidFill>
                <a:latin typeface="Arial"/>
                <a:cs typeface="Arial"/>
              </a:rPr>
              <a:t> d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00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3400" spc="-9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3400" spc="100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3400" spc="-9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9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20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9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9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ng</a:t>
            </a:r>
            <a:r>
              <a:rPr dirty="0" smtClean="0" sz="3400" spc="-9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9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3400" spc="-9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0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tt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ng</a:t>
            </a:r>
            <a:r>
              <a:rPr dirty="0" smtClean="0" sz="3400" spc="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3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ee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190">
                <a:solidFill>
                  <a:srgbClr val="FEF1EB"/>
                </a:solidFill>
                <a:latin typeface="Arial"/>
                <a:cs typeface="Arial"/>
              </a:rPr>
              <a:t>.</a:t>
            </a:r>
            <a:r>
              <a:rPr dirty="0" smtClean="0" sz="3400" spc="-19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3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0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3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3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3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25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3400" spc="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3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3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0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tt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ng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3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3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ss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3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15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18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-25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18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-190">
                <a:solidFill>
                  <a:srgbClr val="FEF1EB"/>
                </a:solidFill>
                <a:latin typeface="Arial"/>
                <a:cs typeface="Arial"/>
              </a:rPr>
              <a:t>.</a:t>
            </a:r>
            <a:r>
              <a:rPr dirty="0" smtClean="0" sz="3400" spc="18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5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-5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-25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3400" spc="18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8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00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18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8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8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18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-30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8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8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-25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3400" spc="-1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20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3400" spc="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2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190">
                <a:solidFill>
                  <a:srgbClr val="FEF1EB"/>
                </a:solidFill>
                <a:latin typeface="Arial"/>
                <a:cs typeface="Arial"/>
              </a:rPr>
              <a:t>.</a:t>
            </a:r>
            <a:r>
              <a:rPr dirty="0" smtClean="0" sz="3400" spc="-19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2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0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00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3400" spc="10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2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25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2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oo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2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ee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2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30">
                <a:solidFill>
                  <a:srgbClr val="FEF1EB"/>
                </a:solidFill>
                <a:latin typeface="Arial"/>
                <a:cs typeface="Arial"/>
              </a:rPr>
              <a:t>v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100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ng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2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15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-25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ng</a:t>
            </a:r>
            <a:r>
              <a:rPr dirty="0" smtClean="0" sz="3400" spc="1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nd</a:t>
            </a:r>
            <a:r>
              <a:rPr dirty="0" smtClean="0" sz="3400" spc="1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-25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3400" spc="1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00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3400" spc="5">
                <a:solidFill>
                  <a:srgbClr val="FEF1EB"/>
                </a:solidFill>
                <a:latin typeface="Arial"/>
                <a:cs typeface="Arial"/>
              </a:rPr>
              <a:t>’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1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1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bu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100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3400" spc="1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 t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00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3400" spc="10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23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30">
                <a:solidFill>
                  <a:srgbClr val="FEF1EB"/>
                </a:solidFill>
                <a:latin typeface="Arial"/>
                <a:cs typeface="Arial"/>
              </a:rPr>
              <a:t>v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23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o </a:t>
            </a:r>
            <a:r>
              <a:rPr dirty="0" smtClean="0" sz="3400" spc="-23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23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20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23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o </a:t>
            </a:r>
            <a:r>
              <a:rPr dirty="0" smtClean="0" sz="3400" spc="-23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bu</a:t>
            </a:r>
            <a:r>
              <a:rPr dirty="0" smtClean="0" sz="3400" spc="100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3400" spc="10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23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23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qu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400" spc="20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5">
                <a:solidFill>
                  <a:srgbClr val="FEF1EB"/>
                </a:solidFill>
                <a:latin typeface="Arial"/>
                <a:cs typeface="Arial"/>
              </a:rPr>
              <a:t>’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23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nd</a:t>
            </a:r>
            <a:r>
              <a:rPr dirty="0" smtClean="0" sz="3400" spc="10">
                <a:solidFill>
                  <a:srgbClr val="FEF1EB"/>
                </a:solidFill>
                <a:latin typeface="Arial"/>
                <a:cs typeface="Arial"/>
              </a:rPr>
              <a:t> g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-25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3400" spc="44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ee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190">
                <a:solidFill>
                  <a:srgbClr val="FEF1EB"/>
                </a:solidFill>
                <a:latin typeface="Arial"/>
                <a:cs typeface="Arial"/>
              </a:rPr>
              <a:t>.</a:t>
            </a:r>
            <a:r>
              <a:rPr dirty="0" smtClean="0" sz="3400" spc="44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25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25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44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44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30">
                <a:solidFill>
                  <a:srgbClr val="FEF1EB"/>
                </a:solidFill>
                <a:latin typeface="Arial"/>
                <a:cs typeface="Arial"/>
              </a:rPr>
              <a:t>v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co</a:t>
            </a:r>
            <a:r>
              <a:rPr dirty="0" smtClean="0" sz="3400" spc="20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44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30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44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44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25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3400" spc="44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30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44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30">
                <a:solidFill>
                  <a:srgbClr val="FEF1EB"/>
                </a:solidFill>
                <a:latin typeface="Arial"/>
                <a:cs typeface="Arial"/>
              </a:rPr>
              <a:t>v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ng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4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4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30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190">
                <a:solidFill>
                  <a:srgbClr val="FEF1EB"/>
                </a:solidFill>
                <a:latin typeface="Arial"/>
                <a:cs typeface="Arial"/>
              </a:rPr>
              <a:t>.</a:t>
            </a:r>
            <a:r>
              <a:rPr dirty="0" smtClean="0" sz="3400" spc="-19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4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90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25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3400" spc="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4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30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4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4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4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j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4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o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292931"/>
            <a:ext cx="2108498" cy="5171396"/>
          </a:xfrm>
          <a:custGeom>
            <a:avLst/>
            <a:gdLst/>
            <a:ahLst/>
            <a:cxnLst/>
            <a:rect l="l" t="t" r="r" b="b"/>
            <a:pathLst>
              <a:path w="2108498" h="5171396">
                <a:moveTo>
                  <a:pt x="0" y="5171396"/>
                </a:moveTo>
                <a:lnTo>
                  <a:pt x="2108498" y="5171396"/>
                </a:lnTo>
                <a:lnTo>
                  <a:pt x="2104352" y="5123344"/>
                </a:lnTo>
                <a:lnTo>
                  <a:pt x="2099467" y="5066384"/>
                </a:lnTo>
                <a:lnTo>
                  <a:pt x="2092972" y="4990230"/>
                </a:lnTo>
                <a:lnTo>
                  <a:pt x="2085066" y="4896951"/>
                </a:lnTo>
                <a:lnTo>
                  <a:pt x="2075945" y="4788617"/>
                </a:lnTo>
                <a:lnTo>
                  <a:pt x="2065809" y="4667300"/>
                </a:lnTo>
                <a:lnTo>
                  <a:pt x="2054857" y="4535069"/>
                </a:lnTo>
                <a:lnTo>
                  <a:pt x="2043285" y="4393996"/>
                </a:lnTo>
                <a:lnTo>
                  <a:pt x="2031293" y="4246150"/>
                </a:lnTo>
                <a:lnTo>
                  <a:pt x="2019079" y="4093601"/>
                </a:lnTo>
                <a:lnTo>
                  <a:pt x="2006842" y="3938421"/>
                </a:lnTo>
                <a:lnTo>
                  <a:pt x="1994778" y="3782679"/>
                </a:lnTo>
                <a:lnTo>
                  <a:pt x="1983088" y="3628446"/>
                </a:lnTo>
                <a:lnTo>
                  <a:pt x="1971969" y="3477793"/>
                </a:lnTo>
                <a:lnTo>
                  <a:pt x="1961619" y="3332789"/>
                </a:lnTo>
                <a:lnTo>
                  <a:pt x="1952236" y="3195506"/>
                </a:lnTo>
                <a:lnTo>
                  <a:pt x="1944020" y="3068013"/>
                </a:lnTo>
                <a:lnTo>
                  <a:pt x="1937168" y="2952382"/>
                </a:lnTo>
                <a:lnTo>
                  <a:pt x="1931879" y="2850681"/>
                </a:lnTo>
                <a:lnTo>
                  <a:pt x="1926789" y="2757161"/>
                </a:lnTo>
                <a:lnTo>
                  <a:pt x="1920479" y="2664789"/>
                </a:lnTo>
                <a:lnTo>
                  <a:pt x="1913060" y="2573715"/>
                </a:lnTo>
                <a:lnTo>
                  <a:pt x="1904644" y="2484087"/>
                </a:lnTo>
                <a:lnTo>
                  <a:pt x="1895342" y="2396054"/>
                </a:lnTo>
                <a:lnTo>
                  <a:pt x="1885267" y="2309766"/>
                </a:lnTo>
                <a:lnTo>
                  <a:pt x="1874531" y="2225371"/>
                </a:lnTo>
                <a:lnTo>
                  <a:pt x="1863245" y="2143019"/>
                </a:lnTo>
                <a:lnTo>
                  <a:pt x="1851521" y="2062858"/>
                </a:lnTo>
                <a:lnTo>
                  <a:pt x="1839471" y="1985039"/>
                </a:lnTo>
                <a:lnTo>
                  <a:pt x="1827207" y="1909709"/>
                </a:lnTo>
                <a:lnTo>
                  <a:pt x="1814841" y="1837019"/>
                </a:lnTo>
                <a:lnTo>
                  <a:pt x="1802484" y="1767116"/>
                </a:lnTo>
                <a:lnTo>
                  <a:pt x="1790249" y="1700150"/>
                </a:lnTo>
                <a:lnTo>
                  <a:pt x="1778246" y="1636271"/>
                </a:lnTo>
                <a:lnTo>
                  <a:pt x="1766589" y="1575627"/>
                </a:lnTo>
                <a:lnTo>
                  <a:pt x="1755389" y="1518367"/>
                </a:lnTo>
                <a:lnTo>
                  <a:pt x="1744757" y="1464641"/>
                </a:lnTo>
                <a:lnTo>
                  <a:pt x="1734806" y="1414597"/>
                </a:lnTo>
                <a:lnTo>
                  <a:pt x="1725647" y="1368384"/>
                </a:lnTo>
                <a:lnTo>
                  <a:pt x="1711926" y="1320335"/>
                </a:lnTo>
                <a:lnTo>
                  <a:pt x="1688625" y="1265264"/>
                </a:lnTo>
                <a:lnTo>
                  <a:pt x="1656368" y="1204050"/>
                </a:lnTo>
                <a:lnTo>
                  <a:pt x="1615776" y="1137569"/>
                </a:lnTo>
                <a:lnTo>
                  <a:pt x="1567470" y="1066698"/>
                </a:lnTo>
                <a:lnTo>
                  <a:pt x="1512074" y="992314"/>
                </a:lnTo>
                <a:lnTo>
                  <a:pt x="1450208" y="915295"/>
                </a:lnTo>
                <a:lnTo>
                  <a:pt x="1382495" y="836517"/>
                </a:lnTo>
                <a:lnTo>
                  <a:pt x="1309556" y="756857"/>
                </a:lnTo>
                <a:lnTo>
                  <a:pt x="1232013" y="677192"/>
                </a:lnTo>
                <a:lnTo>
                  <a:pt x="1150489" y="598400"/>
                </a:lnTo>
                <a:lnTo>
                  <a:pt x="1065604" y="521356"/>
                </a:lnTo>
                <a:lnTo>
                  <a:pt x="977982" y="446939"/>
                </a:lnTo>
                <a:lnTo>
                  <a:pt x="888243" y="376026"/>
                </a:lnTo>
                <a:lnTo>
                  <a:pt x="797010" y="309492"/>
                </a:lnTo>
                <a:lnTo>
                  <a:pt x="704904" y="248216"/>
                </a:lnTo>
                <a:lnTo>
                  <a:pt x="612548" y="193074"/>
                </a:lnTo>
                <a:lnTo>
                  <a:pt x="520563" y="144944"/>
                </a:lnTo>
                <a:lnTo>
                  <a:pt x="429571" y="104702"/>
                </a:lnTo>
                <a:lnTo>
                  <a:pt x="340194" y="73225"/>
                </a:lnTo>
                <a:lnTo>
                  <a:pt x="255317" y="49036"/>
                </a:lnTo>
                <a:lnTo>
                  <a:pt x="177236" y="29806"/>
                </a:lnTo>
                <a:lnTo>
                  <a:pt x="105686" y="15132"/>
                </a:lnTo>
                <a:lnTo>
                  <a:pt x="40403" y="4612"/>
                </a:lnTo>
                <a:lnTo>
                  <a:pt x="0" y="0"/>
                </a:lnTo>
                <a:lnTo>
                  <a:pt x="0" y="5171396"/>
                </a:lnTo>
              </a:path>
            </a:pathLst>
          </a:custGeom>
          <a:solidFill>
            <a:srgbClr val="ECB99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808417" y="2239461"/>
            <a:ext cx="1567829" cy="5252610"/>
          </a:xfrm>
          <a:custGeom>
            <a:avLst/>
            <a:gdLst/>
            <a:ahLst/>
            <a:cxnLst/>
            <a:rect l="l" t="t" r="r" b="b"/>
            <a:pathLst>
              <a:path w="1567829" h="5252610">
                <a:moveTo>
                  <a:pt x="1389891" y="4415651"/>
                </a:moveTo>
                <a:lnTo>
                  <a:pt x="818310" y="4917977"/>
                </a:lnTo>
                <a:lnTo>
                  <a:pt x="819573" y="4901400"/>
                </a:lnTo>
                <a:lnTo>
                  <a:pt x="841441" y="4882181"/>
                </a:lnTo>
                <a:lnTo>
                  <a:pt x="846612" y="4862171"/>
                </a:lnTo>
                <a:lnTo>
                  <a:pt x="852989" y="4841099"/>
                </a:lnTo>
                <a:lnTo>
                  <a:pt x="868194" y="4827737"/>
                </a:lnTo>
                <a:lnTo>
                  <a:pt x="876841" y="4804670"/>
                </a:lnTo>
                <a:lnTo>
                  <a:pt x="886551" y="4780670"/>
                </a:lnTo>
                <a:lnTo>
                  <a:pt x="897277" y="4755777"/>
                </a:lnTo>
                <a:lnTo>
                  <a:pt x="908971" y="4730033"/>
                </a:lnTo>
                <a:lnTo>
                  <a:pt x="921585" y="4703481"/>
                </a:lnTo>
                <a:lnTo>
                  <a:pt x="927401" y="4667436"/>
                </a:lnTo>
                <a:lnTo>
                  <a:pt x="941711" y="4639393"/>
                </a:lnTo>
                <a:lnTo>
                  <a:pt x="949128" y="4601941"/>
                </a:lnTo>
                <a:lnTo>
                  <a:pt x="964944" y="4572575"/>
                </a:lnTo>
                <a:lnTo>
                  <a:pt x="979901" y="4497563"/>
                </a:lnTo>
                <a:lnTo>
                  <a:pt x="988698" y="4458899"/>
                </a:lnTo>
                <a:lnTo>
                  <a:pt x="998279" y="4419545"/>
                </a:lnTo>
                <a:lnTo>
                  <a:pt x="1008576" y="4379562"/>
                </a:lnTo>
                <a:lnTo>
                  <a:pt x="1011848" y="4330286"/>
                </a:lnTo>
                <a:lnTo>
                  <a:pt x="1023364" y="4289232"/>
                </a:lnTo>
                <a:lnTo>
                  <a:pt x="1027716" y="4239007"/>
                </a:lnTo>
                <a:lnTo>
                  <a:pt x="1032502" y="4188401"/>
                </a:lnTo>
                <a:lnTo>
                  <a:pt x="1037654" y="4137473"/>
                </a:lnTo>
                <a:lnTo>
                  <a:pt x="1035430" y="4077560"/>
                </a:lnTo>
                <a:lnTo>
                  <a:pt x="1041101" y="4026177"/>
                </a:lnTo>
                <a:lnTo>
                  <a:pt x="1035751" y="3845277"/>
                </a:lnTo>
                <a:lnTo>
                  <a:pt x="1026281" y="3776266"/>
                </a:lnTo>
                <a:lnTo>
                  <a:pt x="1024354" y="3716093"/>
                </a:lnTo>
                <a:lnTo>
                  <a:pt x="1014562" y="3647365"/>
                </a:lnTo>
                <a:lnTo>
                  <a:pt x="1004504" y="3578870"/>
                </a:lnTo>
                <a:lnTo>
                  <a:pt x="986441" y="3501944"/>
                </a:lnTo>
                <a:lnTo>
                  <a:pt x="979732" y="3461440"/>
                </a:lnTo>
                <a:lnTo>
                  <a:pt x="972631" y="3421281"/>
                </a:lnTo>
                <a:lnTo>
                  <a:pt x="965149" y="3381456"/>
                </a:lnTo>
                <a:lnTo>
                  <a:pt x="957301" y="3341953"/>
                </a:lnTo>
                <a:lnTo>
                  <a:pt x="941430" y="3294034"/>
                </a:lnTo>
                <a:lnTo>
                  <a:pt x="932888" y="3255141"/>
                </a:lnTo>
                <a:lnTo>
                  <a:pt x="924018" y="3216535"/>
                </a:lnTo>
                <a:lnTo>
                  <a:pt x="914834" y="3178206"/>
                </a:lnTo>
                <a:lnTo>
                  <a:pt x="913019" y="3148868"/>
                </a:lnTo>
                <a:lnTo>
                  <a:pt x="903245" y="3111057"/>
                </a:lnTo>
                <a:lnTo>
                  <a:pt x="893197" y="3073488"/>
                </a:lnTo>
                <a:lnTo>
                  <a:pt x="882887" y="3036148"/>
                </a:lnTo>
                <a:lnTo>
                  <a:pt x="872328" y="2999028"/>
                </a:lnTo>
                <a:lnTo>
                  <a:pt x="869203" y="2970841"/>
                </a:lnTo>
                <a:lnTo>
                  <a:pt x="858186" y="2934123"/>
                </a:lnTo>
                <a:lnTo>
                  <a:pt x="846959" y="2897589"/>
                </a:lnTo>
                <a:lnTo>
                  <a:pt x="843205" y="2869955"/>
                </a:lnTo>
                <a:lnTo>
                  <a:pt x="831599" y="2833754"/>
                </a:lnTo>
                <a:lnTo>
                  <a:pt x="793845" y="2696800"/>
                </a:lnTo>
                <a:lnTo>
                  <a:pt x="779270" y="2632275"/>
                </a:lnTo>
                <a:lnTo>
                  <a:pt x="764313" y="2568087"/>
                </a:lnTo>
                <a:lnTo>
                  <a:pt x="718639" y="2376225"/>
                </a:lnTo>
                <a:lnTo>
                  <a:pt x="703645" y="2312069"/>
                </a:lnTo>
                <a:lnTo>
                  <a:pt x="696684" y="2256319"/>
                </a:lnTo>
                <a:lnTo>
                  <a:pt x="682568" y="2191392"/>
                </a:lnTo>
                <a:lnTo>
                  <a:pt x="676783" y="2134608"/>
                </a:lnTo>
                <a:lnTo>
                  <a:pt x="664141" y="2068385"/>
                </a:lnTo>
                <a:lnTo>
                  <a:pt x="660129" y="2010044"/>
                </a:lnTo>
                <a:lnTo>
                  <a:pt x="657228" y="1950727"/>
                </a:lnTo>
                <a:lnTo>
                  <a:pt x="655586" y="1890302"/>
                </a:lnTo>
                <a:lnTo>
                  <a:pt x="655354" y="1828639"/>
                </a:lnTo>
                <a:lnTo>
                  <a:pt x="656680" y="1765607"/>
                </a:lnTo>
                <a:lnTo>
                  <a:pt x="659713" y="1701074"/>
                </a:lnTo>
                <a:lnTo>
                  <a:pt x="664604" y="1634909"/>
                </a:lnTo>
                <a:lnTo>
                  <a:pt x="679170" y="1575708"/>
                </a:lnTo>
                <a:lnTo>
                  <a:pt x="688222" y="1505886"/>
                </a:lnTo>
                <a:lnTo>
                  <a:pt x="729628" y="1237496"/>
                </a:lnTo>
                <a:lnTo>
                  <a:pt x="730155" y="1175165"/>
                </a:lnTo>
                <a:lnTo>
                  <a:pt x="738173" y="1121719"/>
                </a:lnTo>
                <a:lnTo>
                  <a:pt x="738276" y="1059761"/>
                </a:lnTo>
                <a:lnTo>
                  <a:pt x="745740" y="1006801"/>
                </a:lnTo>
                <a:lnTo>
                  <a:pt x="745161" y="945443"/>
                </a:lnTo>
                <a:lnTo>
                  <a:pt x="751813" y="893197"/>
                </a:lnTo>
                <a:lnTo>
                  <a:pt x="750291" y="832667"/>
                </a:lnTo>
                <a:lnTo>
                  <a:pt x="748202" y="772637"/>
                </a:lnTo>
                <a:lnTo>
                  <a:pt x="753148" y="721889"/>
                </a:lnTo>
                <a:lnTo>
                  <a:pt x="749728" y="663029"/>
                </a:lnTo>
                <a:lnTo>
                  <a:pt x="753213" y="613565"/>
                </a:lnTo>
                <a:lnTo>
                  <a:pt x="755872" y="564829"/>
                </a:lnTo>
                <a:lnTo>
                  <a:pt x="749968" y="508150"/>
                </a:lnTo>
                <a:lnTo>
                  <a:pt x="750776" y="461039"/>
                </a:lnTo>
                <a:lnTo>
                  <a:pt x="750563" y="414827"/>
                </a:lnTo>
                <a:lnTo>
                  <a:pt x="746282" y="387655"/>
                </a:lnTo>
                <a:lnTo>
                  <a:pt x="749522" y="369342"/>
                </a:lnTo>
                <a:lnTo>
                  <a:pt x="744937" y="342437"/>
                </a:lnTo>
                <a:lnTo>
                  <a:pt x="747862" y="324400"/>
                </a:lnTo>
                <a:lnTo>
                  <a:pt x="750622" y="306507"/>
                </a:lnTo>
                <a:lnTo>
                  <a:pt x="745543" y="280038"/>
                </a:lnTo>
                <a:lnTo>
                  <a:pt x="747957" y="262449"/>
                </a:lnTo>
                <a:lnTo>
                  <a:pt x="742521" y="236293"/>
                </a:lnTo>
                <a:lnTo>
                  <a:pt x="744569" y="219027"/>
                </a:lnTo>
                <a:lnTo>
                  <a:pt x="746426" y="201928"/>
                </a:lnTo>
                <a:lnTo>
                  <a:pt x="740416" y="176276"/>
                </a:lnTo>
                <a:lnTo>
                  <a:pt x="741875" y="159528"/>
                </a:lnTo>
                <a:lnTo>
                  <a:pt x="743126" y="142961"/>
                </a:lnTo>
                <a:lnTo>
                  <a:pt x="736496" y="117854"/>
                </a:lnTo>
                <a:lnTo>
                  <a:pt x="737318" y="101665"/>
                </a:lnTo>
                <a:lnTo>
                  <a:pt x="737918" y="85671"/>
                </a:lnTo>
                <a:lnTo>
                  <a:pt x="738289" y="69878"/>
                </a:lnTo>
                <a:lnTo>
                  <a:pt x="738428" y="54290"/>
                </a:lnTo>
                <a:lnTo>
                  <a:pt x="738328" y="38911"/>
                </a:lnTo>
                <a:lnTo>
                  <a:pt x="737984" y="23746"/>
                </a:lnTo>
                <a:lnTo>
                  <a:pt x="756665" y="7329"/>
                </a:lnTo>
                <a:lnTo>
                  <a:pt x="774154" y="7425"/>
                </a:lnTo>
                <a:lnTo>
                  <a:pt x="782604" y="0"/>
                </a:lnTo>
                <a:lnTo>
                  <a:pt x="797344" y="2512"/>
                </a:lnTo>
                <a:lnTo>
                  <a:pt x="833214" y="17388"/>
                </a:lnTo>
                <a:lnTo>
                  <a:pt x="868650" y="48113"/>
                </a:lnTo>
                <a:lnTo>
                  <a:pt x="902190" y="80503"/>
                </a:lnTo>
                <a:lnTo>
                  <a:pt x="933943" y="114465"/>
                </a:lnTo>
                <a:lnTo>
                  <a:pt x="964013" y="149905"/>
                </a:lnTo>
                <a:lnTo>
                  <a:pt x="992509" y="186729"/>
                </a:lnTo>
                <a:lnTo>
                  <a:pt x="1019536" y="224843"/>
                </a:lnTo>
                <a:lnTo>
                  <a:pt x="1045202" y="264154"/>
                </a:lnTo>
                <a:lnTo>
                  <a:pt x="1069613" y="304568"/>
                </a:lnTo>
                <a:lnTo>
                  <a:pt x="1092874" y="345992"/>
                </a:lnTo>
                <a:lnTo>
                  <a:pt x="1115095" y="388331"/>
                </a:lnTo>
                <a:lnTo>
                  <a:pt x="1136379" y="431492"/>
                </a:lnTo>
                <a:lnTo>
                  <a:pt x="1149166" y="466655"/>
                </a:lnTo>
                <a:lnTo>
                  <a:pt x="1168900" y="511179"/>
                </a:lnTo>
                <a:lnTo>
                  <a:pt x="1188019" y="556244"/>
                </a:lnTo>
                <a:lnTo>
                  <a:pt x="1198960" y="593029"/>
                </a:lnTo>
                <a:lnTo>
                  <a:pt x="1217168" y="638894"/>
                </a:lnTo>
                <a:lnTo>
                  <a:pt x="1227411" y="676292"/>
                </a:lnTo>
                <a:lnTo>
                  <a:pt x="1237465" y="713857"/>
                </a:lnTo>
                <a:lnTo>
                  <a:pt x="1257432" y="789109"/>
                </a:lnTo>
                <a:lnTo>
                  <a:pt x="1275491" y="850572"/>
                </a:lnTo>
                <a:lnTo>
                  <a:pt x="1285648" y="903512"/>
                </a:lnTo>
                <a:lnTo>
                  <a:pt x="1295591" y="956641"/>
                </a:lnTo>
                <a:lnTo>
                  <a:pt x="1297667" y="1001217"/>
                </a:lnTo>
                <a:lnTo>
                  <a:pt x="1307231" y="1054679"/>
                </a:lnTo>
                <a:lnTo>
                  <a:pt x="1310547" y="1144565"/>
                </a:lnTo>
                <a:lnTo>
                  <a:pt x="1312001" y="1189687"/>
                </a:lnTo>
                <a:lnTo>
                  <a:pt x="1305674" y="1226181"/>
                </a:lnTo>
                <a:lnTo>
                  <a:pt x="1306921" y="1271485"/>
                </a:lnTo>
                <a:lnTo>
                  <a:pt x="1293857" y="1344833"/>
                </a:lnTo>
                <a:lnTo>
                  <a:pt x="1294919" y="1390300"/>
                </a:lnTo>
                <a:lnTo>
                  <a:pt x="1280615" y="1418338"/>
                </a:lnTo>
                <a:lnTo>
                  <a:pt x="1254142" y="1565338"/>
                </a:lnTo>
                <a:lnTo>
                  <a:pt x="1239955" y="1593272"/>
                </a:lnTo>
                <a:lnTo>
                  <a:pt x="1233513" y="1629867"/>
                </a:lnTo>
                <a:lnTo>
                  <a:pt x="1221338" y="1656034"/>
                </a:lnTo>
                <a:lnTo>
                  <a:pt x="1216956" y="1690818"/>
                </a:lnTo>
                <a:lnTo>
                  <a:pt x="1205036" y="1716760"/>
                </a:lnTo>
                <a:lnTo>
                  <a:pt x="1200923" y="1751308"/>
                </a:lnTo>
                <a:lnTo>
                  <a:pt x="1189285" y="1777003"/>
                </a:lnTo>
                <a:lnTo>
                  <a:pt x="1185467" y="1811293"/>
                </a:lnTo>
                <a:lnTo>
                  <a:pt x="1167311" y="1904582"/>
                </a:lnTo>
                <a:lnTo>
                  <a:pt x="1161193" y="1971826"/>
                </a:lnTo>
                <a:lnTo>
                  <a:pt x="1155835" y="2038402"/>
                </a:lnTo>
                <a:lnTo>
                  <a:pt x="1153457" y="2071425"/>
                </a:lnTo>
                <a:lnTo>
                  <a:pt x="1158958" y="2112991"/>
                </a:lnTo>
                <a:lnTo>
                  <a:pt x="1157005" y="2145640"/>
                </a:lnTo>
                <a:lnTo>
                  <a:pt x="1162945" y="2186821"/>
                </a:lnTo>
                <a:lnTo>
                  <a:pt x="1169114" y="2227800"/>
                </a:lnTo>
                <a:lnTo>
                  <a:pt x="1175518" y="2268571"/>
                </a:lnTo>
                <a:lnTo>
                  <a:pt x="1182165" y="2309130"/>
                </a:lnTo>
                <a:lnTo>
                  <a:pt x="1207551" y="2410553"/>
                </a:lnTo>
                <a:lnTo>
                  <a:pt x="1233147" y="2511793"/>
                </a:lnTo>
                <a:lnTo>
                  <a:pt x="1247224" y="2545822"/>
                </a:lnTo>
                <a:lnTo>
                  <a:pt x="1272787" y="2647090"/>
                </a:lnTo>
                <a:lnTo>
                  <a:pt x="1286815" y="2681162"/>
                </a:lnTo>
                <a:lnTo>
                  <a:pt x="1299469" y="2731908"/>
                </a:lnTo>
                <a:lnTo>
                  <a:pt x="1313427" y="2766041"/>
                </a:lnTo>
                <a:lnTo>
                  <a:pt x="1325914" y="2816934"/>
                </a:lnTo>
                <a:lnTo>
                  <a:pt x="1339775" y="2851153"/>
                </a:lnTo>
                <a:lnTo>
                  <a:pt x="1360992" y="2925307"/>
                </a:lnTo>
                <a:lnTo>
                  <a:pt x="1381810" y="2999812"/>
                </a:lnTo>
                <a:lnTo>
                  <a:pt x="1409841" y="3083445"/>
                </a:lnTo>
                <a:lnTo>
                  <a:pt x="1429687" y="3158804"/>
                </a:lnTo>
                <a:lnTo>
                  <a:pt x="1456629" y="3243393"/>
                </a:lnTo>
                <a:lnTo>
                  <a:pt x="1475269" y="3319812"/>
                </a:lnTo>
                <a:lnTo>
                  <a:pt x="1493220" y="3396837"/>
                </a:lnTo>
                <a:lnTo>
                  <a:pt x="1510422" y="3474519"/>
                </a:lnTo>
                <a:lnTo>
                  <a:pt x="1526818" y="3552911"/>
                </a:lnTo>
                <a:lnTo>
                  <a:pt x="1542348" y="3632062"/>
                </a:lnTo>
                <a:lnTo>
                  <a:pt x="1549286" y="3703299"/>
                </a:lnTo>
                <a:lnTo>
                  <a:pt x="1562912" y="3784124"/>
                </a:lnTo>
                <a:lnTo>
                  <a:pt x="1567829" y="3857137"/>
                </a:lnTo>
                <a:lnTo>
                  <a:pt x="1563978" y="3922388"/>
                </a:lnTo>
                <a:lnTo>
                  <a:pt x="1558972" y="3988655"/>
                </a:lnTo>
                <a:lnTo>
                  <a:pt x="1552750" y="4055989"/>
                </a:lnTo>
                <a:lnTo>
                  <a:pt x="1537587" y="4115716"/>
                </a:lnTo>
                <a:lnTo>
                  <a:pt x="1521092" y="4176612"/>
                </a:lnTo>
                <a:lnTo>
                  <a:pt x="1503208" y="4238730"/>
                </a:lnTo>
                <a:lnTo>
                  <a:pt x="1476207" y="4293393"/>
                </a:lnTo>
                <a:lnTo>
                  <a:pt x="1429645" y="4349779"/>
                </a:lnTo>
                <a:lnTo>
                  <a:pt x="1389891" y="4415651"/>
                </a:lnTo>
                <a:close/>
              </a:path>
              <a:path w="1567829" h="5252610">
                <a:moveTo>
                  <a:pt x="786221" y="5240045"/>
                </a:moveTo>
                <a:lnTo>
                  <a:pt x="771924" y="5252610"/>
                </a:lnTo>
                <a:lnTo>
                  <a:pt x="752919" y="5238379"/>
                </a:lnTo>
                <a:lnTo>
                  <a:pt x="726507" y="5215191"/>
                </a:lnTo>
                <a:lnTo>
                  <a:pt x="708028" y="5200498"/>
                </a:lnTo>
                <a:lnTo>
                  <a:pt x="689812" y="5185573"/>
                </a:lnTo>
                <a:lnTo>
                  <a:pt x="664192" y="5161688"/>
                </a:lnTo>
                <a:lnTo>
                  <a:pt x="646506" y="5146298"/>
                </a:lnTo>
                <a:lnTo>
                  <a:pt x="629086" y="5130674"/>
                </a:lnTo>
                <a:lnTo>
                  <a:pt x="604263" y="5106089"/>
                </a:lnTo>
                <a:lnTo>
                  <a:pt x="587377" y="5089995"/>
                </a:lnTo>
                <a:lnTo>
                  <a:pt x="570758" y="5073667"/>
                </a:lnTo>
                <a:lnTo>
                  <a:pt x="546739" y="5048376"/>
                </a:lnTo>
                <a:lnTo>
                  <a:pt x="530658" y="5031575"/>
                </a:lnTo>
                <a:lnTo>
                  <a:pt x="499373" y="4997202"/>
                </a:lnTo>
                <a:lnTo>
                  <a:pt x="461369" y="4953268"/>
                </a:lnTo>
                <a:lnTo>
                  <a:pt x="424521" y="4908318"/>
                </a:lnTo>
                <a:lnTo>
                  <a:pt x="402673" y="4881118"/>
                </a:lnTo>
                <a:lnTo>
                  <a:pt x="354913" y="4814824"/>
                </a:lnTo>
                <a:lnTo>
                  <a:pt x="322444" y="4766026"/>
                </a:lnTo>
                <a:lnTo>
                  <a:pt x="291359" y="4716011"/>
                </a:lnTo>
                <a:lnTo>
                  <a:pt x="269325" y="4673507"/>
                </a:lnTo>
                <a:lnTo>
                  <a:pt x="241003" y="4621065"/>
                </a:lnTo>
                <a:lnTo>
                  <a:pt x="221728" y="4576137"/>
                </a:lnTo>
                <a:lnTo>
                  <a:pt x="203829" y="4530000"/>
                </a:lnTo>
                <a:lnTo>
                  <a:pt x="187304" y="4482656"/>
                </a:lnTo>
                <a:lnTo>
                  <a:pt x="172152" y="4434105"/>
                </a:lnTo>
                <a:lnTo>
                  <a:pt x="166040" y="4393076"/>
                </a:lnTo>
                <a:lnTo>
                  <a:pt x="153627" y="4342119"/>
                </a:lnTo>
                <a:lnTo>
                  <a:pt x="150250" y="4298686"/>
                </a:lnTo>
                <a:lnTo>
                  <a:pt x="148237" y="4254055"/>
                </a:lnTo>
                <a:lnTo>
                  <a:pt x="147586" y="4208227"/>
                </a:lnTo>
                <a:lnTo>
                  <a:pt x="148297" y="4161202"/>
                </a:lnTo>
                <a:lnTo>
                  <a:pt x="150366" y="4112984"/>
                </a:lnTo>
                <a:lnTo>
                  <a:pt x="161460" y="4072300"/>
                </a:lnTo>
                <a:lnTo>
                  <a:pt x="173910" y="4030425"/>
                </a:lnTo>
                <a:lnTo>
                  <a:pt x="180043" y="3978635"/>
                </a:lnTo>
                <a:lnTo>
                  <a:pt x="202865" y="3943111"/>
                </a:lnTo>
                <a:lnTo>
                  <a:pt x="223756" y="3878351"/>
                </a:lnTo>
                <a:lnTo>
                  <a:pt x="241421" y="3816426"/>
                </a:lnTo>
                <a:lnTo>
                  <a:pt x="256040" y="3757178"/>
                </a:lnTo>
                <a:lnTo>
                  <a:pt x="267793" y="3700449"/>
                </a:lnTo>
                <a:lnTo>
                  <a:pt x="276859" y="3646082"/>
                </a:lnTo>
                <a:lnTo>
                  <a:pt x="283417" y="3593918"/>
                </a:lnTo>
                <a:lnTo>
                  <a:pt x="287647" y="3543801"/>
                </a:lnTo>
                <a:lnTo>
                  <a:pt x="289727" y="3495572"/>
                </a:lnTo>
                <a:lnTo>
                  <a:pt x="282169" y="3440347"/>
                </a:lnTo>
                <a:lnTo>
                  <a:pt x="280491" y="3395422"/>
                </a:lnTo>
                <a:lnTo>
                  <a:pt x="277201" y="3351913"/>
                </a:lnTo>
                <a:lnTo>
                  <a:pt x="272480" y="3309662"/>
                </a:lnTo>
                <a:lnTo>
                  <a:pt x="258838" y="3259784"/>
                </a:lnTo>
                <a:lnTo>
                  <a:pt x="251793" y="3219575"/>
                </a:lnTo>
                <a:lnTo>
                  <a:pt x="236185" y="3171425"/>
                </a:lnTo>
                <a:lnTo>
                  <a:pt x="227533" y="3132628"/>
                </a:lnTo>
                <a:lnTo>
                  <a:pt x="210678" y="3085574"/>
                </a:lnTo>
                <a:lnTo>
                  <a:pt x="193467" y="3038833"/>
                </a:lnTo>
                <a:lnTo>
                  <a:pt x="176081" y="2992245"/>
                </a:lnTo>
                <a:lnTo>
                  <a:pt x="166369" y="2954381"/>
                </a:lnTo>
                <a:lnTo>
                  <a:pt x="152603" y="2920079"/>
                </a:lnTo>
                <a:lnTo>
                  <a:pt x="139026" y="2885610"/>
                </a:lnTo>
                <a:lnTo>
                  <a:pt x="133368" y="2859649"/>
                </a:lnTo>
                <a:lnTo>
                  <a:pt x="120349" y="2824691"/>
                </a:lnTo>
                <a:lnTo>
                  <a:pt x="107696" y="2789410"/>
                </a:lnTo>
                <a:lnTo>
                  <a:pt x="95468" y="2753756"/>
                </a:lnTo>
                <a:lnTo>
                  <a:pt x="83726" y="2717676"/>
                </a:lnTo>
                <a:lnTo>
                  <a:pt x="80195" y="2689845"/>
                </a:lnTo>
                <a:lnTo>
                  <a:pt x="69598" y="2652758"/>
                </a:lnTo>
                <a:lnTo>
                  <a:pt x="59663" y="2615089"/>
                </a:lnTo>
                <a:lnTo>
                  <a:pt x="50447" y="2576788"/>
                </a:lnTo>
                <a:lnTo>
                  <a:pt x="42011" y="2537802"/>
                </a:lnTo>
                <a:lnTo>
                  <a:pt x="34413" y="2498079"/>
                </a:lnTo>
                <a:lnTo>
                  <a:pt x="27711" y="2457568"/>
                </a:lnTo>
                <a:lnTo>
                  <a:pt x="21966" y="2416217"/>
                </a:lnTo>
                <a:lnTo>
                  <a:pt x="17236" y="2373974"/>
                </a:lnTo>
                <a:lnTo>
                  <a:pt x="5910" y="2322061"/>
                </a:lnTo>
                <a:lnTo>
                  <a:pt x="3386" y="2277879"/>
                </a:lnTo>
                <a:lnTo>
                  <a:pt x="2053" y="2232650"/>
                </a:lnTo>
                <a:lnTo>
                  <a:pt x="1972" y="2186321"/>
                </a:lnTo>
                <a:lnTo>
                  <a:pt x="0" y="2110721"/>
                </a:lnTo>
                <a:lnTo>
                  <a:pt x="6380" y="2043246"/>
                </a:lnTo>
                <a:lnTo>
                  <a:pt x="13381" y="1975226"/>
                </a:lnTo>
                <a:lnTo>
                  <a:pt x="20941" y="1906716"/>
                </a:lnTo>
                <a:lnTo>
                  <a:pt x="28995" y="1837771"/>
                </a:lnTo>
                <a:lnTo>
                  <a:pt x="45150" y="1777172"/>
                </a:lnTo>
                <a:lnTo>
                  <a:pt x="112837" y="1532086"/>
                </a:lnTo>
                <a:lnTo>
                  <a:pt x="137880" y="1479144"/>
                </a:lnTo>
                <a:lnTo>
                  <a:pt x="155308" y="1417427"/>
                </a:lnTo>
                <a:lnTo>
                  <a:pt x="254992" y="1206087"/>
                </a:lnTo>
                <a:lnTo>
                  <a:pt x="287092" y="1162410"/>
                </a:lnTo>
                <a:lnTo>
                  <a:pt x="334922" y="1058508"/>
                </a:lnTo>
                <a:lnTo>
                  <a:pt x="381184" y="986918"/>
                </a:lnTo>
                <a:lnTo>
                  <a:pt x="455589" y="844194"/>
                </a:lnTo>
                <a:lnTo>
                  <a:pt x="525281" y="705613"/>
                </a:lnTo>
                <a:lnTo>
                  <a:pt x="530854" y="669782"/>
                </a:lnTo>
                <a:lnTo>
                  <a:pt x="543838" y="642904"/>
                </a:lnTo>
                <a:lnTo>
                  <a:pt x="581115" y="563743"/>
                </a:lnTo>
                <a:lnTo>
                  <a:pt x="585275" y="529154"/>
                </a:lnTo>
                <a:lnTo>
                  <a:pt x="607966" y="478279"/>
                </a:lnTo>
                <a:lnTo>
                  <a:pt x="611135" y="444561"/>
                </a:lnTo>
                <a:lnTo>
                  <a:pt x="705307" y="83397"/>
                </a:lnTo>
                <a:lnTo>
                  <a:pt x="706351" y="97947"/>
                </a:lnTo>
                <a:lnTo>
                  <a:pt x="708565" y="142401"/>
                </a:lnTo>
                <a:lnTo>
                  <a:pt x="709460" y="188015"/>
                </a:lnTo>
                <a:lnTo>
                  <a:pt x="709476" y="203467"/>
                </a:lnTo>
                <a:lnTo>
                  <a:pt x="709357" y="219039"/>
                </a:lnTo>
                <a:lnTo>
                  <a:pt x="709104" y="234728"/>
                </a:lnTo>
                <a:lnTo>
                  <a:pt x="708721" y="250532"/>
                </a:lnTo>
                <a:lnTo>
                  <a:pt x="715878" y="275175"/>
                </a:lnTo>
                <a:lnTo>
                  <a:pt x="715240" y="291202"/>
                </a:lnTo>
                <a:lnTo>
                  <a:pt x="714479" y="307338"/>
                </a:lnTo>
                <a:lnTo>
                  <a:pt x="713598" y="323579"/>
                </a:lnTo>
                <a:lnTo>
                  <a:pt x="712599" y="339924"/>
                </a:lnTo>
                <a:lnTo>
                  <a:pt x="719154" y="365097"/>
                </a:lnTo>
                <a:lnTo>
                  <a:pt x="717926" y="381642"/>
                </a:lnTo>
                <a:lnTo>
                  <a:pt x="716589" y="398284"/>
                </a:lnTo>
                <a:lnTo>
                  <a:pt x="714814" y="508111"/>
                </a:lnTo>
                <a:lnTo>
                  <a:pt x="720852" y="564671"/>
                </a:lnTo>
                <a:lnTo>
                  <a:pt x="718333" y="613285"/>
                </a:lnTo>
                <a:lnTo>
                  <a:pt x="722661" y="671349"/>
                </a:lnTo>
                <a:lnTo>
                  <a:pt x="718563" y="721350"/>
                </a:lnTo>
                <a:lnTo>
                  <a:pt x="721445" y="780685"/>
                </a:lnTo>
                <a:lnTo>
                  <a:pt x="716033" y="831841"/>
                </a:lnTo>
                <a:lnTo>
                  <a:pt x="717732" y="892215"/>
                </a:lnTo>
                <a:lnTo>
                  <a:pt x="711271" y="944294"/>
                </a:lnTo>
                <a:lnTo>
                  <a:pt x="712053" y="1005473"/>
                </a:lnTo>
                <a:lnTo>
                  <a:pt x="704807" y="1058242"/>
                </a:lnTo>
                <a:lnTo>
                  <a:pt x="704936" y="1119995"/>
                </a:lnTo>
                <a:lnTo>
                  <a:pt x="689241" y="1226589"/>
                </a:lnTo>
                <a:lnTo>
                  <a:pt x="688888" y="1288766"/>
                </a:lnTo>
                <a:lnTo>
                  <a:pt x="657169" y="1502243"/>
                </a:lnTo>
                <a:lnTo>
                  <a:pt x="647363" y="1572727"/>
                </a:lnTo>
                <a:lnTo>
                  <a:pt x="632105" y="1632537"/>
                </a:lnTo>
                <a:lnTo>
                  <a:pt x="626580" y="1699259"/>
                </a:lnTo>
                <a:lnTo>
                  <a:pt x="622966" y="1764303"/>
                </a:lnTo>
                <a:lnTo>
                  <a:pt x="621109" y="1827802"/>
                </a:lnTo>
                <a:lnTo>
                  <a:pt x="620856" y="1889891"/>
                </a:lnTo>
                <a:lnTo>
                  <a:pt x="622055" y="1950705"/>
                </a:lnTo>
                <a:lnTo>
                  <a:pt x="624551" y="2010378"/>
                </a:lnTo>
                <a:lnTo>
                  <a:pt x="635860" y="2077772"/>
                </a:lnTo>
                <a:lnTo>
                  <a:pt x="640492" y="2135569"/>
                </a:lnTo>
                <a:lnTo>
                  <a:pt x="645962" y="2192629"/>
                </a:lnTo>
                <a:lnTo>
                  <a:pt x="659786" y="2257813"/>
                </a:lnTo>
                <a:lnTo>
                  <a:pt x="674141" y="2322531"/>
                </a:lnTo>
                <a:lnTo>
                  <a:pt x="681206" y="2378189"/>
                </a:lnTo>
                <a:lnTo>
                  <a:pt x="726147" y="2570694"/>
                </a:lnTo>
                <a:lnTo>
                  <a:pt x="748532" y="2643822"/>
                </a:lnTo>
                <a:lnTo>
                  <a:pt x="762860" y="2708564"/>
                </a:lnTo>
                <a:lnTo>
                  <a:pt x="784317" y="2782507"/>
                </a:lnTo>
                <a:lnTo>
                  <a:pt x="800359" y="2845742"/>
                </a:lnTo>
                <a:lnTo>
                  <a:pt x="804298" y="2873214"/>
                </a:lnTo>
                <a:lnTo>
                  <a:pt x="815726" y="2909572"/>
                </a:lnTo>
                <a:lnTo>
                  <a:pt x="826959" y="2946099"/>
                </a:lnTo>
                <a:lnTo>
                  <a:pt x="830317" y="2974082"/>
                </a:lnTo>
                <a:lnTo>
                  <a:pt x="841125" y="3010983"/>
                </a:lnTo>
                <a:lnTo>
                  <a:pt x="851702" y="3048088"/>
                </a:lnTo>
                <a:lnTo>
                  <a:pt x="862036" y="3085406"/>
                </a:lnTo>
                <a:lnTo>
                  <a:pt x="864445" y="3114223"/>
                </a:lnTo>
                <a:lnTo>
                  <a:pt x="874254" y="3152003"/>
                </a:lnTo>
                <a:lnTo>
                  <a:pt x="883782" y="3190029"/>
                </a:lnTo>
                <a:lnTo>
                  <a:pt x="893017" y="3228313"/>
                </a:lnTo>
                <a:lnTo>
                  <a:pt x="901947" y="3266866"/>
                </a:lnTo>
                <a:lnTo>
                  <a:pt x="910558" y="3305699"/>
                </a:lnTo>
                <a:lnTo>
                  <a:pt x="918838" y="3344822"/>
                </a:lnTo>
                <a:lnTo>
                  <a:pt x="926775" y="3384246"/>
                </a:lnTo>
                <a:lnTo>
                  <a:pt x="942026" y="3432710"/>
                </a:lnTo>
                <a:lnTo>
                  <a:pt x="949240" y="3472771"/>
                </a:lnTo>
                <a:lnTo>
                  <a:pt x="956074" y="3513165"/>
                </a:lnTo>
                <a:lnTo>
                  <a:pt x="979826" y="3646958"/>
                </a:lnTo>
                <a:lnTo>
                  <a:pt x="994800" y="3772999"/>
                </a:lnTo>
                <a:lnTo>
                  <a:pt x="1007721" y="4009111"/>
                </a:lnTo>
                <a:lnTo>
                  <a:pt x="990447" y="4209893"/>
                </a:lnTo>
                <a:lnTo>
                  <a:pt x="983016" y="4309225"/>
                </a:lnTo>
                <a:lnTo>
                  <a:pt x="969265" y="4398643"/>
                </a:lnTo>
                <a:lnTo>
                  <a:pt x="949605" y="4477788"/>
                </a:lnTo>
                <a:lnTo>
                  <a:pt x="932114" y="4555026"/>
                </a:lnTo>
                <a:lnTo>
                  <a:pt x="909535" y="4621271"/>
                </a:lnTo>
                <a:lnTo>
                  <a:pt x="889944" y="4684887"/>
                </a:lnTo>
                <a:lnTo>
                  <a:pt x="866084" y="4736790"/>
                </a:lnTo>
                <a:lnTo>
                  <a:pt x="846034" y="4785345"/>
                </a:lnTo>
                <a:lnTo>
                  <a:pt x="822533" y="4821465"/>
                </a:lnTo>
                <a:lnTo>
                  <a:pt x="811330" y="4862243"/>
                </a:lnTo>
                <a:lnTo>
                  <a:pt x="797498" y="4889867"/>
                </a:lnTo>
                <a:lnTo>
                  <a:pt x="771250" y="4912934"/>
                </a:lnTo>
                <a:lnTo>
                  <a:pt x="774994" y="4925111"/>
                </a:lnTo>
                <a:lnTo>
                  <a:pt x="795571" y="4937961"/>
                </a:lnTo>
                <a:lnTo>
                  <a:pt x="1389891" y="4415651"/>
                </a:lnTo>
                <a:lnTo>
                  <a:pt x="1309112" y="4548509"/>
                </a:lnTo>
                <a:lnTo>
                  <a:pt x="1261077" y="4606190"/>
                </a:lnTo>
                <a:lnTo>
                  <a:pt x="1221167" y="4672199"/>
                </a:lnTo>
                <a:lnTo>
                  <a:pt x="1174371" y="4728791"/>
                </a:lnTo>
                <a:lnTo>
                  <a:pt x="1136359" y="4793131"/>
                </a:lnTo>
                <a:lnTo>
                  <a:pt x="1049654" y="4900263"/>
                </a:lnTo>
                <a:lnTo>
                  <a:pt x="971357" y="5000008"/>
                </a:lnTo>
                <a:lnTo>
                  <a:pt x="936184" y="5046386"/>
                </a:lnTo>
                <a:lnTo>
                  <a:pt x="904101" y="5090048"/>
                </a:lnTo>
                <a:lnTo>
                  <a:pt x="875437" y="5130706"/>
                </a:lnTo>
                <a:lnTo>
                  <a:pt x="842853" y="5159342"/>
                </a:lnTo>
                <a:lnTo>
                  <a:pt x="822015" y="5193122"/>
                </a:lnTo>
                <a:lnTo>
                  <a:pt x="797915" y="5214301"/>
                </a:lnTo>
                <a:lnTo>
                  <a:pt x="786221" y="5240045"/>
                </a:lnTo>
                <a:close/>
              </a:path>
            </a:pathLst>
          </a:custGeom>
          <a:solidFill>
            <a:srgbClr val="FEF1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172770" y="1035130"/>
            <a:ext cx="1869213" cy="1997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837154" y="2202889"/>
            <a:ext cx="1906113" cy="1774863"/>
          </a:xfrm>
          <a:custGeom>
            <a:avLst/>
            <a:gdLst/>
            <a:ahLst/>
            <a:cxnLst/>
            <a:rect l="l" t="t" r="r" b="b"/>
            <a:pathLst>
              <a:path w="1906113" h="1774863">
                <a:moveTo>
                  <a:pt x="786316" y="1774863"/>
                </a:moveTo>
                <a:lnTo>
                  <a:pt x="728917" y="1773959"/>
                </a:lnTo>
                <a:lnTo>
                  <a:pt x="674030" y="1769791"/>
                </a:lnTo>
                <a:lnTo>
                  <a:pt x="622117" y="1762177"/>
                </a:lnTo>
                <a:lnTo>
                  <a:pt x="573382" y="1750452"/>
                </a:lnTo>
                <a:lnTo>
                  <a:pt x="527620" y="1734324"/>
                </a:lnTo>
                <a:lnTo>
                  <a:pt x="484677" y="1714164"/>
                </a:lnTo>
                <a:lnTo>
                  <a:pt x="444401" y="1690343"/>
                </a:lnTo>
                <a:lnTo>
                  <a:pt x="406640" y="1663235"/>
                </a:lnTo>
                <a:lnTo>
                  <a:pt x="371241" y="1633209"/>
                </a:lnTo>
                <a:lnTo>
                  <a:pt x="338052" y="1600638"/>
                </a:lnTo>
                <a:lnTo>
                  <a:pt x="306920" y="1565893"/>
                </a:lnTo>
                <a:lnTo>
                  <a:pt x="277693" y="1529346"/>
                </a:lnTo>
                <a:lnTo>
                  <a:pt x="250218" y="1491369"/>
                </a:lnTo>
                <a:lnTo>
                  <a:pt x="224344" y="1452333"/>
                </a:lnTo>
                <a:lnTo>
                  <a:pt x="199917" y="1412610"/>
                </a:lnTo>
                <a:lnTo>
                  <a:pt x="176785" y="1372571"/>
                </a:lnTo>
                <a:lnTo>
                  <a:pt x="154796" y="1332589"/>
                </a:lnTo>
                <a:lnTo>
                  <a:pt x="133797" y="1293035"/>
                </a:lnTo>
                <a:lnTo>
                  <a:pt x="94161" y="1216696"/>
                </a:lnTo>
                <a:lnTo>
                  <a:pt x="75218" y="1180654"/>
                </a:lnTo>
                <a:lnTo>
                  <a:pt x="56656" y="1146528"/>
                </a:lnTo>
                <a:lnTo>
                  <a:pt x="38322" y="1114687"/>
                </a:lnTo>
                <a:lnTo>
                  <a:pt x="22439" y="1082671"/>
                </a:lnTo>
                <a:lnTo>
                  <a:pt x="11065" y="1048076"/>
                </a:lnTo>
                <a:lnTo>
                  <a:pt x="3800" y="1011358"/>
                </a:lnTo>
                <a:lnTo>
                  <a:pt x="244" y="972974"/>
                </a:lnTo>
                <a:lnTo>
                  <a:pt x="0" y="933379"/>
                </a:lnTo>
                <a:lnTo>
                  <a:pt x="2665" y="893031"/>
                </a:lnTo>
                <a:lnTo>
                  <a:pt x="7843" y="852386"/>
                </a:lnTo>
                <a:lnTo>
                  <a:pt x="15132" y="811901"/>
                </a:lnTo>
                <a:lnTo>
                  <a:pt x="24134" y="772031"/>
                </a:lnTo>
                <a:lnTo>
                  <a:pt x="34448" y="733233"/>
                </a:lnTo>
                <a:lnTo>
                  <a:pt x="45677" y="695964"/>
                </a:lnTo>
                <a:lnTo>
                  <a:pt x="69276" y="627838"/>
                </a:lnTo>
                <a:lnTo>
                  <a:pt x="91735" y="571305"/>
                </a:lnTo>
                <a:lnTo>
                  <a:pt x="109860" y="530015"/>
                </a:lnTo>
                <a:lnTo>
                  <a:pt x="221588" y="409476"/>
                </a:lnTo>
                <a:lnTo>
                  <a:pt x="319050" y="324942"/>
                </a:lnTo>
                <a:lnTo>
                  <a:pt x="414308" y="250789"/>
                </a:lnTo>
                <a:lnTo>
                  <a:pt x="507359" y="186756"/>
                </a:lnTo>
                <a:lnTo>
                  <a:pt x="598198" y="132581"/>
                </a:lnTo>
                <a:lnTo>
                  <a:pt x="686820" y="88006"/>
                </a:lnTo>
                <a:lnTo>
                  <a:pt x="773222" y="52769"/>
                </a:lnTo>
                <a:lnTo>
                  <a:pt x="857399" y="26610"/>
                </a:lnTo>
                <a:lnTo>
                  <a:pt x="939347" y="9269"/>
                </a:lnTo>
                <a:lnTo>
                  <a:pt x="1019061" y="486"/>
                </a:lnTo>
                <a:lnTo>
                  <a:pt x="1096538" y="0"/>
                </a:lnTo>
                <a:lnTo>
                  <a:pt x="1171772" y="7550"/>
                </a:lnTo>
                <a:lnTo>
                  <a:pt x="1244759" y="22877"/>
                </a:lnTo>
                <a:lnTo>
                  <a:pt x="1315496" y="45719"/>
                </a:lnTo>
                <a:lnTo>
                  <a:pt x="1383978" y="75818"/>
                </a:lnTo>
                <a:lnTo>
                  <a:pt x="1450200" y="112911"/>
                </a:lnTo>
                <a:lnTo>
                  <a:pt x="1514158" y="156740"/>
                </a:lnTo>
                <a:lnTo>
                  <a:pt x="1575848" y="207043"/>
                </a:lnTo>
                <a:lnTo>
                  <a:pt x="1635266" y="263560"/>
                </a:lnTo>
                <a:lnTo>
                  <a:pt x="1692407" y="326031"/>
                </a:lnTo>
                <a:lnTo>
                  <a:pt x="1744238" y="392039"/>
                </a:lnTo>
                <a:lnTo>
                  <a:pt x="1788018" y="459117"/>
                </a:lnTo>
                <a:lnTo>
                  <a:pt x="1824186" y="526930"/>
                </a:lnTo>
                <a:lnTo>
                  <a:pt x="1853177" y="595145"/>
                </a:lnTo>
                <a:lnTo>
                  <a:pt x="1875428" y="663427"/>
                </a:lnTo>
                <a:lnTo>
                  <a:pt x="1891377" y="731441"/>
                </a:lnTo>
                <a:lnTo>
                  <a:pt x="1901460" y="798854"/>
                </a:lnTo>
                <a:lnTo>
                  <a:pt x="1906113" y="865330"/>
                </a:lnTo>
                <a:lnTo>
                  <a:pt x="1905774" y="930537"/>
                </a:lnTo>
                <a:lnTo>
                  <a:pt x="1900879" y="994138"/>
                </a:lnTo>
                <a:lnTo>
                  <a:pt x="1891865" y="1055800"/>
                </a:lnTo>
                <a:lnTo>
                  <a:pt x="1879169" y="1115188"/>
                </a:lnTo>
                <a:lnTo>
                  <a:pt x="1863228" y="1171968"/>
                </a:lnTo>
                <a:lnTo>
                  <a:pt x="1844478" y="1225807"/>
                </a:lnTo>
                <a:lnTo>
                  <a:pt x="1823355" y="1276368"/>
                </a:lnTo>
                <a:lnTo>
                  <a:pt x="1800298" y="1323318"/>
                </a:lnTo>
                <a:lnTo>
                  <a:pt x="1775742" y="1366323"/>
                </a:lnTo>
                <a:lnTo>
                  <a:pt x="1750125" y="1405048"/>
                </a:lnTo>
                <a:lnTo>
                  <a:pt x="1723883" y="1439159"/>
                </a:lnTo>
                <a:lnTo>
                  <a:pt x="1697452" y="1468321"/>
                </a:lnTo>
                <a:lnTo>
                  <a:pt x="1668237" y="1494884"/>
                </a:lnTo>
                <a:lnTo>
                  <a:pt x="1633658" y="1521295"/>
                </a:lnTo>
                <a:lnTo>
                  <a:pt x="1594178" y="1547373"/>
                </a:lnTo>
                <a:lnTo>
                  <a:pt x="1550261" y="1572934"/>
                </a:lnTo>
                <a:lnTo>
                  <a:pt x="1502370" y="1597795"/>
                </a:lnTo>
                <a:lnTo>
                  <a:pt x="1450968" y="1621772"/>
                </a:lnTo>
                <a:lnTo>
                  <a:pt x="1396518" y="1644683"/>
                </a:lnTo>
                <a:lnTo>
                  <a:pt x="1339484" y="1666345"/>
                </a:lnTo>
                <a:lnTo>
                  <a:pt x="1280328" y="1686574"/>
                </a:lnTo>
                <a:lnTo>
                  <a:pt x="1219515" y="1705188"/>
                </a:lnTo>
                <a:lnTo>
                  <a:pt x="1157508" y="1722003"/>
                </a:lnTo>
                <a:lnTo>
                  <a:pt x="1094769" y="1736836"/>
                </a:lnTo>
                <a:lnTo>
                  <a:pt x="1031761" y="1749504"/>
                </a:lnTo>
                <a:lnTo>
                  <a:pt x="968949" y="1759824"/>
                </a:lnTo>
                <a:lnTo>
                  <a:pt x="906796" y="1767612"/>
                </a:lnTo>
                <a:lnTo>
                  <a:pt x="845764" y="1772686"/>
                </a:lnTo>
                <a:lnTo>
                  <a:pt x="786316" y="1774863"/>
                </a:lnTo>
                <a:close/>
              </a:path>
            </a:pathLst>
          </a:custGeom>
          <a:solidFill>
            <a:srgbClr val="C6D3C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4528815" y="2552075"/>
            <a:ext cx="815426" cy="881187"/>
          </a:xfrm>
          <a:custGeom>
            <a:avLst/>
            <a:gdLst/>
            <a:ahLst/>
            <a:cxnLst/>
            <a:rect l="l" t="t" r="r" b="b"/>
            <a:pathLst>
              <a:path w="815426" h="881187">
                <a:moveTo>
                  <a:pt x="261418" y="322669"/>
                </a:moveTo>
                <a:lnTo>
                  <a:pt x="216088" y="312788"/>
                </a:lnTo>
                <a:lnTo>
                  <a:pt x="176029" y="300941"/>
                </a:lnTo>
                <a:lnTo>
                  <a:pt x="128954" y="282862"/>
                </a:lnTo>
                <a:lnTo>
                  <a:pt x="95914" y="260812"/>
                </a:lnTo>
                <a:lnTo>
                  <a:pt x="70621" y="218230"/>
                </a:lnTo>
                <a:lnTo>
                  <a:pt x="63415" y="171152"/>
                </a:lnTo>
                <a:lnTo>
                  <a:pt x="62903" y="151774"/>
                </a:lnTo>
                <a:lnTo>
                  <a:pt x="63226" y="130305"/>
                </a:lnTo>
                <a:lnTo>
                  <a:pt x="66112" y="80487"/>
                </a:lnTo>
                <a:lnTo>
                  <a:pt x="93748" y="44300"/>
                </a:lnTo>
                <a:lnTo>
                  <a:pt x="130114" y="20915"/>
                </a:lnTo>
                <a:lnTo>
                  <a:pt x="187122" y="3944"/>
                </a:lnTo>
                <a:lnTo>
                  <a:pt x="238623" y="0"/>
                </a:lnTo>
                <a:lnTo>
                  <a:pt x="259258" y="2623"/>
                </a:lnTo>
                <a:lnTo>
                  <a:pt x="294581" y="21878"/>
                </a:lnTo>
                <a:lnTo>
                  <a:pt x="321754" y="55969"/>
                </a:lnTo>
                <a:lnTo>
                  <a:pt x="340511" y="100285"/>
                </a:lnTo>
                <a:lnTo>
                  <a:pt x="350586" y="150215"/>
                </a:lnTo>
                <a:lnTo>
                  <a:pt x="352284" y="175844"/>
                </a:lnTo>
                <a:lnTo>
                  <a:pt x="351712" y="201146"/>
                </a:lnTo>
                <a:lnTo>
                  <a:pt x="343625" y="248469"/>
                </a:lnTo>
                <a:lnTo>
                  <a:pt x="326057" y="287571"/>
                </a:lnTo>
                <a:lnTo>
                  <a:pt x="281349" y="320724"/>
                </a:lnTo>
                <a:lnTo>
                  <a:pt x="261418" y="322669"/>
                </a:lnTo>
                <a:close/>
              </a:path>
              <a:path w="815426" h="881187">
                <a:moveTo>
                  <a:pt x="631058" y="761546"/>
                </a:moveTo>
                <a:lnTo>
                  <a:pt x="580972" y="736924"/>
                </a:lnTo>
                <a:lnTo>
                  <a:pt x="557276" y="696916"/>
                </a:lnTo>
                <a:lnTo>
                  <a:pt x="538602" y="659390"/>
                </a:lnTo>
                <a:lnTo>
                  <a:pt x="519688" y="612371"/>
                </a:lnTo>
                <a:lnTo>
                  <a:pt x="513232" y="572909"/>
                </a:lnTo>
                <a:lnTo>
                  <a:pt x="514149" y="560742"/>
                </a:lnTo>
                <a:lnTo>
                  <a:pt x="534870" y="513045"/>
                </a:lnTo>
                <a:lnTo>
                  <a:pt x="570119" y="474134"/>
                </a:lnTo>
                <a:lnTo>
                  <a:pt x="603967" y="444473"/>
                </a:lnTo>
                <a:lnTo>
                  <a:pt x="641647" y="423970"/>
                </a:lnTo>
                <a:lnTo>
                  <a:pt x="657359" y="423077"/>
                </a:lnTo>
                <a:lnTo>
                  <a:pt x="666827" y="423540"/>
                </a:lnTo>
                <a:lnTo>
                  <a:pt x="713958" y="435814"/>
                </a:lnTo>
                <a:lnTo>
                  <a:pt x="757224" y="461198"/>
                </a:lnTo>
                <a:lnTo>
                  <a:pt x="788875" y="488629"/>
                </a:lnTo>
                <a:lnTo>
                  <a:pt x="811345" y="527724"/>
                </a:lnTo>
                <a:lnTo>
                  <a:pt x="815426" y="549380"/>
                </a:lnTo>
                <a:lnTo>
                  <a:pt x="815279" y="571900"/>
                </a:lnTo>
                <a:lnTo>
                  <a:pt x="803916" y="617906"/>
                </a:lnTo>
                <a:lnTo>
                  <a:pt x="780497" y="662489"/>
                </a:lnTo>
                <a:lnTo>
                  <a:pt x="748262" y="702397"/>
                </a:lnTo>
                <a:lnTo>
                  <a:pt x="710451" y="734378"/>
                </a:lnTo>
                <a:lnTo>
                  <a:pt x="670303" y="755178"/>
                </a:lnTo>
                <a:lnTo>
                  <a:pt x="631058" y="761546"/>
                </a:lnTo>
                <a:close/>
              </a:path>
              <a:path w="815426" h="881187">
                <a:moveTo>
                  <a:pt x="82911" y="881187"/>
                </a:moveTo>
                <a:lnTo>
                  <a:pt x="39716" y="864035"/>
                </a:lnTo>
                <a:lnTo>
                  <a:pt x="22262" y="829723"/>
                </a:lnTo>
                <a:lnTo>
                  <a:pt x="10180" y="792081"/>
                </a:lnTo>
                <a:lnTo>
                  <a:pt x="2716" y="754460"/>
                </a:lnTo>
                <a:lnTo>
                  <a:pt x="0" y="717587"/>
                </a:lnTo>
                <a:lnTo>
                  <a:pt x="463" y="699658"/>
                </a:lnTo>
                <a:lnTo>
                  <a:pt x="9340" y="648991"/>
                </a:lnTo>
                <a:lnTo>
                  <a:pt x="29790" y="604910"/>
                </a:lnTo>
                <a:lnTo>
                  <a:pt x="62258" y="569869"/>
                </a:lnTo>
                <a:lnTo>
                  <a:pt x="107189" y="546318"/>
                </a:lnTo>
                <a:lnTo>
                  <a:pt x="148942" y="534330"/>
                </a:lnTo>
                <a:lnTo>
                  <a:pt x="168173" y="531716"/>
                </a:lnTo>
                <a:lnTo>
                  <a:pt x="175805" y="531959"/>
                </a:lnTo>
                <a:lnTo>
                  <a:pt x="210810" y="560621"/>
                </a:lnTo>
                <a:lnTo>
                  <a:pt x="220825" y="576768"/>
                </a:lnTo>
                <a:lnTo>
                  <a:pt x="226849" y="586092"/>
                </a:lnTo>
                <a:lnTo>
                  <a:pt x="233809" y="596206"/>
                </a:lnTo>
                <a:lnTo>
                  <a:pt x="241903" y="607090"/>
                </a:lnTo>
                <a:lnTo>
                  <a:pt x="251329" y="618721"/>
                </a:lnTo>
                <a:lnTo>
                  <a:pt x="262289" y="631080"/>
                </a:lnTo>
                <a:lnTo>
                  <a:pt x="271640" y="645007"/>
                </a:lnTo>
                <a:lnTo>
                  <a:pt x="276379" y="661086"/>
                </a:lnTo>
                <a:lnTo>
                  <a:pt x="276905" y="678905"/>
                </a:lnTo>
                <a:lnTo>
                  <a:pt x="273620" y="698051"/>
                </a:lnTo>
                <a:lnTo>
                  <a:pt x="257221" y="738674"/>
                </a:lnTo>
                <a:lnTo>
                  <a:pt x="230391" y="779655"/>
                </a:lnTo>
                <a:lnTo>
                  <a:pt x="196336" y="817697"/>
                </a:lnTo>
                <a:lnTo>
                  <a:pt x="158266" y="849499"/>
                </a:lnTo>
                <a:lnTo>
                  <a:pt x="119388" y="871762"/>
                </a:lnTo>
                <a:lnTo>
                  <a:pt x="100649" y="878285"/>
                </a:lnTo>
                <a:lnTo>
                  <a:pt x="82911" y="881187"/>
                </a:lnTo>
                <a:close/>
              </a:path>
            </a:pathLst>
          </a:custGeom>
          <a:solidFill>
            <a:srgbClr val="EC4E2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02940" y="8125460"/>
            <a:ext cx="7552690" cy="5416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15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nd</a:t>
            </a:r>
            <a:r>
              <a:rPr dirty="0" smtClean="0" sz="3400" spc="-15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-15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3400" spc="-15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-15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-15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15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30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190">
                <a:solidFill>
                  <a:srgbClr val="FEF1EB"/>
                </a:solidFill>
                <a:latin typeface="Arial"/>
                <a:cs typeface="Arial"/>
              </a:rPr>
              <a:t>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0" spc="-65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8000" spc="-1450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8000" spc="-145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8000" spc="-118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8000" spc="-151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8000" spc="-65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8000" spc="-815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8000" spc="-1175">
                <a:solidFill>
                  <a:srgbClr val="FEF1EB"/>
                </a:solidFill>
                <a:latin typeface="Arial"/>
                <a:cs typeface="Arial"/>
              </a:rPr>
              <a:t>T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2940" y="2464928"/>
            <a:ext cx="10671175" cy="54114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15799"/>
              </a:lnSpc>
            </a:pPr>
            <a:r>
              <a:rPr dirty="0" smtClean="0" sz="3400" spc="2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  </a:t>
            </a:r>
            <a:r>
              <a:rPr dirty="0" smtClean="0" sz="3400" spc="-229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ng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  </a:t>
            </a:r>
            <a:r>
              <a:rPr dirty="0" smtClean="0" sz="3400" spc="-229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o  </a:t>
            </a:r>
            <a:r>
              <a:rPr dirty="0" smtClean="0" sz="3400" spc="-229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  </a:t>
            </a:r>
            <a:r>
              <a:rPr dirty="0" smtClean="0" sz="3400" spc="-229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  </a:t>
            </a:r>
            <a:r>
              <a:rPr dirty="0" smtClean="0" sz="3400" spc="-229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0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  </a:t>
            </a:r>
            <a:r>
              <a:rPr dirty="0" smtClean="0" sz="3400" spc="-229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20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100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3400" spc="100">
                <a:solidFill>
                  <a:srgbClr val="FEF1EB"/>
                </a:solidFill>
                <a:latin typeface="Arial"/>
                <a:cs typeface="Arial"/>
              </a:rPr>
              <a:t>  </a:t>
            </a:r>
            <a:r>
              <a:rPr dirty="0" smtClean="0" sz="3400" spc="-229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qu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  </a:t>
            </a:r>
            <a:r>
              <a:rPr dirty="0" smtClean="0" sz="3400" spc="-229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15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-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25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3400" spc="-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30">
                <a:solidFill>
                  <a:srgbClr val="FEF1EB"/>
                </a:solidFill>
                <a:latin typeface="Arial"/>
                <a:cs typeface="Arial"/>
              </a:rPr>
              <a:t>v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-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ee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-190">
                <a:solidFill>
                  <a:srgbClr val="FEF1EB"/>
                </a:solidFill>
                <a:latin typeface="Arial"/>
                <a:cs typeface="Arial"/>
              </a:rPr>
              <a:t>.</a:t>
            </a:r>
            <a:r>
              <a:rPr dirty="0" smtClean="0" sz="3400" spc="-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2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-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7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6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6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25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3400" spc="-2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rr</a:t>
            </a:r>
            <a:r>
              <a:rPr dirty="0" smtClean="0" sz="3400" spc="100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3400" spc="6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6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6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6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30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ll</a:t>
            </a:r>
            <a:r>
              <a:rPr dirty="0" smtClean="0" sz="3400" spc="6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6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6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j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3400" spc="6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6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 t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8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ee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8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8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8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qu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8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8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8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8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3400" spc="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oc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-190">
                <a:solidFill>
                  <a:srgbClr val="FEF1EB"/>
                </a:solidFill>
                <a:latin typeface="Arial"/>
                <a:cs typeface="Arial"/>
              </a:rPr>
              <a:t>.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2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j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5">
                <a:solidFill>
                  <a:srgbClr val="FEF1EB"/>
                </a:solidFill>
                <a:latin typeface="Arial"/>
                <a:cs typeface="Arial"/>
              </a:rPr>
              <a:t>’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100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j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00">
                <a:solidFill>
                  <a:srgbClr val="FEF1EB"/>
                </a:solidFill>
                <a:latin typeface="Arial"/>
                <a:cs typeface="Arial"/>
              </a:rPr>
              <a:t>k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0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4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3400" spc="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25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ee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3400" spc="-190">
                <a:solidFill>
                  <a:srgbClr val="FEF1EB"/>
                </a:solidFill>
                <a:latin typeface="Arial"/>
                <a:cs typeface="Arial"/>
              </a:rPr>
              <a:t>.</a:t>
            </a:r>
            <a:r>
              <a:rPr dirty="0" smtClean="0" sz="3400" spc="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0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0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bu</a:t>
            </a:r>
            <a:r>
              <a:rPr dirty="0" smtClean="0" sz="3400" spc="100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3400" spc="23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z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23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nd</a:t>
            </a:r>
            <a:r>
              <a:rPr dirty="0" smtClean="0" sz="3400" spc="23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oo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23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qu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3400" spc="23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23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23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20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3400" spc="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25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3400" spc="-11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ng</a:t>
            </a:r>
            <a:r>
              <a:rPr dirty="0" smtClean="0" sz="3400" spc="-11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11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30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190">
                <a:solidFill>
                  <a:srgbClr val="FEF1EB"/>
                </a:solidFill>
                <a:latin typeface="Arial"/>
                <a:cs typeface="Arial"/>
              </a:rPr>
              <a:t>.</a:t>
            </a:r>
            <a:r>
              <a:rPr dirty="0" smtClean="0" sz="3400" spc="-11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2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-11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30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ll</a:t>
            </a:r>
            <a:r>
              <a:rPr dirty="0" smtClean="0" sz="3400" spc="-11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20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00">
                <a:solidFill>
                  <a:srgbClr val="FEF1EB"/>
                </a:solidFill>
                <a:latin typeface="Arial"/>
                <a:cs typeface="Arial"/>
              </a:rPr>
              <a:t>k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11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11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ff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-11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ss</a:t>
            </a:r>
            <a:r>
              <a:rPr dirty="0" smtClean="0" sz="3400" spc="-11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nd</a:t>
            </a:r>
            <a:r>
              <a:rPr dirty="0" smtClean="0" sz="3400" spc="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35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35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35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ss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00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3400" spc="35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7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3400" spc="35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-30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ng</a:t>
            </a:r>
            <a:r>
              <a:rPr dirty="0" smtClean="0" sz="3400" spc="35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20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3400" spc="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35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ee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35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nd</a:t>
            </a:r>
            <a:r>
              <a:rPr dirty="0" smtClean="0" sz="3400" spc="35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o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292932"/>
            <a:ext cx="2108498" cy="5171395"/>
          </a:xfrm>
          <a:custGeom>
            <a:avLst/>
            <a:gdLst/>
            <a:ahLst/>
            <a:cxnLst/>
            <a:rect l="l" t="t" r="r" b="b"/>
            <a:pathLst>
              <a:path w="2108498" h="5171395">
                <a:moveTo>
                  <a:pt x="0" y="5171395"/>
                </a:moveTo>
                <a:lnTo>
                  <a:pt x="2108498" y="5171395"/>
                </a:lnTo>
                <a:lnTo>
                  <a:pt x="2104352" y="5123344"/>
                </a:lnTo>
                <a:lnTo>
                  <a:pt x="2099467" y="5066384"/>
                </a:lnTo>
                <a:lnTo>
                  <a:pt x="2092972" y="4990230"/>
                </a:lnTo>
                <a:lnTo>
                  <a:pt x="2085066" y="4896951"/>
                </a:lnTo>
                <a:lnTo>
                  <a:pt x="2075945" y="4788617"/>
                </a:lnTo>
                <a:lnTo>
                  <a:pt x="2065809" y="4667300"/>
                </a:lnTo>
                <a:lnTo>
                  <a:pt x="2054857" y="4535069"/>
                </a:lnTo>
                <a:lnTo>
                  <a:pt x="2043285" y="4393996"/>
                </a:lnTo>
                <a:lnTo>
                  <a:pt x="2031293" y="4246150"/>
                </a:lnTo>
                <a:lnTo>
                  <a:pt x="2019079" y="4093601"/>
                </a:lnTo>
                <a:lnTo>
                  <a:pt x="2006842" y="3938421"/>
                </a:lnTo>
                <a:lnTo>
                  <a:pt x="1994778" y="3782679"/>
                </a:lnTo>
                <a:lnTo>
                  <a:pt x="1983088" y="3628446"/>
                </a:lnTo>
                <a:lnTo>
                  <a:pt x="1971969" y="3477793"/>
                </a:lnTo>
                <a:lnTo>
                  <a:pt x="1961619" y="3332789"/>
                </a:lnTo>
                <a:lnTo>
                  <a:pt x="1952236" y="3195506"/>
                </a:lnTo>
                <a:lnTo>
                  <a:pt x="1944020" y="3068013"/>
                </a:lnTo>
                <a:lnTo>
                  <a:pt x="1937168" y="2952382"/>
                </a:lnTo>
                <a:lnTo>
                  <a:pt x="1931879" y="2850681"/>
                </a:lnTo>
                <a:lnTo>
                  <a:pt x="1926789" y="2757161"/>
                </a:lnTo>
                <a:lnTo>
                  <a:pt x="1920479" y="2664789"/>
                </a:lnTo>
                <a:lnTo>
                  <a:pt x="1913060" y="2573715"/>
                </a:lnTo>
                <a:lnTo>
                  <a:pt x="1904644" y="2484087"/>
                </a:lnTo>
                <a:lnTo>
                  <a:pt x="1895342" y="2396054"/>
                </a:lnTo>
                <a:lnTo>
                  <a:pt x="1885267" y="2309766"/>
                </a:lnTo>
                <a:lnTo>
                  <a:pt x="1874531" y="2225371"/>
                </a:lnTo>
                <a:lnTo>
                  <a:pt x="1863245" y="2143019"/>
                </a:lnTo>
                <a:lnTo>
                  <a:pt x="1851521" y="2062858"/>
                </a:lnTo>
                <a:lnTo>
                  <a:pt x="1839471" y="1985039"/>
                </a:lnTo>
                <a:lnTo>
                  <a:pt x="1827207" y="1909709"/>
                </a:lnTo>
                <a:lnTo>
                  <a:pt x="1814841" y="1837019"/>
                </a:lnTo>
                <a:lnTo>
                  <a:pt x="1802484" y="1767116"/>
                </a:lnTo>
                <a:lnTo>
                  <a:pt x="1790249" y="1700150"/>
                </a:lnTo>
                <a:lnTo>
                  <a:pt x="1778246" y="1636271"/>
                </a:lnTo>
                <a:lnTo>
                  <a:pt x="1766589" y="1575627"/>
                </a:lnTo>
                <a:lnTo>
                  <a:pt x="1755389" y="1518367"/>
                </a:lnTo>
                <a:lnTo>
                  <a:pt x="1744757" y="1464641"/>
                </a:lnTo>
                <a:lnTo>
                  <a:pt x="1734806" y="1414597"/>
                </a:lnTo>
                <a:lnTo>
                  <a:pt x="1725647" y="1368384"/>
                </a:lnTo>
                <a:lnTo>
                  <a:pt x="1711926" y="1320335"/>
                </a:lnTo>
                <a:lnTo>
                  <a:pt x="1688625" y="1265264"/>
                </a:lnTo>
                <a:lnTo>
                  <a:pt x="1656368" y="1204050"/>
                </a:lnTo>
                <a:lnTo>
                  <a:pt x="1615776" y="1137569"/>
                </a:lnTo>
                <a:lnTo>
                  <a:pt x="1567470" y="1066698"/>
                </a:lnTo>
                <a:lnTo>
                  <a:pt x="1512074" y="992314"/>
                </a:lnTo>
                <a:lnTo>
                  <a:pt x="1450208" y="915295"/>
                </a:lnTo>
                <a:lnTo>
                  <a:pt x="1382495" y="836517"/>
                </a:lnTo>
                <a:lnTo>
                  <a:pt x="1309556" y="756857"/>
                </a:lnTo>
                <a:lnTo>
                  <a:pt x="1232013" y="677192"/>
                </a:lnTo>
                <a:lnTo>
                  <a:pt x="1150489" y="598400"/>
                </a:lnTo>
                <a:lnTo>
                  <a:pt x="1065604" y="521356"/>
                </a:lnTo>
                <a:lnTo>
                  <a:pt x="977982" y="446939"/>
                </a:lnTo>
                <a:lnTo>
                  <a:pt x="888243" y="376026"/>
                </a:lnTo>
                <a:lnTo>
                  <a:pt x="797010" y="309492"/>
                </a:lnTo>
                <a:lnTo>
                  <a:pt x="704904" y="248216"/>
                </a:lnTo>
                <a:lnTo>
                  <a:pt x="612548" y="193074"/>
                </a:lnTo>
                <a:lnTo>
                  <a:pt x="520563" y="144944"/>
                </a:lnTo>
                <a:lnTo>
                  <a:pt x="429571" y="104702"/>
                </a:lnTo>
                <a:lnTo>
                  <a:pt x="340194" y="73225"/>
                </a:lnTo>
                <a:lnTo>
                  <a:pt x="255317" y="49036"/>
                </a:lnTo>
                <a:lnTo>
                  <a:pt x="177236" y="29806"/>
                </a:lnTo>
                <a:lnTo>
                  <a:pt x="105686" y="15132"/>
                </a:lnTo>
                <a:lnTo>
                  <a:pt x="40403" y="4612"/>
                </a:lnTo>
                <a:lnTo>
                  <a:pt x="0" y="0"/>
                </a:lnTo>
                <a:lnTo>
                  <a:pt x="0" y="5171395"/>
                </a:lnTo>
              </a:path>
            </a:pathLst>
          </a:custGeom>
          <a:solidFill>
            <a:srgbClr val="ECB99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808417" y="2239461"/>
            <a:ext cx="1567829" cy="5252610"/>
          </a:xfrm>
          <a:custGeom>
            <a:avLst/>
            <a:gdLst/>
            <a:ahLst/>
            <a:cxnLst/>
            <a:rect l="l" t="t" r="r" b="b"/>
            <a:pathLst>
              <a:path w="1567829" h="5252610">
                <a:moveTo>
                  <a:pt x="1389891" y="4415651"/>
                </a:moveTo>
                <a:lnTo>
                  <a:pt x="818310" y="4917977"/>
                </a:lnTo>
                <a:lnTo>
                  <a:pt x="819573" y="4901400"/>
                </a:lnTo>
                <a:lnTo>
                  <a:pt x="841441" y="4882181"/>
                </a:lnTo>
                <a:lnTo>
                  <a:pt x="846612" y="4862171"/>
                </a:lnTo>
                <a:lnTo>
                  <a:pt x="852989" y="4841099"/>
                </a:lnTo>
                <a:lnTo>
                  <a:pt x="868194" y="4827737"/>
                </a:lnTo>
                <a:lnTo>
                  <a:pt x="876841" y="4804670"/>
                </a:lnTo>
                <a:lnTo>
                  <a:pt x="886551" y="4780670"/>
                </a:lnTo>
                <a:lnTo>
                  <a:pt x="897277" y="4755777"/>
                </a:lnTo>
                <a:lnTo>
                  <a:pt x="908971" y="4730033"/>
                </a:lnTo>
                <a:lnTo>
                  <a:pt x="921585" y="4703481"/>
                </a:lnTo>
                <a:lnTo>
                  <a:pt x="927401" y="4667436"/>
                </a:lnTo>
                <a:lnTo>
                  <a:pt x="941711" y="4639393"/>
                </a:lnTo>
                <a:lnTo>
                  <a:pt x="949128" y="4601941"/>
                </a:lnTo>
                <a:lnTo>
                  <a:pt x="964944" y="4572575"/>
                </a:lnTo>
                <a:lnTo>
                  <a:pt x="979901" y="4497563"/>
                </a:lnTo>
                <a:lnTo>
                  <a:pt x="988698" y="4458899"/>
                </a:lnTo>
                <a:lnTo>
                  <a:pt x="998279" y="4419545"/>
                </a:lnTo>
                <a:lnTo>
                  <a:pt x="1008576" y="4379562"/>
                </a:lnTo>
                <a:lnTo>
                  <a:pt x="1011848" y="4330286"/>
                </a:lnTo>
                <a:lnTo>
                  <a:pt x="1023364" y="4289232"/>
                </a:lnTo>
                <a:lnTo>
                  <a:pt x="1027716" y="4239007"/>
                </a:lnTo>
                <a:lnTo>
                  <a:pt x="1032502" y="4188401"/>
                </a:lnTo>
                <a:lnTo>
                  <a:pt x="1037654" y="4137473"/>
                </a:lnTo>
                <a:lnTo>
                  <a:pt x="1035430" y="4077560"/>
                </a:lnTo>
                <a:lnTo>
                  <a:pt x="1041101" y="4026177"/>
                </a:lnTo>
                <a:lnTo>
                  <a:pt x="1035751" y="3845277"/>
                </a:lnTo>
                <a:lnTo>
                  <a:pt x="1026281" y="3776266"/>
                </a:lnTo>
                <a:lnTo>
                  <a:pt x="1024354" y="3716093"/>
                </a:lnTo>
                <a:lnTo>
                  <a:pt x="1014562" y="3647365"/>
                </a:lnTo>
                <a:lnTo>
                  <a:pt x="1004504" y="3578870"/>
                </a:lnTo>
                <a:lnTo>
                  <a:pt x="986441" y="3501944"/>
                </a:lnTo>
                <a:lnTo>
                  <a:pt x="979732" y="3461440"/>
                </a:lnTo>
                <a:lnTo>
                  <a:pt x="972631" y="3421281"/>
                </a:lnTo>
                <a:lnTo>
                  <a:pt x="965149" y="3381456"/>
                </a:lnTo>
                <a:lnTo>
                  <a:pt x="957301" y="3341953"/>
                </a:lnTo>
                <a:lnTo>
                  <a:pt x="941430" y="3294034"/>
                </a:lnTo>
                <a:lnTo>
                  <a:pt x="932888" y="3255141"/>
                </a:lnTo>
                <a:lnTo>
                  <a:pt x="924018" y="3216535"/>
                </a:lnTo>
                <a:lnTo>
                  <a:pt x="914834" y="3178206"/>
                </a:lnTo>
                <a:lnTo>
                  <a:pt x="913019" y="3148868"/>
                </a:lnTo>
                <a:lnTo>
                  <a:pt x="903245" y="3111057"/>
                </a:lnTo>
                <a:lnTo>
                  <a:pt x="893197" y="3073488"/>
                </a:lnTo>
                <a:lnTo>
                  <a:pt x="882887" y="3036148"/>
                </a:lnTo>
                <a:lnTo>
                  <a:pt x="872328" y="2999028"/>
                </a:lnTo>
                <a:lnTo>
                  <a:pt x="869203" y="2970841"/>
                </a:lnTo>
                <a:lnTo>
                  <a:pt x="858186" y="2934123"/>
                </a:lnTo>
                <a:lnTo>
                  <a:pt x="846959" y="2897589"/>
                </a:lnTo>
                <a:lnTo>
                  <a:pt x="843205" y="2869955"/>
                </a:lnTo>
                <a:lnTo>
                  <a:pt x="831599" y="2833754"/>
                </a:lnTo>
                <a:lnTo>
                  <a:pt x="793845" y="2696800"/>
                </a:lnTo>
                <a:lnTo>
                  <a:pt x="779270" y="2632275"/>
                </a:lnTo>
                <a:lnTo>
                  <a:pt x="764313" y="2568087"/>
                </a:lnTo>
                <a:lnTo>
                  <a:pt x="718639" y="2376225"/>
                </a:lnTo>
                <a:lnTo>
                  <a:pt x="703645" y="2312069"/>
                </a:lnTo>
                <a:lnTo>
                  <a:pt x="696684" y="2256319"/>
                </a:lnTo>
                <a:lnTo>
                  <a:pt x="682568" y="2191392"/>
                </a:lnTo>
                <a:lnTo>
                  <a:pt x="676783" y="2134608"/>
                </a:lnTo>
                <a:lnTo>
                  <a:pt x="664141" y="2068385"/>
                </a:lnTo>
                <a:lnTo>
                  <a:pt x="660129" y="2010044"/>
                </a:lnTo>
                <a:lnTo>
                  <a:pt x="657228" y="1950727"/>
                </a:lnTo>
                <a:lnTo>
                  <a:pt x="655586" y="1890302"/>
                </a:lnTo>
                <a:lnTo>
                  <a:pt x="655354" y="1828639"/>
                </a:lnTo>
                <a:lnTo>
                  <a:pt x="656680" y="1765607"/>
                </a:lnTo>
                <a:lnTo>
                  <a:pt x="659713" y="1701074"/>
                </a:lnTo>
                <a:lnTo>
                  <a:pt x="664604" y="1634909"/>
                </a:lnTo>
                <a:lnTo>
                  <a:pt x="679170" y="1575708"/>
                </a:lnTo>
                <a:lnTo>
                  <a:pt x="688222" y="1505886"/>
                </a:lnTo>
                <a:lnTo>
                  <a:pt x="729628" y="1237496"/>
                </a:lnTo>
                <a:lnTo>
                  <a:pt x="730155" y="1175165"/>
                </a:lnTo>
                <a:lnTo>
                  <a:pt x="738173" y="1121719"/>
                </a:lnTo>
                <a:lnTo>
                  <a:pt x="738276" y="1059761"/>
                </a:lnTo>
                <a:lnTo>
                  <a:pt x="745740" y="1006801"/>
                </a:lnTo>
                <a:lnTo>
                  <a:pt x="745161" y="945443"/>
                </a:lnTo>
                <a:lnTo>
                  <a:pt x="751813" y="893197"/>
                </a:lnTo>
                <a:lnTo>
                  <a:pt x="750291" y="832667"/>
                </a:lnTo>
                <a:lnTo>
                  <a:pt x="748202" y="772637"/>
                </a:lnTo>
                <a:lnTo>
                  <a:pt x="753148" y="721889"/>
                </a:lnTo>
                <a:lnTo>
                  <a:pt x="749728" y="663029"/>
                </a:lnTo>
                <a:lnTo>
                  <a:pt x="753213" y="613565"/>
                </a:lnTo>
                <a:lnTo>
                  <a:pt x="755872" y="564829"/>
                </a:lnTo>
                <a:lnTo>
                  <a:pt x="749968" y="508150"/>
                </a:lnTo>
                <a:lnTo>
                  <a:pt x="750776" y="461039"/>
                </a:lnTo>
                <a:lnTo>
                  <a:pt x="750563" y="414827"/>
                </a:lnTo>
                <a:lnTo>
                  <a:pt x="746282" y="387655"/>
                </a:lnTo>
                <a:lnTo>
                  <a:pt x="749522" y="369342"/>
                </a:lnTo>
                <a:lnTo>
                  <a:pt x="744937" y="342437"/>
                </a:lnTo>
                <a:lnTo>
                  <a:pt x="747862" y="324400"/>
                </a:lnTo>
                <a:lnTo>
                  <a:pt x="750622" y="306507"/>
                </a:lnTo>
                <a:lnTo>
                  <a:pt x="745543" y="280038"/>
                </a:lnTo>
                <a:lnTo>
                  <a:pt x="747957" y="262449"/>
                </a:lnTo>
                <a:lnTo>
                  <a:pt x="742521" y="236293"/>
                </a:lnTo>
                <a:lnTo>
                  <a:pt x="744569" y="219027"/>
                </a:lnTo>
                <a:lnTo>
                  <a:pt x="746426" y="201928"/>
                </a:lnTo>
                <a:lnTo>
                  <a:pt x="740416" y="176276"/>
                </a:lnTo>
                <a:lnTo>
                  <a:pt x="741875" y="159528"/>
                </a:lnTo>
                <a:lnTo>
                  <a:pt x="743126" y="142961"/>
                </a:lnTo>
                <a:lnTo>
                  <a:pt x="736496" y="117854"/>
                </a:lnTo>
                <a:lnTo>
                  <a:pt x="737318" y="101665"/>
                </a:lnTo>
                <a:lnTo>
                  <a:pt x="737918" y="85671"/>
                </a:lnTo>
                <a:lnTo>
                  <a:pt x="738289" y="69878"/>
                </a:lnTo>
                <a:lnTo>
                  <a:pt x="738428" y="54290"/>
                </a:lnTo>
                <a:lnTo>
                  <a:pt x="738328" y="38911"/>
                </a:lnTo>
                <a:lnTo>
                  <a:pt x="737984" y="23746"/>
                </a:lnTo>
                <a:lnTo>
                  <a:pt x="756665" y="7329"/>
                </a:lnTo>
                <a:lnTo>
                  <a:pt x="774154" y="7425"/>
                </a:lnTo>
                <a:lnTo>
                  <a:pt x="782604" y="0"/>
                </a:lnTo>
                <a:lnTo>
                  <a:pt x="797344" y="2512"/>
                </a:lnTo>
                <a:lnTo>
                  <a:pt x="833214" y="17388"/>
                </a:lnTo>
                <a:lnTo>
                  <a:pt x="868650" y="48113"/>
                </a:lnTo>
                <a:lnTo>
                  <a:pt x="902190" y="80503"/>
                </a:lnTo>
                <a:lnTo>
                  <a:pt x="933943" y="114465"/>
                </a:lnTo>
                <a:lnTo>
                  <a:pt x="964013" y="149905"/>
                </a:lnTo>
                <a:lnTo>
                  <a:pt x="992509" y="186729"/>
                </a:lnTo>
                <a:lnTo>
                  <a:pt x="1019536" y="224843"/>
                </a:lnTo>
                <a:lnTo>
                  <a:pt x="1045202" y="264154"/>
                </a:lnTo>
                <a:lnTo>
                  <a:pt x="1069613" y="304568"/>
                </a:lnTo>
                <a:lnTo>
                  <a:pt x="1092874" y="345992"/>
                </a:lnTo>
                <a:lnTo>
                  <a:pt x="1115095" y="388331"/>
                </a:lnTo>
                <a:lnTo>
                  <a:pt x="1136379" y="431492"/>
                </a:lnTo>
                <a:lnTo>
                  <a:pt x="1149166" y="466655"/>
                </a:lnTo>
                <a:lnTo>
                  <a:pt x="1168900" y="511179"/>
                </a:lnTo>
                <a:lnTo>
                  <a:pt x="1188019" y="556244"/>
                </a:lnTo>
                <a:lnTo>
                  <a:pt x="1198960" y="593029"/>
                </a:lnTo>
                <a:lnTo>
                  <a:pt x="1217168" y="638894"/>
                </a:lnTo>
                <a:lnTo>
                  <a:pt x="1227411" y="676292"/>
                </a:lnTo>
                <a:lnTo>
                  <a:pt x="1237465" y="713857"/>
                </a:lnTo>
                <a:lnTo>
                  <a:pt x="1257432" y="789109"/>
                </a:lnTo>
                <a:lnTo>
                  <a:pt x="1275491" y="850572"/>
                </a:lnTo>
                <a:lnTo>
                  <a:pt x="1285648" y="903512"/>
                </a:lnTo>
                <a:lnTo>
                  <a:pt x="1295591" y="956641"/>
                </a:lnTo>
                <a:lnTo>
                  <a:pt x="1297667" y="1001217"/>
                </a:lnTo>
                <a:lnTo>
                  <a:pt x="1307231" y="1054679"/>
                </a:lnTo>
                <a:lnTo>
                  <a:pt x="1310547" y="1144565"/>
                </a:lnTo>
                <a:lnTo>
                  <a:pt x="1312001" y="1189687"/>
                </a:lnTo>
                <a:lnTo>
                  <a:pt x="1305674" y="1226181"/>
                </a:lnTo>
                <a:lnTo>
                  <a:pt x="1306921" y="1271485"/>
                </a:lnTo>
                <a:lnTo>
                  <a:pt x="1293857" y="1344833"/>
                </a:lnTo>
                <a:lnTo>
                  <a:pt x="1294919" y="1390300"/>
                </a:lnTo>
                <a:lnTo>
                  <a:pt x="1280615" y="1418338"/>
                </a:lnTo>
                <a:lnTo>
                  <a:pt x="1254142" y="1565338"/>
                </a:lnTo>
                <a:lnTo>
                  <a:pt x="1239955" y="1593272"/>
                </a:lnTo>
                <a:lnTo>
                  <a:pt x="1233513" y="1629867"/>
                </a:lnTo>
                <a:lnTo>
                  <a:pt x="1221338" y="1656034"/>
                </a:lnTo>
                <a:lnTo>
                  <a:pt x="1216956" y="1690818"/>
                </a:lnTo>
                <a:lnTo>
                  <a:pt x="1205036" y="1716760"/>
                </a:lnTo>
                <a:lnTo>
                  <a:pt x="1200923" y="1751308"/>
                </a:lnTo>
                <a:lnTo>
                  <a:pt x="1189285" y="1777003"/>
                </a:lnTo>
                <a:lnTo>
                  <a:pt x="1185467" y="1811293"/>
                </a:lnTo>
                <a:lnTo>
                  <a:pt x="1167311" y="1904582"/>
                </a:lnTo>
                <a:lnTo>
                  <a:pt x="1161193" y="1971826"/>
                </a:lnTo>
                <a:lnTo>
                  <a:pt x="1155835" y="2038402"/>
                </a:lnTo>
                <a:lnTo>
                  <a:pt x="1153457" y="2071425"/>
                </a:lnTo>
                <a:lnTo>
                  <a:pt x="1158958" y="2112991"/>
                </a:lnTo>
                <a:lnTo>
                  <a:pt x="1157005" y="2145640"/>
                </a:lnTo>
                <a:lnTo>
                  <a:pt x="1162945" y="2186821"/>
                </a:lnTo>
                <a:lnTo>
                  <a:pt x="1169114" y="2227800"/>
                </a:lnTo>
                <a:lnTo>
                  <a:pt x="1175518" y="2268571"/>
                </a:lnTo>
                <a:lnTo>
                  <a:pt x="1182165" y="2309130"/>
                </a:lnTo>
                <a:lnTo>
                  <a:pt x="1207551" y="2410553"/>
                </a:lnTo>
                <a:lnTo>
                  <a:pt x="1233147" y="2511793"/>
                </a:lnTo>
                <a:lnTo>
                  <a:pt x="1247224" y="2545822"/>
                </a:lnTo>
                <a:lnTo>
                  <a:pt x="1272787" y="2647090"/>
                </a:lnTo>
                <a:lnTo>
                  <a:pt x="1286815" y="2681162"/>
                </a:lnTo>
                <a:lnTo>
                  <a:pt x="1299469" y="2731908"/>
                </a:lnTo>
                <a:lnTo>
                  <a:pt x="1313427" y="2766041"/>
                </a:lnTo>
                <a:lnTo>
                  <a:pt x="1325914" y="2816934"/>
                </a:lnTo>
                <a:lnTo>
                  <a:pt x="1339775" y="2851153"/>
                </a:lnTo>
                <a:lnTo>
                  <a:pt x="1360992" y="2925307"/>
                </a:lnTo>
                <a:lnTo>
                  <a:pt x="1381810" y="2999812"/>
                </a:lnTo>
                <a:lnTo>
                  <a:pt x="1409841" y="3083445"/>
                </a:lnTo>
                <a:lnTo>
                  <a:pt x="1429687" y="3158804"/>
                </a:lnTo>
                <a:lnTo>
                  <a:pt x="1456629" y="3243393"/>
                </a:lnTo>
                <a:lnTo>
                  <a:pt x="1475269" y="3319812"/>
                </a:lnTo>
                <a:lnTo>
                  <a:pt x="1493220" y="3396837"/>
                </a:lnTo>
                <a:lnTo>
                  <a:pt x="1510422" y="3474519"/>
                </a:lnTo>
                <a:lnTo>
                  <a:pt x="1526818" y="3552911"/>
                </a:lnTo>
                <a:lnTo>
                  <a:pt x="1542348" y="3632062"/>
                </a:lnTo>
                <a:lnTo>
                  <a:pt x="1549286" y="3703299"/>
                </a:lnTo>
                <a:lnTo>
                  <a:pt x="1562912" y="3784124"/>
                </a:lnTo>
                <a:lnTo>
                  <a:pt x="1567829" y="3857137"/>
                </a:lnTo>
                <a:lnTo>
                  <a:pt x="1563978" y="3922388"/>
                </a:lnTo>
                <a:lnTo>
                  <a:pt x="1558972" y="3988655"/>
                </a:lnTo>
                <a:lnTo>
                  <a:pt x="1552750" y="4055989"/>
                </a:lnTo>
                <a:lnTo>
                  <a:pt x="1537587" y="4115716"/>
                </a:lnTo>
                <a:lnTo>
                  <a:pt x="1521092" y="4176612"/>
                </a:lnTo>
                <a:lnTo>
                  <a:pt x="1503208" y="4238730"/>
                </a:lnTo>
                <a:lnTo>
                  <a:pt x="1476207" y="4293393"/>
                </a:lnTo>
                <a:lnTo>
                  <a:pt x="1429645" y="4349779"/>
                </a:lnTo>
                <a:lnTo>
                  <a:pt x="1389891" y="4415651"/>
                </a:lnTo>
                <a:close/>
              </a:path>
              <a:path w="1567829" h="5252610">
                <a:moveTo>
                  <a:pt x="786221" y="5240045"/>
                </a:moveTo>
                <a:lnTo>
                  <a:pt x="771924" y="5252610"/>
                </a:lnTo>
                <a:lnTo>
                  <a:pt x="752919" y="5238379"/>
                </a:lnTo>
                <a:lnTo>
                  <a:pt x="726507" y="5215191"/>
                </a:lnTo>
                <a:lnTo>
                  <a:pt x="708028" y="5200498"/>
                </a:lnTo>
                <a:lnTo>
                  <a:pt x="689812" y="5185573"/>
                </a:lnTo>
                <a:lnTo>
                  <a:pt x="664192" y="5161688"/>
                </a:lnTo>
                <a:lnTo>
                  <a:pt x="646506" y="5146298"/>
                </a:lnTo>
                <a:lnTo>
                  <a:pt x="629086" y="5130674"/>
                </a:lnTo>
                <a:lnTo>
                  <a:pt x="604263" y="5106089"/>
                </a:lnTo>
                <a:lnTo>
                  <a:pt x="587377" y="5089995"/>
                </a:lnTo>
                <a:lnTo>
                  <a:pt x="570758" y="5073667"/>
                </a:lnTo>
                <a:lnTo>
                  <a:pt x="546739" y="5048376"/>
                </a:lnTo>
                <a:lnTo>
                  <a:pt x="530658" y="5031575"/>
                </a:lnTo>
                <a:lnTo>
                  <a:pt x="499373" y="4997202"/>
                </a:lnTo>
                <a:lnTo>
                  <a:pt x="461369" y="4953268"/>
                </a:lnTo>
                <a:lnTo>
                  <a:pt x="424521" y="4908318"/>
                </a:lnTo>
                <a:lnTo>
                  <a:pt x="402673" y="4881118"/>
                </a:lnTo>
                <a:lnTo>
                  <a:pt x="354913" y="4814824"/>
                </a:lnTo>
                <a:lnTo>
                  <a:pt x="322444" y="4766026"/>
                </a:lnTo>
                <a:lnTo>
                  <a:pt x="291359" y="4716011"/>
                </a:lnTo>
                <a:lnTo>
                  <a:pt x="269325" y="4673507"/>
                </a:lnTo>
                <a:lnTo>
                  <a:pt x="241003" y="4621065"/>
                </a:lnTo>
                <a:lnTo>
                  <a:pt x="221728" y="4576137"/>
                </a:lnTo>
                <a:lnTo>
                  <a:pt x="203829" y="4530000"/>
                </a:lnTo>
                <a:lnTo>
                  <a:pt x="187304" y="4482656"/>
                </a:lnTo>
                <a:lnTo>
                  <a:pt x="172152" y="4434105"/>
                </a:lnTo>
                <a:lnTo>
                  <a:pt x="166040" y="4393076"/>
                </a:lnTo>
                <a:lnTo>
                  <a:pt x="153627" y="4342119"/>
                </a:lnTo>
                <a:lnTo>
                  <a:pt x="150250" y="4298686"/>
                </a:lnTo>
                <a:lnTo>
                  <a:pt x="148237" y="4254055"/>
                </a:lnTo>
                <a:lnTo>
                  <a:pt x="147586" y="4208227"/>
                </a:lnTo>
                <a:lnTo>
                  <a:pt x="148297" y="4161202"/>
                </a:lnTo>
                <a:lnTo>
                  <a:pt x="150366" y="4112984"/>
                </a:lnTo>
                <a:lnTo>
                  <a:pt x="161460" y="4072300"/>
                </a:lnTo>
                <a:lnTo>
                  <a:pt x="173910" y="4030425"/>
                </a:lnTo>
                <a:lnTo>
                  <a:pt x="180043" y="3978635"/>
                </a:lnTo>
                <a:lnTo>
                  <a:pt x="202865" y="3943111"/>
                </a:lnTo>
                <a:lnTo>
                  <a:pt x="223756" y="3878351"/>
                </a:lnTo>
                <a:lnTo>
                  <a:pt x="241421" y="3816426"/>
                </a:lnTo>
                <a:lnTo>
                  <a:pt x="256040" y="3757178"/>
                </a:lnTo>
                <a:lnTo>
                  <a:pt x="267793" y="3700449"/>
                </a:lnTo>
                <a:lnTo>
                  <a:pt x="276859" y="3646082"/>
                </a:lnTo>
                <a:lnTo>
                  <a:pt x="283417" y="3593918"/>
                </a:lnTo>
                <a:lnTo>
                  <a:pt x="287647" y="3543801"/>
                </a:lnTo>
                <a:lnTo>
                  <a:pt x="289727" y="3495572"/>
                </a:lnTo>
                <a:lnTo>
                  <a:pt x="282169" y="3440347"/>
                </a:lnTo>
                <a:lnTo>
                  <a:pt x="280491" y="3395422"/>
                </a:lnTo>
                <a:lnTo>
                  <a:pt x="277201" y="3351913"/>
                </a:lnTo>
                <a:lnTo>
                  <a:pt x="272480" y="3309662"/>
                </a:lnTo>
                <a:lnTo>
                  <a:pt x="258838" y="3259784"/>
                </a:lnTo>
                <a:lnTo>
                  <a:pt x="251793" y="3219575"/>
                </a:lnTo>
                <a:lnTo>
                  <a:pt x="236185" y="3171425"/>
                </a:lnTo>
                <a:lnTo>
                  <a:pt x="227533" y="3132628"/>
                </a:lnTo>
                <a:lnTo>
                  <a:pt x="210678" y="3085574"/>
                </a:lnTo>
                <a:lnTo>
                  <a:pt x="193467" y="3038833"/>
                </a:lnTo>
                <a:lnTo>
                  <a:pt x="176081" y="2992245"/>
                </a:lnTo>
                <a:lnTo>
                  <a:pt x="166369" y="2954381"/>
                </a:lnTo>
                <a:lnTo>
                  <a:pt x="152603" y="2920079"/>
                </a:lnTo>
                <a:lnTo>
                  <a:pt x="139026" y="2885610"/>
                </a:lnTo>
                <a:lnTo>
                  <a:pt x="133368" y="2859649"/>
                </a:lnTo>
                <a:lnTo>
                  <a:pt x="120349" y="2824691"/>
                </a:lnTo>
                <a:lnTo>
                  <a:pt x="107696" y="2789410"/>
                </a:lnTo>
                <a:lnTo>
                  <a:pt x="95468" y="2753756"/>
                </a:lnTo>
                <a:lnTo>
                  <a:pt x="83726" y="2717676"/>
                </a:lnTo>
                <a:lnTo>
                  <a:pt x="80195" y="2689845"/>
                </a:lnTo>
                <a:lnTo>
                  <a:pt x="69598" y="2652758"/>
                </a:lnTo>
                <a:lnTo>
                  <a:pt x="59663" y="2615089"/>
                </a:lnTo>
                <a:lnTo>
                  <a:pt x="50447" y="2576788"/>
                </a:lnTo>
                <a:lnTo>
                  <a:pt x="42011" y="2537802"/>
                </a:lnTo>
                <a:lnTo>
                  <a:pt x="34413" y="2498079"/>
                </a:lnTo>
                <a:lnTo>
                  <a:pt x="27711" y="2457568"/>
                </a:lnTo>
                <a:lnTo>
                  <a:pt x="21966" y="2416217"/>
                </a:lnTo>
                <a:lnTo>
                  <a:pt x="17236" y="2373974"/>
                </a:lnTo>
                <a:lnTo>
                  <a:pt x="5910" y="2322061"/>
                </a:lnTo>
                <a:lnTo>
                  <a:pt x="3386" y="2277879"/>
                </a:lnTo>
                <a:lnTo>
                  <a:pt x="2053" y="2232650"/>
                </a:lnTo>
                <a:lnTo>
                  <a:pt x="1972" y="2186321"/>
                </a:lnTo>
                <a:lnTo>
                  <a:pt x="0" y="2110721"/>
                </a:lnTo>
                <a:lnTo>
                  <a:pt x="6380" y="2043246"/>
                </a:lnTo>
                <a:lnTo>
                  <a:pt x="13381" y="1975226"/>
                </a:lnTo>
                <a:lnTo>
                  <a:pt x="20941" y="1906716"/>
                </a:lnTo>
                <a:lnTo>
                  <a:pt x="28995" y="1837771"/>
                </a:lnTo>
                <a:lnTo>
                  <a:pt x="45150" y="1777172"/>
                </a:lnTo>
                <a:lnTo>
                  <a:pt x="112837" y="1532086"/>
                </a:lnTo>
                <a:lnTo>
                  <a:pt x="137880" y="1479144"/>
                </a:lnTo>
                <a:lnTo>
                  <a:pt x="155308" y="1417427"/>
                </a:lnTo>
                <a:lnTo>
                  <a:pt x="254992" y="1206087"/>
                </a:lnTo>
                <a:lnTo>
                  <a:pt x="287092" y="1162410"/>
                </a:lnTo>
                <a:lnTo>
                  <a:pt x="334922" y="1058508"/>
                </a:lnTo>
                <a:lnTo>
                  <a:pt x="381184" y="986918"/>
                </a:lnTo>
                <a:lnTo>
                  <a:pt x="455589" y="844194"/>
                </a:lnTo>
                <a:lnTo>
                  <a:pt x="525281" y="705613"/>
                </a:lnTo>
                <a:lnTo>
                  <a:pt x="530854" y="669782"/>
                </a:lnTo>
                <a:lnTo>
                  <a:pt x="543838" y="642904"/>
                </a:lnTo>
                <a:lnTo>
                  <a:pt x="581115" y="563743"/>
                </a:lnTo>
                <a:lnTo>
                  <a:pt x="585275" y="529154"/>
                </a:lnTo>
                <a:lnTo>
                  <a:pt x="607966" y="478279"/>
                </a:lnTo>
                <a:lnTo>
                  <a:pt x="611135" y="444561"/>
                </a:lnTo>
                <a:lnTo>
                  <a:pt x="705307" y="83397"/>
                </a:lnTo>
                <a:lnTo>
                  <a:pt x="706351" y="97947"/>
                </a:lnTo>
                <a:lnTo>
                  <a:pt x="708565" y="142401"/>
                </a:lnTo>
                <a:lnTo>
                  <a:pt x="709460" y="188015"/>
                </a:lnTo>
                <a:lnTo>
                  <a:pt x="709476" y="203467"/>
                </a:lnTo>
                <a:lnTo>
                  <a:pt x="709357" y="219039"/>
                </a:lnTo>
                <a:lnTo>
                  <a:pt x="709104" y="234728"/>
                </a:lnTo>
                <a:lnTo>
                  <a:pt x="708721" y="250532"/>
                </a:lnTo>
                <a:lnTo>
                  <a:pt x="715878" y="275175"/>
                </a:lnTo>
                <a:lnTo>
                  <a:pt x="715240" y="291202"/>
                </a:lnTo>
                <a:lnTo>
                  <a:pt x="714479" y="307338"/>
                </a:lnTo>
                <a:lnTo>
                  <a:pt x="713598" y="323579"/>
                </a:lnTo>
                <a:lnTo>
                  <a:pt x="712599" y="339924"/>
                </a:lnTo>
                <a:lnTo>
                  <a:pt x="719154" y="365097"/>
                </a:lnTo>
                <a:lnTo>
                  <a:pt x="717926" y="381642"/>
                </a:lnTo>
                <a:lnTo>
                  <a:pt x="716589" y="398284"/>
                </a:lnTo>
                <a:lnTo>
                  <a:pt x="714814" y="508111"/>
                </a:lnTo>
                <a:lnTo>
                  <a:pt x="720852" y="564671"/>
                </a:lnTo>
                <a:lnTo>
                  <a:pt x="718333" y="613285"/>
                </a:lnTo>
                <a:lnTo>
                  <a:pt x="722661" y="671349"/>
                </a:lnTo>
                <a:lnTo>
                  <a:pt x="718563" y="721350"/>
                </a:lnTo>
                <a:lnTo>
                  <a:pt x="721445" y="780685"/>
                </a:lnTo>
                <a:lnTo>
                  <a:pt x="716033" y="831841"/>
                </a:lnTo>
                <a:lnTo>
                  <a:pt x="717732" y="892215"/>
                </a:lnTo>
                <a:lnTo>
                  <a:pt x="711271" y="944294"/>
                </a:lnTo>
                <a:lnTo>
                  <a:pt x="712053" y="1005473"/>
                </a:lnTo>
                <a:lnTo>
                  <a:pt x="704807" y="1058242"/>
                </a:lnTo>
                <a:lnTo>
                  <a:pt x="704936" y="1119995"/>
                </a:lnTo>
                <a:lnTo>
                  <a:pt x="689241" y="1226589"/>
                </a:lnTo>
                <a:lnTo>
                  <a:pt x="688888" y="1288766"/>
                </a:lnTo>
                <a:lnTo>
                  <a:pt x="657169" y="1502243"/>
                </a:lnTo>
                <a:lnTo>
                  <a:pt x="647363" y="1572727"/>
                </a:lnTo>
                <a:lnTo>
                  <a:pt x="632105" y="1632537"/>
                </a:lnTo>
                <a:lnTo>
                  <a:pt x="626580" y="1699259"/>
                </a:lnTo>
                <a:lnTo>
                  <a:pt x="622966" y="1764303"/>
                </a:lnTo>
                <a:lnTo>
                  <a:pt x="621109" y="1827802"/>
                </a:lnTo>
                <a:lnTo>
                  <a:pt x="620856" y="1889891"/>
                </a:lnTo>
                <a:lnTo>
                  <a:pt x="622055" y="1950705"/>
                </a:lnTo>
                <a:lnTo>
                  <a:pt x="624551" y="2010378"/>
                </a:lnTo>
                <a:lnTo>
                  <a:pt x="635860" y="2077772"/>
                </a:lnTo>
                <a:lnTo>
                  <a:pt x="640492" y="2135569"/>
                </a:lnTo>
                <a:lnTo>
                  <a:pt x="645962" y="2192629"/>
                </a:lnTo>
                <a:lnTo>
                  <a:pt x="659786" y="2257813"/>
                </a:lnTo>
                <a:lnTo>
                  <a:pt x="674141" y="2322531"/>
                </a:lnTo>
                <a:lnTo>
                  <a:pt x="681206" y="2378189"/>
                </a:lnTo>
                <a:lnTo>
                  <a:pt x="726147" y="2570694"/>
                </a:lnTo>
                <a:lnTo>
                  <a:pt x="748532" y="2643822"/>
                </a:lnTo>
                <a:lnTo>
                  <a:pt x="762860" y="2708564"/>
                </a:lnTo>
                <a:lnTo>
                  <a:pt x="784317" y="2782507"/>
                </a:lnTo>
                <a:lnTo>
                  <a:pt x="800359" y="2845742"/>
                </a:lnTo>
                <a:lnTo>
                  <a:pt x="804298" y="2873214"/>
                </a:lnTo>
                <a:lnTo>
                  <a:pt x="815726" y="2909572"/>
                </a:lnTo>
                <a:lnTo>
                  <a:pt x="826959" y="2946099"/>
                </a:lnTo>
                <a:lnTo>
                  <a:pt x="830317" y="2974082"/>
                </a:lnTo>
                <a:lnTo>
                  <a:pt x="841125" y="3010983"/>
                </a:lnTo>
                <a:lnTo>
                  <a:pt x="851702" y="3048088"/>
                </a:lnTo>
                <a:lnTo>
                  <a:pt x="862036" y="3085406"/>
                </a:lnTo>
                <a:lnTo>
                  <a:pt x="864445" y="3114223"/>
                </a:lnTo>
                <a:lnTo>
                  <a:pt x="874254" y="3152003"/>
                </a:lnTo>
                <a:lnTo>
                  <a:pt x="883782" y="3190029"/>
                </a:lnTo>
                <a:lnTo>
                  <a:pt x="893017" y="3228313"/>
                </a:lnTo>
                <a:lnTo>
                  <a:pt x="901947" y="3266866"/>
                </a:lnTo>
                <a:lnTo>
                  <a:pt x="910558" y="3305699"/>
                </a:lnTo>
                <a:lnTo>
                  <a:pt x="918838" y="3344822"/>
                </a:lnTo>
                <a:lnTo>
                  <a:pt x="926775" y="3384246"/>
                </a:lnTo>
                <a:lnTo>
                  <a:pt x="942026" y="3432710"/>
                </a:lnTo>
                <a:lnTo>
                  <a:pt x="949240" y="3472771"/>
                </a:lnTo>
                <a:lnTo>
                  <a:pt x="956074" y="3513165"/>
                </a:lnTo>
                <a:lnTo>
                  <a:pt x="979826" y="3646958"/>
                </a:lnTo>
                <a:lnTo>
                  <a:pt x="994800" y="3772999"/>
                </a:lnTo>
                <a:lnTo>
                  <a:pt x="1007721" y="4009111"/>
                </a:lnTo>
                <a:lnTo>
                  <a:pt x="990447" y="4209893"/>
                </a:lnTo>
                <a:lnTo>
                  <a:pt x="983016" y="4309225"/>
                </a:lnTo>
                <a:lnTo>
                  <a:pt x="969265" y="4398643"/>
                </a:lnTo>
                <a:lnTo>
                  <a:pt x="949605" y="4477788"/>
                </a:lnTo>
                <a:lnTo>
                  <a:pt x="932114" y="4555026"/>
                </a:lnTo>
                <a:lnTo>
                  <a:pt x="909535" y="4621271"/>
                </a:lnTo>
                <a:lnTo>
                  <a:pt x="889944" y="4684887"/>
                </a:lnTo>
                <a:lnTo>
                  <a:pt x="866084" y="4736790"/>
                </a:lnTo>
                <a:lnTo>
                  <a:pt x="846034" y="4785345"/>
                </a:lnTo>
                <a:lnTo>
                  <a:pt x="822533" y="4821465"/>
                </a:lnTo>
                <a:lnTo>
                  <a:pt x="811330" y="4862243"/>
                </a:lnTo>
                <a:lnTo>
                  <a:pt x="797498" y="4889867"/>
                </a:lnTo>
                <a:lnTo>
                  <a:pt x="771250" y="4912934"/>
                </a:lnTo>
                <a:lnTo>
                  <a:pt x="774994" y="4925111"/>
                </a:lnTo>
                <a:lnTo>
                  <a:pt x="795571" y="4937961"/>
                </a:lnTo>
                <a:lnTo>
                  <a:pt x="1389891" y="4415651"/>
                </a:lnTo>
                <a:lnTo>
                  <a:pt x="1309112" y="4548509"/>
                </a:lnTo>
                <a:lnTo>
                  <a:pt x="1261077" y="4606190"/>
                </a:lnTo>
                <a:lnTo>
                  <a:pt x="1221167" y="4672199"/>
                </a:lnTo>
                <a:lnTo>
                  <a:pt x="1174371" y="4728791"/>
                </a:lnTo>
                <a:lnTo>
                  <a:pt x="1136359" y="4793131"/>
                </a:lnTo>
                <a:lnTo>
                  <a:pt x="1049654" y="4900263"/>
                </a:lnTo>
                <a:lnTo>
                  <a:pt x="971357" y="5000008"/>
                </a:lnTo>
                <a:lnTo>
                  <a:pt x="936184" y="5046386"/>
                </a:lnTo>
                <a:lnTo>
                  <a:pt x="904101" y="5090048"/>
                </a:lnTo>
                <a:lnTo>
                  <a:pt x="875437" y="5130706"/>
                </a:lnTo>
                <a:lnTo>
                  <a:pt x="842853" y="5159342"/>
                </a:lnTo>
                <a:lnTo>
                  <a:pt x="822015" y="5193122"/>
                </a:lnTo>
                <a:lnTo>
                  <a:pt x="797915" y="5214301"/>
                </a:lnTo>
                <a:lnTo>
                  <a:pt x="786221" y="5240045"/>
                </a:lnTo>
                <a:close/>
              </a:path>
            </a:pathLst>
          </a:custGeom>
          <a:solidFill>
            <a:srgbClr val="FEF1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172770" y="1035130"/>
            <a:ext cx="1869213" cy="1997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837154" y="2202890"/>
            <a:ext cx="1906113" cy="1774863"/>
          </a:xfrm>
          <a:custGeom>
            <a:avLst/>
            <a:gdLst/>
            <a:ahLst/>
            <a:cxnLst/>
            <a:rect l="l" t="t" r="r" b="b"/>
            <a:pathLst>
              <a:path w="1906113" h="1774863">
                <a:moveTo>
                  <a:pt x="786316" y="1774863"/>
                </a:moveTo>
                <a:lnTo>
                  <a:pt x="728917" y="1773959"/>
                </a:lnTo>
                <a:lnTo>
                  <a:pt x="674030" y="1769791"/>
                </a:lnTo>
                <a:lnTo>
                  <a:pt x="622117" y="1762177"/>
                </a:lnTo>
                <a:lnTo>
                  <a:pt x="573382" y="1750452"/>
                </a:lnTo>
                <a:lnTo>
                  <a:pt x="527620" y="1734324"/>
                </a:lnTo>
                <a:lnTo>
                  <a:pt x="484677" y="1714164"/>
                </a:lnTo>
                <a:lnTo>
                  <a:pt x="444401" y="1690343"/>
                </a:lnTo>
                <a:lnTo>
                  <a:pt x="406640" y="1663235"/>
                </a:lnTo>
                <a:lnTo>
                  <a:pt x="371241" y="1633209"/>
                </a:lnTo>
                <a:lnTo>
                  <a:pt x="338052" y="1600638"/>
                </a:lnTo>
                <a:lnTo>
                  <a:pt x="306920" y="1565893"/>
                </a:lnTo>
                <a:lnTo>
                  <a:pt x="277693" y="1529346"/>
                </a:lnTo>
                <a:lnTo>
                  <a:pt x="250218" y="1491369"/>
                </a:lnTo>
                <a:lnTo>
                  <a:pt x="224344" y="1452333"/>
                </a:lnTo>
                <a:lnTo>
                  <a:pt x="199917" y="1412610"/>
                </a:lnTo>
                <a:lnTo>
                  <a:pt x="176785" y="1372571"/>
                </a:lnTo>
                <a:lnTo>
                  <a:pt x="154796" y="1332589"/>
                </a:lnTo>
                <a:lnTo>
                  <a:pt x="133797" y="1293035"/>
                </a:lnTo>
                <a:lnTo>
                  <a:pt x="94161" y="1216696"/>
                </a:lnTo>
                <a:lnTo>
                  <a:pt x="75218" y="1180654"/>
                </a:lnTo>
                <a:lnTo>
                  <a:pt x="56656" y="1146528"/>
                </a:lnTo>
                <a:lnTo>
                  <a:pt x="38322" y="1114687"/>
                </a:lnTo>
                <a:lnTo>
                  <a:pt x="22439" y="1082671"/>
                </a:lnTo>
                <a:lnTo>
                  <a:pt x="11065" y="1048076"/>
                </a:lnTo>
                <a:lnTo>
                  <a:pt x="3800" y="1011358"/>
                </a:lnTo>
                <a:lnTo>
                  <a:pt x="244" y="972974"/>
                </a:lnTo>
                <a:lnTo>
                  <a:pt x="0" y="933379"/>
                </a:lnTo>
                <a:lnTo>
                  <a:pt x="2665" y="893031"/>
                </a:lnTo>
                <a:lnTo>
                  <a:pt x="7843" y="852386"/>
                </a:lnTo>
                <a:lnTo>
                  <a:pt x="15132" y="811901"/>
                </a:lnTo>
                <a:lnTo>
                  <a:pt x="24134" y="772031"/>
                </a:lnTo>
                <a:lnTo>
                  <a:pt x="34448" y="733233"/>
                </a:lnTo>
                <a:lnTo>
                  <a:pt x="45677" y="695964"/>
                </a:lnTo>
                <a:lnTo>
                  <a:pt x="69276" y="627838"/>
                </a:lnTo>
                <a:lnTo>
                  <a:pt x="91735" y="571305"/>
                </a:lnTo>
                <a:lnTo>
                  <a:pt x="109860" y="530015"/>
                </a:lnTo>
                <a:lnTo>
                  <a:pt x="221588" y="409476"/>
                </a:lnTo>
                <a:lnTo>
                  <a:pt x="319050" y="324942"/>
                </a:lnTo>
                <a:lnTo>
                  <a:pt x="414308" y="250789"/>
                </a:lnTo>
                <a:lnTo>
                  <a:pt x="507359" y="186756"/>
                </a:lnTo>
                <a:lnTo>
                  <a:pt x="598198" y="132581"/>
                </a:lnTo>
                <a:lnTo>
                  <a:pt x="686820" y="88006"/>
                </a:lnTo>
                <a:lnTo>
                  <a:pt x="773222" y="52769"/>
                </a:lnTo>
                <a:lnTo>
                  <a:pt x="857399" y="26610"/>
                </a:lnTo>
                <a:lnTo>
                  <a:pt x="939347" y="9269"/>
                </a:lnTo>
                <a:lnTo>
                  <a:pt x="1019061" y="486"/>
                </a:lnTo>
                <a:lnTo>
                  <a:pt x="1096538" y="0"/>
                </a:lnTo>
                <a:lnTo>
                  <a:pt x="1171772" y="7550"/>
                </a:lnTo>
                <a:lnTo>
                  <a:pt x="1244759" y="22877"/>
                </a:lnTo>
                <a:lnTo>
                  <a:pt x="1315496" y="45719"/>
                </a:lnTo>
                <a:lnTo>
                  <a:pt x="1383978" y="75818"/>
                </a:lnTo>
                <a:lnTo>
                  <a:pt x="1450200" y="112911"/>
                </a:lnTo>
                <a:lnTo>
                  <a:pt x="1514158" y="156740"/>
                </a:lnTo>
                <a:lnTo>
                  <a:pt x="1575848" y="207043"/>
                </a:lnTo>
                <a:lnTo>
                  <a:pt x="1635266" y="263560"/>
                </a:lnTo>
                <a:lnTo>
                  <a:pt x="1692407" y="326031"/>
                </a:lnTo>
                <a:lnTo>
                  <a:pt x="1744238" y="392039"/>
                </a:lnTo>
                <a:lnTo>
                  <a:pt x="1788018" y="459117"/>
                </a:lnTo>
                <a:lnTo>
                  <a:pt x="1824186" y="526930"/>
                </a:lnTo>
                <a:lnTo>
                  <a:pt x="1853177" y="595145"/>
                </a:lnTo>
                <a:lnTo>
                  <a:pt x="1875428" y="663427"/>
                </a:lnTo>
                <a:lnTo>
                  <a:pt x="1891377" y="731441"/>
                </a:lnTo>
                <a:lnTo>
                  <a:pt x="1901460" y="798854"/>
                </a:lnTo>
                <a:lnTo>
                  <a:pt x="1906113" y="865330"/>
                </a:lnTo>
                <a:lnTo>
                  <a:pt x="1905774" y="930537"/>
                </a:lnTo>
                <a:lnTo>
                  <a:pt x="1900879" y="994138"/>
                </a:lnTo>
                <a:lnTo>
                  <a:pt x="1891865" y="1055800"/>
                </a:lnTo>
                <a:lnTo>
                  <a:pt x="1879169" y="1115188"/>
                </a:lnTo>
                <a:lnTo>
                  <a:pt x="1863228" y="1171968"/>
                </a:lnTo>
                <a:lnTo>
                  <a:pt x="1844478" y="1225807"/>
                </a:lnTo>
                <a:lnTo>
                  <a:pt x="1823355" y="1276368"/>
                </a:lnTo>
                <a:lnTo>
                  <a:pt x="1800298" y="1323318"/>
                </a:lnTo>
                <a:lnTo>
                  <a:pt x="1775742" y="1366323"/>
                </a:lnTo>
                <a:lnTo>
                  <a:pt x="1750125" y="1405048"/>
                </a:lnTo>
                <a:lnTo>
                  <a:pt x="1723883" y="1439159"/>
                </a:lnTo>
                <a:lnTo>
                  <a:pt x="1697452" y="1468321"/>
                </a:lnTo>
                <a:lnTo>
                  <a:pt x="1668237" y="1494884"/>
                </a:lnTo>
                <a:lnTo>
                  <a:pt x="1633658" y="1521295"/>
                </a:lnTo>
                <a:lnTo>
                  <a:pt x="1594178" y="1547373"/>
                </a:lnTo>
                <a:lnTo>
                  <a:pt x="1550261" y="1572934"/>
                </a:lnTo>
                <a:lnTo>
                  <a:pt x="1502370" y="1597795"/>
                </a:lnTo>
                <a:lnTo>
                  <a:pt x="1450968" y="1621772"/>
                </a:lnTo>
                <a:lnTo>
                  <a:pt x="1396518" y="1644683"/>
                </a:lnTo>
                <a:lnTo>
                  <a:pt x="1339484" y="1666345"/>
                </a:lnTo>
                <a:lnTo>
                  <a:pt x="1280328" y="1686574"/>
                </a:lnTo>
                <a:lnTo>
                  <a:pt x="1219515" y="1705188"/>
                </a:lnTo>
                <a:lnTo>
                  <a:pt x="1157508" y="1722003"/>
                </a:lnTo>
                <a:lnTo>
                  <a:pt x="1094769" y="1736836"/>
                </a:lnTo>
                <a:lnTo>
                  <a:pt x="1031761" y="1749504"/>
                </a:lnTo>
                <a:lnTo>
                  <a:pt x="968949" y="1759824"/>
                </a:lnTo>
                <a:lnTo>
                  <a:pt x="906796" y="1767612"/>
                </a:lnTo>
                <a:lnTo>
                  <a:pt x="845764" y="1772686"/>
                </a:lnTo>
                <a:lnTo>
                  <a:pt x="786316" y="1774863"/>
                </a:lnTo>
                <a:close/>
              </a:path>
            </a:pathLst>
          </a:custGeom>
          <a:solidFill>
            <a:srgbClr val="C6D3C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4528815" y="2552076"/>
            <a:ext cx="815426" cy="881187"/>
          </a:xfrm>
          <a:custGeom>
            <a:avLst/>
            <a:gdLst/>
            <a:ahLst/>
            <a:cxnLst/>
            <a:rect l="l" t="t" r="r" b="b"/>
            <a:pathLst>
              <a:path w="815426" h="881187">
                <a:moveTo>
                  <a:pt x="261418" y="322669"/>
                </a:moveTo>
                <a:lnTo>
                  <a:pt x="216088" y="312788"/>
                </a:lnTo>
                <a:lnTo>
                  <a:pt x="176029" y="300941"/>
                </a:lnTo>
                <a:lnTo>
                  <a:pt x="128954" y="282862"/>
                </a:lnTo>
                <a:lnTo>
                  <a:pt x="95914" y="260812"/>
                </a:lnTo>
                <a:lnTo>
                  <a:pt x="70621" y="218230"/>
                </a:lnTo>
                <a:lnTo>
                  <a:pt x="63415" y="171152"/>
                </a:lnTo>
                <a:lnTo>
                  <a:pt x="62903" y="151774"/>
                </a:lnTo>
                <a:lnTo>
                  <a:pt x="63226" y="130305"/>
                </a:lnTo>
                <a:lnTo>
                  <a:pt x="66112" y="80487"/>
                </a:lnTo>
                <a:lnTo>
                  <a:pt x="93748" y="44300"/>
                </a:lnTo>
                <a:lnTo>
                  <a:pt x="130114" y="20915"/>
                </a:lnTo>
                <a:lnTo>
                  <a:pt x="187122" y="3944"/>
                </a:lnTo>
                <a:lnTo>
                  <a:pt x="238623" y="0"/>
                </a:lnTo>
                <a:lnTo>
                  <a:pt x="259258" y="2623"/>
                </a:lnTo>
                <a:lnTo>
                  <a:pt x="294581" y="21878"/>
                </a:lnTo>
                <a:lnTo>
                  <a:pt x="321754" y="55969"/>
                </a:lnTo>
                <a:lnTo>
                  <a:pt x="340511" y="100285"/>
                </a:lnTo>
                <a:lnTo>
                  <a:pt x="350586" y="150215"/>
                </a:lnTo>
                <a:lnTo>
                  <a:pt x="352284" y="175844"/>
                </a:lnTo>
                <a:lnTo>
                  <a:pt x="351712" y="201146"/>
                </a:lnTo>
                <a:lnTo>
                  <a:pt x="343625" y="248469"/>
                </a:lnTo>
                <a:lnTo>
                  <a:pt x="326057" y="287571"/>
                </a:lnTo>
                <a:lnTo>
                  <a:pt x="281349" y="320724"/>
                </a:lnTo>
                <a:lnTo>
                  <a:pt x="261418" y="322669"/>
                </a:lnTo>
                <a:close/>
              </a:path>
              <a:path w="815426" h="881187">
                <a:moveTo>
                  <a:pt x="631058" y="761546"/>
                </a:moveTo>
                <a:lnTo>
                  <a:pt x="580972" y="736924"/>
                </a:lnTo>
                <a:lnTo>
                  <a:pt x="557276" y="696916"/>
                </a:lnTo>
                <a:lnTo>
                  <a:pt x="538602" y="659390"/>
                </a:lnTo>
                <a:lnTo>
                  <a:pt x="519688" y="612371"/>
                </a:lnTo>
                <a:lnTo>
                  <a:pt x="513232" y="572909"/>
                </a:lnTo>
                <a:lnTo>
                  <a:pt x="514149" y="560742"/>
                </a:lnTo>
                <a:lnTo>
                  <a:pt x="534870" y="513045"/>
                </a:lnTo>
                <a:lnTo>
                  <a:pt x="570119" y="474134"/>
                </a:lnTo>
                <a:lnTo>
                  <a:pt x="603967" y="444473"/>
                </a:lnTo>
                <a:lnTo>
                  <a:pt x="641647" y="423970"/>
                </a:lnTo>
                <a:lnTo>
                  <a:pt x="657359" y="423077"/>
                </a:lnTo>
                <a:lnTo>
                  <a:pt x="666827" y="423540"/>
                </a:lnTo>
                <a:lnTo>
                  <a:pt x="713958" y="435814"/>
                </a:lnTo>
                <a:lnTo>
                  <a:pt x="757224" y="461198"/>
                </a:lnTo>
                <a:lnTo>
                  <a:pt x="788875" y="488629"/>
                </a:lnTo>
                <a:lnTo>
                  <a:pt x="811345" y="527724"/>
                </a:lnTo>
                <a:lnTo>
                  <a:pt x="815426" y="549380"/>
                </a:lnTo>
                <a:lnTo>
                  <a:pt x="815279" y="571900"/>
                </a:lnTo>
                <a:lnTo>
                  <a:pt x="803916" y="617906"/>
                </a:lnTo>
                <a:lnTo>
                  <a:pt x="780497" y="662489"/>
                </a:lnTo>
                <a:lnTo>
                  <a:pt x="748262" y="702397"/>
                </a:lnTo>
                <a:lnTo>
                  <a:pt x="710451" y="734378"/>
                </a:lnTo>
                <a:lnTo>
                  <a:pt x="670303" y="755178"/>
                </a:lnTo>
                <a:lnTo>
                  <a:pt x="631058" y="761546"/>
                </a:lnTo>
                <a:close/>
              </a:path>
              <a:path w="815426" h="881187">
                <a:moveTo>
                  <a:pt x="82911" y="881187"/>
                </a:moveTo>
                <a:lnTo>
                  <a:pt x="39716" y="864035"/>
                </a:lnTo>
                <a:lnTo>
                  <a:pt x="22262" y="829723"/>
                </a:lnTo>
                <a:lnTo>
                  <a:pt x="10180" y="792081"/>
                </a:lnTo>
                <a:lnTo>
                  <a:pt x="2716" y="754460"/>
                </a:lnTo>
                <a:lnTo>
                  <a:pt x="0" y="717587"/>
                </a:lnTo>
                <a:lnTo>
                  <a:pt x="463" y="699658"/>
                </a:lnTo>
                <a:lnTo>
                  <a:pt x="9340" y="648991"/>
                </a:lnTo>
                <a:lnTo>
                  <a:pt x="29790" y="604910"/>
                </a:lnTo>
                <a:lnTo>
                  <a:pt x="62258" y="569869"/>
                </a:lnTo>
                <a:lnTo>
                  <a:pt x="107189" y="546318"/>
                </a:lnTo>
                <a:lnTo>
                  <a:pt x="148942" y="534330"/>
                </a:lnTo>
                <a:lnTo>
                  <a:pt x="168173" y="531716"/>
                </a:lnTo>
                <a:lnTo>
                  <a:pt x="175805" y="531959"/>
                </a:lnTo>
                <a:lnTo>
                  <a:pt x="210810" y="560621"/>
                </a:lnTo>
                <a:lnTo>
                  <a:pt x="220825" y="576768"/>
                </a:lnTo>
                <a:lnTo>
                  <a:pt x="226849" y="586092"/>
                </a:lnTo>
                <a:lnTo>
                  <a:pt x="233809" y="596206"/>
                </a:lnTo>
                <a:lnTo>
                  <a:pt x="241903" y="607090"/>
                </a:lnTo>
                <a:lnTo>
                  <a:pt x="251329" y="618721"/>
                </a:lnTo>
                <a:lnTo>
                  <a:pt x="262289" y="631080"/>
                </a:lnTo>
                <a:lnTo>
                  <a:pt x="271640" y="645007"/>
                </a:lnTo>
                <a:lnTo>
                  <a:pt x="276379" y="661086"/>
                </a:lnTo>
                <a:lnTo>
                  <a:pt x="276905" y="678905"/>
                </a:lnTo>
                <a:lnTo>
                  <a:pt x="273620" y="698051"/>
                </a:lnTo>
                <a:lnTo>
                  <a:pt x="257221" y="738674"/>
                </a:lnTo>
                <a:lnTo>
                  <a:pt x="230391" y="779655"/>
                </a:lnTo>
                <a:lnTo>
                  <a:pt x="196336" y="817697"/>
                </a:lnTo>
                <a:lnTo>
                  <a:pt x="158266" y="849499"/>
                </a:lnTo>
                <a:lnTo>
                  <a:pt x="119388" y="871762"/>
                </a:lnTo>
                <a:lnTo>
                  <a:pt x="100649" y="878285"/>
                </a:lnTo>
                <a:lnTo>
                  <a:pt x="82911" y="881187"/>
                </a:lnTo>
                <a:close/>
              </a:path>
            </a:pathLst>
          </a:custGeom>
          <a:solidFill>
            <a:srgbClr val="EC4E2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02940" y="7947471"/>
            <a:ext cx="7588884" cy="5416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40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30">
                <a:solidFill>
                  <a:srgbClr val="FEF1EB"/>
                </a:solidFill>
                <a:latin typeface="Arial"/>
                <a:cs typeface="Arial"/>
              </a:rPr>
              <a:t>v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co</a:t>
            </a:r>
            <a:r>
              <a:rPr dirty="0" smtClean="0" sz="3400" spc="20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15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-15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30">
                <a:solidFill>
                  <a:srgbClr val="FEF1EB"/>
                </a:solidFill>
                <a:latin typeface="Arial"/>
                <a:cs typeface="Arial"/>
              </a:rPr>
              <a:t>v</a:t>
            </a:r>
            <a:r>
              <a:rPr dirty="0" smtClean="0" sz="34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20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400" spc="3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400" spc="-114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-15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400" spc="18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400" spc="15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34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4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400" spc="20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3400" spc="-1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400" spc="-190">
                <a:solidFill>
                  <a:srgbClr val="FEF1EB"/>
                </a:solidFill>
                <a:latin typeface="Arial"/>
                <a:cs typeface="Arial"/>
              </a:rPr>
              <a:t>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3571271"/>
            <a:ext cx="6169025" cy="22479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8780"/>
              </a:lnSpc>
            </a:pPr>
            <a:r>
              <a:rPr dirty="0" smtClean="0" sz="8000" spc="-29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8000" spc="-229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8000" spc="4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8000" spc="2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8000" spc="-27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8000" spc="-36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8000" spc="-27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8000" spc="-525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8000" spc="4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8000" spc="229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8000" spc="-27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8000" spc="-22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8000" spc="-14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8000" spc="-27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8000" spc="0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8000" spc="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8000" spc="4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8000" spc="-229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8000" spc="-5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8000" spc="-14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8000" spc="-145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8000" spc="-245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8000" spc="-72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8000" spc="4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8000" spc="-58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8000" spc="-540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8000" spc="-720">
                <a:solidFill>
                  <a:srgbClr val="FEF1EB"/>
                </a:solidFill>
                <a:latin typeface="Arial"/>
                <a:cs typeface="Arial"/>
              </a:rPr>
              <a:t>s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29774" y="1462614"/>
            <a:ext cx="114299" cy="114299"/>
          </a:xfrm>
          <a:custGeom>
            <a:avLst/>
            <a:gdLst/>
            <a:ahLst/>
            <a:cxnLst/>
            <a:rect l="l" t="t" r="r" b="b"/>
            <a:pathLst>
              <a:path w="114299" h="114299">
                <a:moveTo>
                  <a:pt x="60902" y="114299"/>
                </a:moveTo>
                <a:lnTo>
                  <a:pt x="53397" y="114299"/>
                </a:lnTo>
                <a:lnTo>
                  <a:pt x="49681" y="113933"/>
                </a:lnTo>
                <a:lnTo>
                  <a:pt x="14085" y="94907"/>
                </a:lnTo>
                <a:lnTo>
                  <a:pt x="0" y="60902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60902" y="0"/>
                </a:lnTo>
                <a:lnTo>
                  <a:pt x="100214" y="19392"/>
                </a:lnTo>
                <a:lnTo>
                  <a:pt x="114299" y="53397"/>
                </a:lnTo>
                <a:lnTo>
                  <a:pt x="114299" y="60902"/>
                </a:lnTo>
                <a:lnTo>
                  <a:pt x="94907" y="100214"/>
                </a:lnTo>
                <a:lnTo>
                  <a:pt x="60902" y="114299"/>
                </a:lnTo>
                <a:close/>
              </a:path>
            </a:pathLst>
          </a:custGeom>
          <a:solidFill>
            <a:srgbClr val="FEF1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08479" y="1087436"/>
            <a:ext cx="6218555" cy="13004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16300"/>
              </a:lnSpc>
            </a:pPr>
            <a:r>
              <a:rPr dirty="0" smtClean="0" sz="3600" spc="-415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36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600" spc="-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-12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600" spc="18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6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600" spc="-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36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6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600" spc="20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3600" spc="-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33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600" spc="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600" spc="-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3600" spc="-8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600" spc="30">
                <a:solidFill>
                  <a:srgbClr val="FEF1EB"/>
                </a:solidFill>
                <a:latin typeface="Arial"/>
                <a:cs typeface="Arial"/>
              </a:rPr>
              <a:t>v</a:t>
            </a:r>
            <a:r>
              <a:rPr dirty="0" smtClean="0" sz="3600" spc="-8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6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6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600" spc="20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600" spc="-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-12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600" spc="-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-35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3600" spc="-8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600" spc="20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3600" spc="1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3600" spc="-12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600" spc="-13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600" spc="-8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600" spc="20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3600" spc="-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-12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6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6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600" spc="-5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3600" spc="-12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600" spc="33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6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6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600" spc="-200">
                <a:solidFill>
                  <a:srgbClr val="FEF1EB"/>
                </a:solidFill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29774" y="4235553"/>
            <a:ext cx="114299" cy="114299"/>
          </a:xfrm>
          <a:custGeom>
            <a:avLst/>
            <a:gdLst/>
            <a:ahLst/>
            <a:cxnLst/>
            <a:rect l="l" t="t" r="r" b="b"/>
            <a:pathLst>
              <a:path w="114299" h="114299">
                <a:moveTo>
                  <a:pt x="60902" y="114299"/>
                </a:moveTo>
                <a:lnTo>
                  <a:pt x="53397" y="114299"/>
                </a:lnTo>
                <a:lnTo>
                  <a:pt x="49681" y="113933"/>
                </a:lnTo>
                <a:lnTo>
                  <a:pt x="14085" y="94907"/>
                </a:lnTo>
                <a:lnTo>
                  <a:pt x="0" y="60902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60902" y="0"/>
                </a:lnTo>
                <a:lnTo>
                  <a:pt x="100214" y="19392"/>
                </a:lnTo>
                <a:lnTo>
                  <a:pt x="114299" y="53397"/>
                </a:lnTo>
                <a:lnTo>
                  <a:pt x="114299" y="60902"/>
                </a:lnTo>
                <a:lnTo>
                  <a:pt x="94907" y="100214"/>
                </a:lnTo>
                <a:lnTo>
                  <a:pt x="60902" y="114299"/>
                </a:lnTo>
                <a:close/>
              </a:path>
            </a:pathLst>
          </a:custGeom>
          <a:solidFill>
            <a:srgbClr val="FEF1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908479" y="3860374"/>
            <a:ext cx="5715635" cy="19386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16300"/>
              </a:lnSpc>
            </a:pPr>
            <a:r>
              <a:rPr dirty="0" smtClean="0" sz="3600" spc="-204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3600" spc="19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600" spc="-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-35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3600" spc="-8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3600" spc="-13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6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600" spc="33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6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600" spc="-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-5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3600" spc="-12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600" spc="2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600" spc="-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36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600" spc="-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3600" spc="-13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600" spc="-8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600" spc="20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3600" spc="-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18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36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600" spc="19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600" spc="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18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600" spc="-8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q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3600" spc="-8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600" spc="-13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600" spc="33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6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600" spc="20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3600" spc="-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33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6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600" spc="-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6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600" spc="-12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600" spc="33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600" spc="-12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600" spc="33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6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6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600" spc="2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600" spc="-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600" spc="190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3600" spc="19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33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600" spc="18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600" spc="-8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600" spc="-8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600" spc="-13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600" spc="-200">
                <a:solidFill>
                  <a:srgbClr val="FEF1EB"/>
                </a:solidFill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29774" y="7646666"/>
            <a:ext cx="114299" cy="114299"/>
          </a:xfrm>
          <a:custGeom>
            <a:avLst/>
            <a:gdLst/>
            <a:ahLst/>
            <a:cxnLst/>
            <a:rect l="l" t="t" r="r" b="b"/>
            <a:pathLst>
              <a:path w="114299" h="114299">
                <a:moveTo>
                  <a:pt x="60902" y="114299"/>
                </a:moveTo>
                <a:lnTo>
                  <a:pt x="53397" y="114299"/>
                </a:lnTo>
                <a:lnTo>
                  <a:pt x="49681" y="113933"/>
                </a:lnTo>
                <a:lnTo>
                  <a:pt x="14085" y="94907"/>
                </a:lnTo>
                <a:lnTo>
                  <a:pt x="0" y="60902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60902" y="0"/>
                </a:lnTo>
                <a:lnTo>
                  <a:pt x="100214" y="19392"/>
                </a:lnTo>
                <a:lnTo>
                  <a:pt x="114299" y="53397"/>
                </a:lnTo>
                <a:lnTo>
                  <a:pt x="114299" y="60902"/>
                </a:lnTo>
                <a:lnTo>
                  <a:pt x="94907" y="100214"/>
                </a:lnTo>
                <a:lnTo>
                  <a:pt x="60902" y="114299"/>
                </a:lnTo>
                <a:close/>
              </a:path>
            </a:pathLst>
          </a:custGeom>
          <a:solidFill>
            <a:srgbClr val="FEF1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908479" y="7271487"/>
            <a:ext cx="5946775" cy="19386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16300"/>
              </a:lnSpc>
            </a:pPr>
            <a:r>
              <a:rPr dirty="0" smtClean="0" sz="3600" spc="-114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6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600" spc="-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3600" spc="-13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600" spc="-8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600" spc="19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600" spc="-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-5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3600" spc="-12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600" spc="2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600" spc="-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18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600" spc="-8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q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3600" spc="-8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600" spc="-13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600" spc="34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600" spc="-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18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36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600" spc="19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600" spc="-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33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6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600" spc="-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6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600" spc="-12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600" spc="33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600" spc="-13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600" spc="-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33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600" spc="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600" spc="-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36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600" spc="-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36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600" spc="-12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600" spc="33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600" spc="-8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600" spc="20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3600" spc="-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18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3600" spc="18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36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3600" spc="30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3600" spc="-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33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3600" spc="-8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600" spc="-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15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36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600" spc="30">
                <a:solidFill>
                  <a:srgbClr val="FEF1EB"/>
                </a:solidFill>
                <a:latin typeface="Arial"/>
                <a:cs typeface="Arial"/>
              </a:rPr>
              <a:t>v</a:t>
            </a:r>
            <a:r>
              <a:rPr dirty="0" smtClean="0" sz="3600" spc="-8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3600" spc="2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3600" spc="-16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3600" spc="13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3600" spc="10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3600" spc="-13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3600" spc="33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3600" spc="-200">
                <a:solidFill>
                  <a:srgbClr val="FEF1EB"/>
                </a:solidFill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01332" y="0"/>
            <a:ext cx="3486227" cy="2396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169102" y="8369941"/>
            <a:ext cx="1616269" cy="890211"/>
          </a:xfrm>
          <a:custGeom>
            <a:avLst/>
            <a:gdLst/>
            <a:ahLst/>
            <a:cxnLst/>
            <a:rect l="l" t="t" r="r" b="b"/>
            <a:pathLst>
              <a:path w="1616269" h="890211">
                <a:moveTo>
                  <a:pt x="1616269" y="890211"/>
                </a:moveTo>
                <a:lnTo>
                  <a:pt x="0" y="889802"/>
                </a:lnTo>
                <a:lnTo>
                  <a:pt x="1298" y="884580"/>
                </a:lnTo>
                <a:lnTo>
                  <a:pt x="5235" y="869571"/>
                </a:lnTo>
                <a:lnTo>
                  <a:pt x="21278" y="814158"/>
                </a:lnTo>
                <a:lnTo>
                  <a:pt x="33508" y="775733"/>
                </a:lnTo>
                <a:lnTo>
                  <a:pt x="48628" y="731481"/>
                </a:lnTo>
                <a:lnTo>
                  <a:pt x="66701" y="682394"/>
                </a:lnTo>
                <a:lnTo>
                  <a:pt x="87789" y="629461"/>
                </a:lnTo>
                <a:lnTo>
                  <a:pt x="111955" y="573671"/>
                </a:lnTo>
                <a:lnTo>
                  <a:pt x="139261" y="516015"/>
                </a:lnTo>
                <a:lnTo>
                  <a:pt x="169771" y="457482"/>
                </a:lnTo>
                <a:lnTo>
                  <a:pt x="203547" y="399063"/>
                </a:lnTo>
                <a:lnTo>
                  <a:pt x="240651" y="341747"/>
                </a:lnTo>
                <a:lnTo>
                  <a:pt x="281148" y="286524"/>
                </a:lnTo>
                <a:lnTo>
                  <a:pt x="325098" y="234384"/>
                </a:lnTo>
                <a:lnTo>
                  <a:pt x="372566" y="186317"/>
                </a:lnTo>
                <a:lnTo>
                  <a:pt x="423613" y="143313"/>
                </a:lnTo>
                <a:lnTo>
                  <a:pt x="478302" y="106362"/>
                </a:lnTo>
                <a:lnTo>
                  <a:pt x="536697" y="76453"/>
                </a:lnTo>
                <a:lnTo>
                  <a:pt x="598860" y="54577"/>
                </a:lnTo>
                <a:lnTo>
                  <a:pt x="660635" y="38675"/>
                </a:lnTo>
                <a:lnTo>
                  <a:pt x="717968" y="25870"/>
                </a:lnTo>
                <a:lnTo>
                  <a:pt x="771076" y="15925"/>
                </a:lnTo>
                <a:lnTo>
                  <a:pt x="820174" y="8602"/>
                </a:lnTo>
                <a:lnTo>
                  <a:pt x="865476" y="3665"/>
                </a:lnTo>
                <a:lnTo>
                  <a:pt x="907198" y="877"/>
                </a:lnTo>
                <a:lnTo>
                  <a:pt x="945557" y="0"/>
                </a:lnTo>
                <a:lnTo>
                  <a:pt x="980766" y="796"/>
                </a:lnTo>
                <a:lnTo>
                  <a:pt x="1042599" y="6462"/>
                </a:lnTo>
                <a:lnTo>
                  <a:pt x="1094422" y="15977"/>
                </a:lnTo>
                <a:lnTo>
                  <a:pt x="1137957" y="27444"/>
                </a:lnTo>
                <a:lnTo>
                  <a:pt x="1191489" y="44152"/>
                </a:lnTo>
                <a:lnTo>
                  <a:pt x="1207056" y="48642"/>
                </a:lnTo>
                <a:lnTo>
                  <a:pt x="1221843" y="52196"/>
                </a:lnTo>
                <a:lnTo>
                  <a:pt x="1236066" y="54577"/>
                </a:lnTo>
                <a:lnTo>
                  <a:pt x="1251099" y="56887"/>
                </a:lnTo>
                <a:lnTo>
                  <a:pt x="1265190" y="59987"/>
                </a:lnTo>
                <a:lnTo>
                  <a:pt x="1302550" y="73661"/>
                </a:lnTo>
                <a:lnTo>
                  <a:pt x="1343634" y="100711"/>
                </a:lnTo>
                <a:lnTo>
                  <a:pt x="1379039" y="135663"/>
                </a:lnTo>
                <a:lnTo>
                  <a:pt x="1422453" y="186847"/>
                </a:lnTo>
                <a:lnTo>
                  <a:pt x="1461683" y="244193"/>
                </a:lnTo>
                <a:lnTo>
                  <a:pt x="1495417" y="314179"/>
                </a:lnTo>
                <a:lnTo>
                  <a:pt x="1510351" y="352769"/>
                </a:lnTo>
                <a:lnTo>
                  <a:pt x="1524064" y="393147"/>
                </a:lnTo>
                <a:lnTo>
                  <a:pt x="1536606" y="434856"/>
                </a:lnTo>
                <a:lnTo>
                  <a:pt x="1548029" y="477439"/>
                </a:lnTo>
                <a:lnTo>
                  <a:pt x="1558383" y="520439"/>
                </a:lnTo>
                <a:lnTo>
                  <a:pt x="1567718" y="563399"/>
                </a:lnTo>
                <a:lnTo>
                  <a:pt x="1576087" y="605862"/>
                </a:lnTo>
                <a:lnTo>
                  <a:pt x="1583539" y="647370"/>
                </a:lnTo>
                <a:lnTo>
                  <a:pt x="1590126" y="687466"/>
                </a:lnTo>
                <a:lnTo>
                  <a:pt x="1595898" y="725694"/>
                </a:lnTo>
                <a:lnTo>
                  <a:pt x="1605202" y="794713"/>
                </a:lnTo>
                <a:lnTo>
                  <a:pt x="1611857" y="850771"/>
                </a:lnTo>
                <a:lnTo>
                  <a:pt x="1616269" y="890211"/>
                </a:lnTo>
                <a:close/>
              </a:path>
            </a:pathLst>
          </a:custGeom>
          <a:solidFill>
            <a:srgbClr val="ECB99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5935552" y="8508652"/>
            <a:ext cx="827095" cy="318119"/>
          </a:xfrm>
          <a:custGeom>
            <a:avLst/>
            <a:gdLst/>
            <a:ahLst/>
            <a:cxnLst/>
            <a:rect l="l" t="t" r="r" b="b"/>
            <a:pathLst>
              <a:path w="827095" h="318119">
                <a:moveTo>
                  <a:pt x="0" y="207224"/>
                </a:moveTo>
                <a:lnTo>
                  <a:pt x="7582" y="163876"/>
                </a:lnTo>
                <a:lnTo>
                  <a:pt x="21724" y="118485"/>
                </a:lnTo>
                <a:lnTo>
                  <a:pt x="43257" y="84531"/>
                </a:lnTo>
                <a:lnTo>
                  <a:pt x="73268" y="56541"/>
                </a:lnTo>
                <a:lnTo>
                  <a:pt x="108991" y="34346"/>
                </a:lnTo>
                <a:lnTo>
                  <a:pt x="147663" y="17772"/>
                </a:lnTo>
                <a:lnTo>
                  <a:pt x="186519" y="6649"/>
                </a:lnTo>
                <a:lnTo>
                  <a:pt x="233834" y="0"/>
                </a:lnTo>
                <a:lnTo>
                  <a:pt x="243733" y="194"/>
                </a:lnTo>
                <a:lnTo>
                  <a:pt x="284823" y="6731"/>
                </a:lnTo>
                <a:lnTo>
                  <a:pt x="327746" y="24845"/>
                </a:lnTo>
                <a:lnTo>
                  <a:pt x="360692" y="47919"/>
                </a:lnTo>
                <a:lnTo>
                  <a:pt x="388064" y="74232"/>
                </a:lnTo>
                <a:lnTo>
                  <a:pt x="229224" y="74232"/>
                </a:lnTo>
                <a:lnTo>
                  <a:pt x="203014" y="77253"/>
                </a:lnTo>
                <a:lnTo>
                  <a:pt x="158247" y="88226"/>
                </a:lnTo>
                <a:lnTo>
                  <a:pt x="122798" y="104245"/>
                </a:lnTo>
                <a:lnTo>
                  <a:pt x="84767" y="133716"/>
                </a:lnTo>
                <a:lnTo>
                  <a:pt x="61710" y="164211"/>
                </a:lnTo>
                <a:lnTo>
                  <a:pt x="46796" y="200479"/>
                </a:lnTo>
                <a:lnTo>
                  <a:pt x="45954" y="204536"/>
                </a:lnTo>
                <a:lnTo>
                  <a:pt x="0" y="207224"/>
                </a:lnTo>
                <a:close/>
              </a:path>
              <a:path w="827095" h="318119">
                <a:moveTo>
                  <a:pt x="586429" y="318119"/>
                </a:moveTo>
                <a:lnTo>
                  <a:pt x="538245" y="314700"/>
                </a:lnTo>
                <a:lnTo>
                  <a:pt x="495932" y="299260"/>
                </a:lnTo>
                <a:lnTo>
                  <a:pt x="459578" y="274338"/>
                </a:lnTo>
                <a:lnTo>
                  <a:pt x="427719" y="242797"/>
                </a:lnTo>
                <a:lnTo>
                  <a:pt x="398894" y="207500"/>
                </a:lnTo>
                <a:lnTo>
                  <a:pt x="371639" y="171313"/>
                </a:lnTo>
                <a:lnTo>
                  <a:pt x="358144" y="153780"/>
                </a:lnTo>
                <a:lnTo>
                  <a:pt x="330504" y="121626"/>
                </a:lnTo>
                <a:lnTo>
                  <a:pt x="300779" y="95741"/>
                </a:lnTo>
                <a:lnTo>
                  <a:pt x="249083" y="74932"/>
                </a:lnTo>
                <a:lnTo>
                  <a:pt x="229224" y="74232"/>
                </a:lnTo>
                <a:lnTo>
                  <a:pt x="388064" y="74232"/>
                </a:lnTo>
                <a:lnTo>
                  <a:pt x="393932" y="80604"/>
                </a:lnTo>
                <a:lnTo>
                  <a:pt x="405024" y="93863"/>
                </a:lnTo>
                <a:lnTo>
                  <a:pt x="416101" y="108387"/>
                </a:lnTo>
                <a:lnTo>
                  <a:pt x="427153" y="124225"/>
                </a:lnTo>
                <a:lnTo>
                  <a:pt x="439396" y="141525"/>
                </a:lnTo>
                <a:lnTo>
                  <a:pt x="475437" y="181576"/>
                </a:lnTo>
                <a:lnTo>
                  <a:pt x="510245" y="206518"/>
                </a:lnTo>
                <a:lnTo>
                  <a:pt x="554290" y="222189"/>
                </a:lnTo>
                <a:lnTo>
                  <a:pt x="763419" y="225203"/>
                </a:lnTo>
                <a:lnTo>
                  <a:pt x="756685" y="232349"/>
                </a:lnTo>
                <a:lnTo>
                  <a:pt x="726903" y="259492"/>
                </a:lnTo>
                <a:lnTo>
                  <a:pt x="692353" y="283969"/>
                </a:lnTo>
                <a:lnTo>
                  <a:pt x="653235" y="303437"/>
                </a:lnTo>
                <a:lnTo>
                  <a:pt x="609748" y="315552"/>
                </a:lnTo>
                <a:lnTo>
                  <a:pt x="586429" y="318119"/>
                </a:lnTo>
                <a:close/>
              </a:path>
              <a:path w="827095" h="318119">
                <a:moveTo>
                  <a:pt x="763419" y="225203"/>
                </a:moveTo>
                <a:lnTo>
                  <a:pt x="595069" y="225203"/>
                </a:lnTo>
                <a:lnTo>
                  <a:pt x="604681" y="224930"/>
                </a:lnTo>
                <a:lnTo>
                  <a:pt x="614042" y="224501"/>
                </a:lnTo>
                <a:lnTo>
                  <a:pt x="660349" y="209274"/>
                </a:lnTo>
                <a:lnTo>
                  <a:pt x="701962" y="180646"/>
                </a:lnTo>
                <a:lnTo>
                  <a:pt x="736825" y="146494"/>
                </a:lnTo>
                <a:lnTo>
                  <a:pt x="762881" y="114695"/>
                </a:lnTo>
                <a:lnTo>
                  <a:pt x="781146" y="88327"/>
                </a:lnTo>
                <a:lnTo>
                  <a:pt x="827095" y="138698"/>
                </a:lnTo>
                <a:lnTo>
                  <a:pt x="801149" y="179444"/>
                </a:lnTo>
                <a:lnTo>
                  <a:pt x="769726" y="218511"/>
                </a:lnTo>
                <a:lnTo>
                  <a:pt x="763419" y="225203"/>
                </a:lnTo>
                <a:close/>
              </a:path>
            </a:pathLst>
          </a:custGeom>
          <a:solidFill>
            <a:srgbClr val="EC4E21"/>
          </a:solid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49346"/>
            <a:ext cx="1703301" cy="2199472"/>
          </a:xfrm>
          <a:custGeom>
            <a:avLst/>
            <a:gdLst/>
            <a:ahLst/>
            <a:cxnLst/>
            <a:rect l="l" t="t" r="r" b="b"/>
            <a:pathLst>
              <a:path w="1703301" h="2199472">
                <a:moveTo>
                  <a:pt x="315874" y="2199472"/>
                </a:moveTo>
                <a:lnTo>
                  <a:pt x="244757" y="2198351"/>
                </a:lnTo>
                <a:lnTo>
                  <a:pt x="176751" y="2193186"/>
                </a:lnTo>
                <a:lnTo>
                  <a:pt x="112431" y="2183750"/>
                </a:lnTo>
                <a:lnTo>
                  <a:pt x="52049" y="2169221"/>
                </a:lnTo>
                <a:lnTo>
                  <a:pt x="0" y="2150873"/>
                </a:lnTo>
                <a:lnTo>
                  <a:pt x="0" y="213686"/>
                </a:lnTo>
                <a:lnTo>
                  <a:pt x="82795" y="164299"/>
                </a:lnTo>
                <a:lnTo>
                  <a:pt x="192598" y="109060"/>
                </a:lnTo>
                <a:lnTo>
                  <a:pt x="299650" y="65393"/>
                </a:lnTo>
                <a:lnTo>
                  <a:pt x="403945" y="32976"/>
                </a:lnTo>
                <a:lnTo>
                  <a:pt x="505479" y="11487"/>
                </a:lnTo>
                <a:lnTo>
                  <a:pt x="604245" y="602"/>
                </a:lnTo>
                <a:lnTo>
                  <a:pt x="700238" y="0"/>
                </a:lnTo>
                <a:lnTo>
                  <a:pt x="793453" y="9356"/>
                </a:lnTo>
                <a:lnTo>
                  <a:pt x="883885" y="28350"/>
                </a:lnTo>
                <a:lnTo>
                  <a:pt x="971527" y="56657"/>
                </a:lnTo>
                <a:lnTo>
                  <a:pt x="1056376" y="93956"/>
                </a:lnTo>
                <a:lnTo>
                  <a:pt x="1138425" y="139924"/>
                </a:lnTo>
                <a:lnTo>
                  <a:pt x="1217669" y="194238"/>
                </a:lnTo>
                <a:lnTo>
                  <a:pt x="1294103" y="256575"/>
                </a:lnTo>
                <a:lnTo>
                  <a:pt x="1367722" y="326613"/>
                </a:lnTo>
                <a:lnTo>
                  <a:pt x="1438519" y="404029"/>
                </a:lnTo>
                <a:lnTo>
                  <a:pt x="1502737" y="485828"/>
                </a:lnTo>
                <a:lnTo>
                  <a:pt x="1556982" y="568953"/>
                </a:lnTo>
                <a:lnTo>
                  <a:pt x="1601793" y="652990"/>
                </a:lnTo>
                <a:lnTo>
                  <a:pt x="1637713" y="737524"/>
                </a:lnTo>
                <a:lnTo>
                  <a:pt x="1665283" y="822142"/>
                </a:lnTo>
                <a:lnTo>
                  <a:pt x="1685043" y="906427"/>
                </a:lnTo>
                <a:lnTo>
                  <a:pt x="1697536" y="989968"/>
                </a:lnTo>
                <a:lnTo>
                  <a:pt x="1703301" y="1072348"/>
                </a:lnTo>
                <a:lnTo>
                  <a:pt x="1702881" y="1153153"/>
                </a:lnTo>
                <a:lnTo>
                  <a:pt x="1696816" y="1231970"/>
                </a:lnTo>
                <a:lnTo>
                  <a:pt x="1685648" y="1308384"/>
                </a:lnTo>
                <a:lnTo>
                  <a:pt x="1669918" y="1381980"/>
                </a:lnTo>
                <a:lnTo>
                  <a:pt x="1650166" y="1452344"/>
                </a:lnTo>
                <a:lnTo>
                  <a:pt x="1626935" y="1519062"/>
                </a:lnTo>
                <a:lnTo>
                  <a:pt x="1600764" y="1581719"/>
                </a:lnTo>
                <a:lnTo>
                  <a:pt x="1572196" y="1639902"/>
                </a:lnTo>
                <a:lnTo>
                  <a:pt x="1541772" y="1693195"/>
                </a:lnTo>
                <a:lnTo>
                  <a:pt x="1510032" y="1741184"/>
                </a:lnTo>
                <a:lnTo>
                  <a:pt x="1477518" y="1783456"/>
                </a:lnTo>
                <a:lnTo>
                  <a:pt x="1444770" y="1819595"/>
                </a:lnTo>
                <a:lnTo>
                  <a:pt x="1408573" y="1852512"/>
                </a:lnTo>
                <a:lnTo>
                  <a:pt x="1365729" y="1885242"/>
                </a:lnTo>
                <a:lnTo>
                  <a:pt x="1316814" y="1917558"/>
                </a:lnTo>
                <a:lnTo>
                  <a:pt x="1262401" y="1949234"/>
                </a:lnTo>
                <a:lnTo>
                  <a:pt x="1203063" y="1980042"/>
                </a:lnTo>
                <a:lnTo>
                  <a:pt x="1139376" y="2009756"/>
                </a:lnTo>
                <a:lnTo>
                  <a:pt x="1071913" y="2038149"/>
                </a:lnTo>
                <a:lnTo>
                  <a:pt x="1001248" y="2064993"/>
                </a:lnTo>
                <a:lnTo>
                  <a:pt x="927955" y="2090061"/>
                </a:lnTo>
                <a:lnTo>
                  <a:pt x="852607" y="2113128"/>
                </a:lnTo>
                <a:lnTo>
                  <a:pt x="775780" y="2133966"/>
                </a:lnTo>
                <a:lnTo>
                  <a:pt x="698046" y="2152347"/>
                </a:lnTo>
                <a:lnTo>
                  <a:pt x="619980" y="2168046"/>
                </a:lnTo>
                <a:lnTo>
                  <a:pt x="542156" y="2180834"/>
                </a:lnTo>
                <a:lnTo>
                  <a:pt x="465148" y="2190486"/>
                </a:lnTo>
                <a:lnTo>
                  <a:pt x="389529" y="2196774"/>
                </a:lnTo>
                <a:lnTo>
                  <a:pt x="315874" y="2199472"/>
                </a:lnTo>
                <a:close/>
              </a:path>
            </a:pathLst>
          </a:custGeom>
          <a:solidFill>
            <a:srgbClr val="E7B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366645">
              <a:lnSpc>
                <a:spcPct val="100000"/>
              </a:lnSpc>
            </a:pPr>
            <a:r>
              <a:rPr dirty="0" smtClean="0" sz="6400" spc="-1410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6400" spc="-120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6400" spc="-15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6400" spc="-1410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6400" spc="-15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6400" spc="-115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6400" spc="-120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6400" spc="-69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6400" spc="-1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6400" spc="-115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6400" spc="-900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6400" spc="-115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6400" spc="-94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6400" spc="-120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6400" spc="-375">
                <a:solidFill>
                  <a:srgbClr val="FEF1EB"/>
                </a:solidFill>
                <a:latin typeface="Arial"/>
                <a:cs typeface="Arial"/>
              </a:rPr>
              <a:t>M</a:t>
            </a:r>
            <a:endParaRPr sz="6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4591" y="2601732"/>
            <a:ext cx="95249" cy="95249"/>
          </a:xfrm>
          <a:custGeom>
            <a:avLst/>
            <a:gdLst/>
            <a:ahLst/>
            <a:cxnLst/>
            <a:rect l="l" t="t" r="r" b="b"/>
            <a:pathLst>
              <a:path w="95249" h="95249">
                <a:moveTo>
                  <a:pt x="53940" y="95249"/>
                </a:moveTo>
                <a:lnTo>
                  <a:pt x="41309" y="95249"/>
                </a:lnTo>
                <a:lnTo>
                  <a:pt x="35234" y="94041"/>
                </a:lnTo>
                <a:lnTo>
                  <a:pt x="1208" y="60015"/>
                </a:lnTo>
                <a:lnTo>
                  <a:pt x="0" y="53940"/>
                </a:lnTo>
                <a:lnTo>
                  <a:pt x="0" y="41309"/>
                </a:lnTo>
                <a:lnTo>
                  <a:pt x="23564" y="6042"/>
                </a:lnTo>
                <a:lnTo>
                  <a:pt x="41309" y="0"/>
                </a:lnTo>
                <a:lnTo>
                  <a:pt x="53940" y="0"/>
                </a:lnTo>
                <a:lnTo>
                  <a:pt x="89207" y="23564"/>
                </a:lnTo>
                <a:lnTo>
                  <a:pt x="95249" y="41309"/>
                </a:lnTo>
                <a:lnTo>
                  <a:pt x="95249" y="53940"/>
                </a:lnTo>
                <a:lnTo>
                  <a:pt x="71685" y="89207"/>
                </a:lnTo>
                <a:lnTo>
                  <a:pt x="53940" y="95249"/>
                </a:lnTo>
                <a:close/>
              </a:path>
            </a:pathLst>
          </a:custGeom>
          <a:solidFill>
            <a:srgbClr val="FEF1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4296955" y="4361181"/>
            <a:ext cx="95249" cy="95249"/>
          </a:xfrm>
          <a:custGeom>
            <a:avLst/>
            <a:gdLst/>
            <a:ahLst/>
            <a:cxnLst/>
            <a:rect l="l" t="t" r="r" b="b"/>
            <a:pathLst>
              <a:path w="95249" h="95249">
                <a:moveTo>
                  <a:pt x="53940" y="95249"/>
                </a:moveTo>
                <a:lnTo>
                  <a:pt x="41309" y="95249"/>
                </a:lnTo>
                <a:lnTo>
                  <a:pt x="35234" y="94041"/>
                </a:lnTo>
                <a:lnTo>
                  <a:pt x="1208" y="60015"/>
                </a:lnTo>
                <a:lnTo>
                  <a:pt x="0" y="53940"/>
                </a:lnTo>
                <a:lnTo>
                  <a:pt x="0" y="41309"/>
                </a:lnTo>
                <a:lnTo>
                  <a:pt x="23564" y="6042"/>
                </a:lnTo>
                <a:lnTo>
                  <a:pt x="41309" y="0"/>
                </a:lnTo>
                <a:lnTo>
                  <a:pt x="53940" y="0"/>
                </a:lnTo>
                <a:lnTo>
                  <a:pt x="89207" y="23564"/>
                </a:lnTo>
                <a:lnTo>
                  <a:pt x="95249" y="41309"/>
                </a:lnTo>
                <a:lnTo>
                  <a:pt x="95249" y="53940"/>
                </a:lnTo>
                <a:lnTo>
                  <a:pt x="71685" y="89207"/>
                </a:lnTo>
                <a:lnTo>
                  <a:pt x="53940" y="95249"/>
                </a:lnTo>
                <a:close/>
              </a:path>
            </a:pathLst>
          </a:custGeom>
          <a:solidFill>
            <a:srgbClr val="FEF1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7748091" y="5574369"/>
            <a:ext cx="95249" cy="95249"/>
          </a:xfrm>
          <a:custGeom>
            <a:avLst/>
            <a:gdLst/>
            <a:ahLst/>
            <a:cxnLst/>
            <a:rect l="l" t="t" r="r" b="b"/>
            <a:pathLst>
              <a:path w="95249" h="95249">
                <a:moveTo>
                  <a:pt x="53940" y="95249"/>
                </a:moveTo>
                <a:lnTo>
                  <a:pt x="41309" y="95249"/>
                </a:lnTo>
                <a:lnTo>
                  <a:pt x="35234" y="94041"/>
                </a:lnTo>
                <a:lnTo>
                  <a:pt x="1208" y="60015"/>
                </a:lnTo>
                <a:lnTo>
                  <a:pt x="0" y="53940"/>
                </a:lnTo>
                <a:lnTo>
                  <a:pt x="0" y="41309"/>
                </a:lnTo>
                <a:lnTo>
                  <a:pt x="23564" y="6042"/>
                </a:lnTo>
                <a:lnTo>
                  <a:pt x="41309" y="0"/>
                </a:lnTo>
                <a:lnTo>
                  <a:pt x="53940" y="0"/>
                </a:lnTo>
                <a:lnTo>
                  <a:pt x="89207" y="23564"/>
                </a:lnTo>
                <a:lnTo>
                  <a:pt x="95249" y="41309"/>
                </a:lnTo>
                <a:lnTo>
                  <a:pt x="95249" y="53940"/>
                </a:lnTo>
                <a:lnTo>
                  <a:pt x="71685" y="89207"/>
                </a:lnTo>
                <a:lnTo>
                  <a:pt x="53940" y="95249"/>
                </a:lnTo>
                <a:close/>
              </a:path>
            </a:pathLst>
          </a:custGeom>
          <a:solidFill>
            <a:srgbClr val="FEF1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5222058" y="2"/>
            <a:ext cx="3065940" cy="2855736"/>
          </a:xfrm>
          <a:custGeom>
            <a:avLst/>
            <a:gdLst/>
            <a:ahLst/>
            <a:cxnLst/>
            <a:rect l="l" t="t" r="r" b="b"/>
            <a:pathLst>
              <a:path w="3065940" h="2855736">
                <a:moveTo>
                  <a:pt x="397053" y="840855"/>
                </a:moveTo>
                <a:lnTo>
                  <a:pt x="10862" y="840855"/>
                </a:lnTo>
                <a:lnTo>
                  <a:pt x="5535" y="824990"/>
                </a:lnTo>
                <a:lnTo>
                  <a:pt x="2458" y="809125"/>
                </a:lnTo>
                <a:lnTo>
                  <a:pt x="0" y="777395"/>
                </a:lnTo>
                <a:lnTo>
                  <a:pt x="3824" y="761529"/>
                </a:lnTo>
                <a:lnTo>
                  <a:pt x="13601" y="729799"/>
                </a:lnTo>
                <a:lnTo>
                  <a:pt x="28997" y="698069"/>
                </a:lnTo>
                <a:lnTo>
                  <a:pt x="49681" y="682203"/>
                </a:lnTo>
                <a:lnTo>
                  <a:pt x="75320" y="650473"/>
                </a:lnTo>
                <a:lnTo>
                  <a:pt x="105583" y="634608"/>
                </a:lnTo>
                <a:lnTo>
                  <a:pt x="140139" y="602877"/>
                </a:lnTo>
                <a:lnTo>
                  <a:pt x="178654" y="587012"/>
                </a:lnTo>
                <a:lnTo>
                  <a:pt x="220796" y="555282"/>
                </a:lnTo>
                <a:lnTo>
                  <a:pt x="266235" y="539416"/>
                </a:lnTo>
                <a:lnTo>
                  <a:pt x="314638" y="523551"/>
                </a:lnTo>
                <a:lnTo>
                  <a:pt x="365672" y="507686"/>
                </a:lnTo>
                <a:lnTo>
                  <a:pt x="419007" y="475956"/>
                </a:lnTo>
                <a:lnTo>
                  <a:pt x="531248" y="444225"/>
                </a:lnTo>
                <a:lnTo>
                  <a:pt x="768723" y="380764"/>
                </a:lnTo>
                <a:lnTo>
                  <a:pt x="836497" y="364899"/>
                </a:lnTo>
                <a:lnTo>
                  <a:pt x="1120821" y="301438"/>
                </a:lnTo>
                <a:lnTo>
                  <a:pt x="1192330" y="301438"/>
                </a:lnTo>
                <a:lnTo>
                  <a:pt x="1331832" y="269708"/>
                </a:lnTo>
                <a:lnTo>
                  <a:pt x="1398672" y="269708"/>
                </a:lnTo>
                <a:lnTo>
                  <a:pt x="1462804" y="253843"/>
                </a:lnTo>
                <a:lnTo>
                  <a:pt x="1523653" y="253843"/>
                </a:lnTo>
                <a:lnTo>
                  <a:pt x="1580641" y="237978"/>
                </a:lnTo>
                <a:lnTo>
                  <a:pt x="1633194" y="237978"/>
                </a:lnTo>
                <a:lnTo>
                  <a:pt x="1680735" y="222112"/>
                </a:lnTo>
                <a:lnTo>
                  <a:pt x="1787529" y="222112"/>
                </a:lnTo>
                <a:lnTo>
                  <a:pt x="1809264" y="206247"/>
                </a:lnTo>
                <a:lnTo>
                  <a:pt x="1884012" y="206247"/>
                </a:lnTo>
                <a:lnTo>
                  <a:pt x="1841178" y="174517"/>
                </a:lnTo>
                <a:lnTo>
                  <a:pt x="1833656" y="158652"/>
                </a:lnTo>
                <a:lnTo>
                  <a:pt x="1818654" y="158652"/>
                </a:lnTo>
                <a:lnTo>
                  <a:pt x="1796806" y="126921"/>
                </a:lnTo>
                <a:lnTo>
                  <a:pt x="1768746" y="111056"/>
                </a:lnTo>
                <a:lnTo>
                  <a:pt x="1735107" y="79326"/>
                </a:lnTo>
                <a:lnTo>
                  <a:pt x="1696525" y="47595"/>
                </a:lnTo>
                <a:lnTo>
                  <a:pt x="1653633" y="15865"/>
                </a:lnTo>
                <a:lnTo>
                  <a:pt x="1627785" y="0"/>
                </a:lnTo>
                <a:lnTo>
                  <a:pt x="2042295" y="0"/>
                </a:lnTo>
                <a:lnTo>
                  <a:pt x="2112464" y="79326"/>
                </a:lnTo>
                <a:lnTo>
                  <a:pt x="2772436" y="79326"/>
                </a:lnTo>
                <a:lnTo>
                  <a:pt x="2767676" y="95191"/>
                </a:lnTo>
                <a:lnTo>
                  <a:pt x="3065940" y="95191"/>
                </a:lnTo>
                <a:lnTo>
                  <a:pt x="3065940" y="158652"/>
                </a:lnTo>
                <a:lnTo>
                  <a:pt x="3042669" y="174517"/>
                </a:lnTo>
                <a:lnTo>
                  <a:pt x="2995102" y="206247"/>
                </a:lnTo>
                <a:lnTo>
                  <a:pt x="2958929" y="222112"/>
                </a:lnTo>
                <a:lnTo>
                  <a:pt x="2866038" y="285573"/>
                </a:lnTo>
                <a:lnTo>
                  <a:pt x="2975372" y="285573"/>
                </a:lnTo>
                <a:lnTo>
                  <a:pt x="3065940" y="301438"/>
                </a:lnTo>
                <a:lnTo>
                  <a:pt x="3065940" y="523551"/>
                </a:lnTo>
                <a:lnTo>
                  <a:pt x="1877667" y="523551"/>
                </a:lnTo>
                <a:lnTo>
                  <a:pt x="1844757" y="539416"/>
                </a:lnTo>
                <a:lnTo>
                  <a:pt x="1772402" y="539416"/>
                </a:lnTo>
                <a:lnTo>
                  <a:pt x="1723980" y="555282"/>
                </a:lnTo>
                <a:lnTo>
                  <a:pt x="1668752" y="555282"/>
                </a:lnTo>
                <a:lnTo>
                  <a:pt x="1607737" y="571147"/>
                </a:lnTo>
                <a:lnTo>
                  <a:pt x="1541954" y="571147"/>
                </a:lnTo>
                <a:lnTo>
                  <a:pt x="1400158" y="602877"/>
                </a:lnTo>
                <a:lnTo>
                  <a:pt x="1326183" y="602877"/>
                </a:lnTo>
                <a:lnTo>
                  <a:pt x="1104169" y="650473"/>
                </a:lnTo>
                <a:lnTo>
                  <a:pt x="1033531" y="666338"/>
                </a:lnTo>
                <a:lnTo>
                  <a:pt x="966274" y="666338"/>
                </a:lnTo>
                <a:lnTo>
                  <a:pt x="903416" y="682203"/>
                </a:lnTo>
                <a:lnTo>
                  <a:pt x="845977" y="698069"/>
                </a:lnTo>
                <a:lnTo>
                  <a:pt x="794974" y="713934"/>
                </a:lnTo>
                <a:lnTo>
                  <a:pt x="751427" y="729799"/>
                </a:lnTo>
                <a:lnTo>
                  <a:pt x="740167" y="729799"/>
                </a:lnTo>
                <a:lnTo>
                  <a:pt x="693320" y="745664"/>
                </a:lnTo>
                <a:lnTo>
                  <a:pt x="668814" y="745664"/>
                </a:lnTo>
                <a:lnTo>
                  <a:pt x="656290" y="761529"/>
                </a:lnTo>
                <a:lnTo>
                  <a:pt x="630701" y="761529"/>
                </a:lnTo>
                <a:lnTo>
                  <a:pt x="599225" y="777395"/>
                </a:lnTo>
                <a:lnTo>
                  <a:pt x="566798" y="793260"/>
                </a:lnTo>
                <a:lnTo>
                  <a:pt x="533609" y="793260"/>
                </a:lnTo>
                <a:lnTo>
                  <a:pt x="465710" y="824990"/>
                </a:lnTo>
                <a:lnTo>
                  <a:pt x="431381" y="824990"/>
                </a:lnTo>
                <a:lnTo>
                  <a:pt x="397053" y="840855"/>
                </a:lnTo>
                <a:close/>
              </a:path>
              <a:path w="3065940" h="2855736">
                <a:moveTo>
                  <a:pt x="2772436" y="79326"/>
                </a:moveTo>
                <a:lnTo>
                  <a:pt x="2112464" y="79326"/>
                </a:lnTo>
                <a:lnTo>
                  <a:pt x="2089210" y="0"/>
                </a:lnTo>
                <a:lnTo>
                  <a:pt x="2795940" y="0"/>
                </a:lnTo>
                <a:lnTo>
                  <a:pt x="2786714" y="31730"/>
                </a:lnTo>
                <a:lnTo>
                  <a:pt x="2772436" y="79326"/>
                </a:lnTo>
                <a:close/>
              </a:path>
              <a:path w="3065940" h="2855736">
                <a:moveTo>
                  <a:pt x="3065940" y="95191"/>
                </a:moveTo>
                <a:lnTo>
                  <a:pt x="2767676" y="95191"/>
                </a:lnTo>
                <a:lnTo>
                  <a:pt x="2824790" y="47595"/>
                </a:lnTo>
                <a:lnTo>
                  <a:pt x="2833608" y="47595"/>
                </a:lnTo>
                <a:lnTo>
                  <a:pt x="2855830" y="31730"/>
                </a:lnTo>
                <a:lnTo>
                  <a:pt x="2901308" y="0"/>
                </a:lnTo>
                <a:lnTo>
                  <a:pt x="3065940" y="0"/>
                </a:lnTo>
                <a:lnTo>
                  <a:pt x="3065940" y="95191"/>
                </a:lnTo>
                <a:close/>
              </a:path>
              <a:path w="3065940" h="2855736">
                <a:moveTo>
                  <a:pt x="752609" y="2157667"/>
                </a:moveTo>
                <a:lnTo>
                  <a:pt x="668043" y="2157667"/>
                </a:lnTo>
                <a:lnTo>
                  <a:pt x="659257" y="2141802"/>
                </a:lnTo>
                <a:lnTo>
                  <a:pt x="636127" y="2094207"/>
                </a:lnTo>
                <a:lnTo>
                  <a:pt x="621045" y="2062476"/>
                </a:lnTo>
                <a:lnTo>
                  <a:pt x="613374" y="2014880"/>
                </a:lnTo>
                <a:lnTo>
                  <a:pt x="612475" y="1967285"/>
                </a:lnTo>
                <a:lnTo>
                  <a:pt x="617711" y="1903824"/>
                </a:lnTo>
                <a:lnTo>
                  <a:pt x="628445" y="1856228"/>
                </a:lnTo>
                <a:lnTo>
                  <a:pt x="644037" y="1808633"/>
                </a:lnTo>
                <a:lnTo>
                  <a:pt x="663852" y="1761037"/>
                </a:lnTo>
                <a:lnTo>
                  <a:pt x="687250" y="1713442"/>
                </a:lnTo>
                <a:lnTo>
                  <a:pt x="713594" y="1649981"/>
                </a:lnTo>
                <a:lnTo>
                  <a:pt x="742246" y="1602385"/>
                </a:lnTo>
                <a:lnTo>
                  <a:pt x="772569" y="1554790"/>
                </a:lnTo>
                <a:lnTo>
                  <a:pt x="803925" y="1507194"/>
                </a:lnTo>
                <a:lnTo>
                  <a:pt x="835676" y="1475464"/>
                </a:lnTo>
                <a:lnTo>
                  <a:pt x="867184" y="1427868"/>
                </a:lnTo>
                <a:lnTo>
                  <a:pt x="897812" y="1396138"/>
                </a:lnTo>
                <a:lnTo>
                  <a:pt x="926921" y="1348542"/>
                </a:lnTo>
                <a:lnTo>
                  <a:pt x="953874" y="1316811"/>
                </a:lnTo>
                <a:lnTo>
                  <a:pt x="978034" y="1300946"/>
                </a:lnTo>
                <a:lnTo>
                  <a:pt x="998762" y="1269216"/>
                </a:lnTo>
                <a:lnTo>
                  <a:pt x="1028625" y="1237485"/>
                </a:lnTo>
                <a:lnTo>
                  <a:pt x="1065709" y="1205755"/>
                </a:lnTo>
                <a:lnTo>
                  <a:pt x="1109074" y="1174025"/>
                </a:lnTo>
                <a:lnTo>
                  <a:pt x="1157777" y="1126429"/>
                </a:lnTo>
                <a:lnTo>
                  <a:pt x="1210878" y="1078833"/>
                </a:lnTo>
                <a:lnTo>
                  <a:pt x="1267435" y="1047103"/>
                </a:lnTo>
                <a:lnTo>
                  <a:pt x="1326508" y="999507"/>
                </a:lnTo>
                <a:lnTo>
                  <a:pt x="1509407" y="856721"/>
                </a:lnTo>
                <a:lnTo>
                  <a:pt x="1569129" y="809125"/>
                </a:lnTo>
                <a:lnTo>
                  <a:pt x="1626661" y="761529"/>
                </a:lnTo>
                <a:lnTo>
                  <a:pt x="1681062" y="729799"/>
                </a:lnTo>
                <a:lnTo>
                  <a:pt x="1731389" y="682203"/>
                </a:lnTo>
                <a:lnTo>
                  <a:pt x="1776702" y="650473"/>
                </a:lnTo>
                <a:lnTo>
                  <a:pt x="1816061" y="634608"/>
                </a:lnTo>
                <a:lnTo>
                  <a:pt x="1848522" y="602877"/>
                </a:lnTo>
                <a:lnTo>
                  <a:pt x="1972855" y="523551"/>
                </a:lnTo>
                <a:lnTo>
                  <a:pt x="2945361" y="523551"/>
                </a:lnTo>
                <a:lnTo>
                  <a:pt x="2992955" y="571147"/>
                </a:lnTo>
                <a:lnTo>
                  <a:pt x="2998868" y="571147"/>
                </a:lnTo>
                <a:lnTo>
                  <a:pt x="3014079" y="587012"/>
                </a:lnTo>
                <a:lnTo>
                  <a:pt x="3065940" y="650473"/>
                </a:lnTo>
                <a:lnTo>
                  <a:pt x="3065940" y="666338"/>
                </a:lnTo>
                <a:lnTo>
                  <a:pt x="2223517" y="666338"/>
                </a:lnTo>
                <a:lnTo>
                  <a:pt x="2098186" y="824990"/>
                </a:lnTo>
                <a:lnTo>
                  <a:pt x="2089625" y="824990"/>
                </a:lnTo>
                <a:lnTo>
                  <a:pt x="2079556" y="840855"/>
                </a:lnTo>
                <a:lnTo>
                  <a:pt x="2065873" y="856721"/>
                </a:lnTo>
                <a:lnTo>
                  <a:pt x="2048757" y="888451"/>
                </a:lnTo>
                <a:lnTo>
                  <a:pt x="2028394" y="904316"/>
                </a:lnTo>
                <a:lnTo>
                  <a:pt x="2004965" y="936047"/>
                </a:lnTo>
                <a:lnTo>
                  <a:pt x="1978655" y="967777"/>
                </a:lnTo>
                <a:lnTo>
                  <a:pt x="1949646" y="999507"/>
                </a:lnTo>
                <a:lnTo>
                  <a:pt x="1918121" y="1031238"/>
                </a:lnTo>
                <a:lnTo>
                  <a:pt x="1884265" y="1078833"/>
                </a:lnTo>
                <a:lnTo>
                  <a:pt x="1848260" y="1110564"/>
                </a:lnTo>
                <a:lnTo>
                  <a:pt x="1810289" y="1158159"/>
                </a:lnTo>
                <a:lnTo>
                  <a:pt x="1770535" y="1205755"/>
                </a:lnTo>
                <a:lnTo>
                  <a:pt x="1729183" y="1253351"/>
                </a:lnTo>
                <a:lnTo>
                  <a:pt x="1686414" y="1300946"/>
                </a:lnTo>
                <a:lnTo>
                  <a:pt x="1642413" y="1348542"/>
                </a:lnTo>
                <a:lnTo>
                  <a:pt x="1597363" y="1396138"/>
                </a:lnTo>
                <a:lnTo>
                  <a:pt x="1551446" y="1443733"/>
                </a:lnTo>
                <a:lnTo>
                  <a:pt x="1504846" y="1507194"/>
                </a:lnTo>
                <a:lnTo>
                  <a:pt x="1425811" y="1586520"/>
                </a:lnTo>
                <a:lnTo>
                  <a:pt x="1351842" y="1665846"/>
                </a:lnTo>
                <a:lnTo>
                  <a:pt x="1282766" y="1729307"/>
                </a:lnTo>
                <a:lnTo>
                  <a:pt x="1218415" y="1792768"/>
                </a:lnTo>
                <a:lnTo>
                  <a:pt x="1158617" y="1856228"/>
                </a:lnTo>
                <a:lnTo>
                  <a:pt x="1103202" y="1903824"/>
                </a:lnTo>
                <a:lnTo>
                  <a:pt x="1051999" y="1951420"/>
                </a:lnTo>
                <a:lnTo>
                  <a:pt x="1004838" y="1983150"/>
                </a:lnTo>
                <a:lnTo>
                  <a:pt x="961549" y="2014880"/>
                </a:lnTo>
                <a:lnTo>
                  <a:pt x="921961" y="2046611"/>
                </a:lnTo>
                <a:lnTo>
                  <a:pt x="885904" y="2078341"/>
                </a:lnTo>
                <a:lnTo>
                  <a:pt x="853207" y="2094207"/>
                </a:lnTo>
                <a:lnTo>
                  <a:pt x="823699" y="2110072"/>
                </a:lnTo>
                <a:lnTo>
                  <a:pt x="797210" y="2125937"/>
                </a:lnTo>
                <a:lnTo>
                  <a:pt x="773570" y="2141802"/>
                </a:lnTo>
                <a:lnTo>
                  <a:pt x="752609" y="2157667"/>
                </a:lnTo>
                <a:close/>
              </a:path>
              <a:path w="3065940" h="2855736">
                <a:moveTo>
                  <a:pt x="3065940" y="539416"/>
                </a:moveTo>
                <a:lnTo>
                  <a:pt x="2945361" y="523551"/>
                </a:lnTo>
                <a:lnTo>
                  <a:pt x="3065940" y="523551"/>
                </a:lnTo>
                <a:lnTo>
                  <a:pt x="3065940" y="539416"/>
                </a:lnTo>
                <a:close/>
              </a:path>
              <a:path w="3065940" h="2855736">
                <a:moveTo>
                  <a:pt x="1954813" y="2697084"/>
                </a:moveTo>
                <a:lnTo>
                  <a:pt x="1841186" y="2697084"/>
                </a:lnTo>
                <a:lnTo>
                  <a:pt x="1831166" y="2681219"/>
                </a:lnTo>
                <a:lnTo>
                  <a:pt x="1821379" y="2681219"/>
                </a:lnTo>
                <a:lnTo>
                  <a:pt x="1811853" y="2665354"/>
                </a:lnTo>
                <a:lnTo>
                  <a:pt x="1802619" y="2649489"/>
                </a:lnTo>
                <a:lnTo>
                  <a:pt x="1793706" y="2649489"/>
                </a:lnTo>
                <a:lnTo>
                  <a:pt x="1769192" y="2601893"/>
                </a:lnTo>
                <a:lnTo>
                  <a:pt x="1748640" y="2554297"/>
                </a:lnTo>
                <a:lnTo>
                  <a:pt x="1732854" y="2490837"/>
                </a:lnTo>
                <a:lnTo>
                  <a:pt x="1728789" y="2474971"/>
                </a:lnTo>
                <a:lnTo>
                  <a:pt x="1720606" y="2427376"/>
                </a:lnTo>
                <a:lnTo>
                  <a:pt x="1719086" y="2395645"/>
                </a:lnTo>
                <a:lnTo>
                  <a:pt x="1719278" y="2379780"/>
                </a:lnTo>
                <a:lnTo>
                  <a:pt x="1720060" y="2363915"/>
                </a:lnTo>
                <a:lnTo>
                  <a:pt x="1721399" y="2348050"/>
                </a:lnTo>
                <a:lnTo>
                  <a:pt x="1723262" y="2332185"/>
                </a:lnTo>
                <a:lnTo>
                  <a:pt x="1725615" y="2316319"/>
                </a:lnTo>
                <a:lnTo>
                  <a:pt x="1728424" y="2284589"/>
                </a:lnTo>
                <a:lnTo>
                  <a:pt x="1739261" y="2236993"/>
                </a:lnTo>
                <a:lnTo>
                  <a:pt x="1753011" y="2189398"/>
                </a:lnTo>
                <a:lnTo>
                  <a:pt x="1763352" y="2157667"/>
                </a:lnTo>
                <a:lnTo>
                  <a:pt x="1768774" y="2125937"/>
                </a:lnTo>
                <a:lnTo>
                  <a:pt x="1774321" y="2110072"/>
                </a:lnTo>
                <a:lnTo>
                  <a:pt x="1797555" y="2030746"/>
                </a:lnTo>
                <a:lnTo>
                  <a:pt x="1803462" y="2014880"/>
                </a:lnTo>
                <a:lnTo>
                  <a:pt x="1809296" y="1999015"/>
                </a:lnTo>
                <a:lnTo>
                  <a:pt x="1815026" y="1983150"/>
                </a:lnTo>
                <a:lnTo>
                  <a:pt x="1820619" y="1951420"/>
                </a:lnTo>
                <a:lnTo>
                  <a:pt x="1826043" y="1935554"/>
                </a:lnTo>
                <a:lnTo>
                  <a:pt x="1831265" y="1919689"/>
                </a:lnTo>
                <a:lnTo>
                  <a:pt x="1836255" y="1903824"/>
                </a:lnTo>
                <a:lnTo>
                  <a:pt x="1840979" y="1872094"/>
                </a:lnTo>
                <a:lnTo>
                  <a:pt x="1845406" y="1856228"/>
                </a:lnTo>
                <a:lnTo>
                  <a:pt x="1849504" y="1840363"/>
                </a:lnTo>
                <a:lnTo>
                  <a:pt x="1853239" y="1824498"/>
                </a:lnTo>
                <a:lnTo>
                  <a:pt x="1856581" y="1792768"/>
                </a:lnTo>
                <a:lnTo>
                  <a:pt x="1859497" y="1776902"/>
                </a:lnTo>
                <a:lnTo>
                  <a:pt x="1861954" y="1761037"/>
                </a:lnTo>
                <a:lnTo>
                  <a:pt x="1863922" y="1729307"/>
                </a:lnTo>
                <a:lnTo>
                  <a:pt x="1865367" y="1713442"/>
                </a:lnTo>
                <a:lnTo>
                  <a:pt x="1866257" y="1697576"/>
                </a:lnTo>
                <a:lnTo>
                  <a:pt x="1866561" y="1681711"/>
                </a:lnTo>
                <a:lnTo>
                  <a:pt x="1868505" y="1634116"/>
                </a:lnTo>
                <a:lnTo>
                  <a:pt x="1874072" y="1586520"/>
                </a:lnTo>
                <a:lnTo>
                  <a:pt x="1882860" y="1538924"/>
                </a:lnTo>
                <a:lnTo>
                  <a:pt x="1894470" y="1491329"/>
                </a:lnTo>
                <a:lnTo>
                  <a:pt x="1908504" y="1443733"/>
                </a:lnTo>
                <a:lnTo>
                  <a:pt x="1924559" y="1380272"/>
                </a:lnTo>
                <a:lnTo>
                  <a:pt x="1942238" y="1332677"/>
                </a:lnTo>
                <a:lnTo>
                  <a:pt x="1961140" y="1269216"/>
                </a:lnTo>
                <a:lnTo>
                  <a:pt x="1980866" y="1221620"/>
                </a:lnTo>
                <a:lnTo>
                  <a:pt x="2001015" y="1158159"/>
                </a:lnTo>
                <a:lnTo>
                  <a:pt x="2021187" y="1110564"/>
                </a:lnTo>
                <a:lnTo>
                  <a:pt x="2040984" y="1062968"/>
                </a:lnTo>
                <a:lnTo>
                  <a:pt x="2060005" y="1015373"/>
                </a:lnTo>
                <a:lnTo>
                  <a:pt x="2077851" y="983642"/>
                </a:lnTo>
                <a:lnTo>
                  <a:pt x="2094121" y="936047"/>
                </a:lnTo>
                <a:lnTo>
                  <a:pt x="2108416" y="904316"/>
                </a:lnTo>
                <a:lnTo>
                  <a:pt x="2120335" y="888451"/>
                </a:lnTo>
                <a:lnTo>
                  <a:pt x="2129481" y="856721"/>
                </a:lnTo>
                <a:lnTo>
                  <a:pt x="2135451" y="856721"/>
                </a:lnTo>
                <a:lnTo>
                  <a:pt x="2137848" y="840855"/>
                </a:lnTo>
                <a:lnTo>
                  <a:pt x="2223517" y="666338"/>
                </a:lnTo>
                <a:lnTo>
                  <a:pt x="3065940" y="666338"/>
                </a:lnTo>
                <a:lnTo>
                  <a:pt x="3065940" y="761529"/>
                </a:lnTo>
                <a:lnTo>
                  <a:pt x="2781955" y="761529"/>
                </a:lnTo>
                <a:lnTo>
                  <a:pt x="2783859" y="793260"/>
                </a:lnTo>
                <a:lnTo>
                  <a:pt x="2547157" y="793260"/>
                </a:lnTo>
                <a:lnTo>
                  <a:pt x="2496390" y="983642"/>
                </a:lnTo>
                <a:lnTo>
                  <a:pt x="2470347" y="1078833"/>
                </a:lnTo>
                <a:lnTo>
                  <a:pt x="2442819" y="1189890"/>
                </a:lnTo>
                <a:lnTo>
                  <a:pt x="2414037" y="1285081"/>
                </a:lnTo>
                <a:lnTo>
                  <a:pt x="2384228" y="1396138"/>
                </a:lnTo>
                <a:lnTo>
                  <a:pt x="2353623" y="1507194"/>
                </a:lnTo>
                <a:lnTo>
                  <a:pt x="2322451" y="1618250"/>
                </a:lnTo>
                <a:lnTo>
                  <a:pt x="2290940" y="1729307"/>
                </a:lnTo>
                <a:lnTo>
                  <a:pt x="2259321" y="1840363"/>
                </a:lnTo>
                <a:lnTo>
                  <a:pt x="2227822" y="1951420"/>
                </a:lnTo>
                <a:lnTo>
                  <a:pt x="2196672" y="2046611"/>
                </a:lnTo>
                <a:lnTo>
                  <a:pt x="2166100" y="2157667"/>
                </a:lnTo>
                <a:lnTo>
                  <a:pt x="2136337" y="2252859"/>
                </a:lnTo>
                <a:lnTo>
                  <a:pt x="2107610" y="2332185"/>
                </a:lnTo>
                <a:lnTo>
                  <a:pt x="2080150" y="2411511"/>
                </a:lnTo>
                <a:lnTo>
                  <a:pt x="2054185" y="2490837"/>
                </a:lnTo>
                <a:lnTo>
                  <a:pt x="2029945" y="2554297"/>
                </a:lnTo>
                <a:lnTo>
                  <a:pt x="2007658" y="2601893"/>
                </a:lnTo>
                <a:lnTo>
                  <a:pt x="1987555" y="2649489"/>
                </a:lnTo>
                <a:lnTo>
                  <a:pt x="1969863" y="2681219"/>
                </a:lnTo>
                <a:lnTo>
                  <a:pt x="1954813" y="2697084"/>
                </a:lnTo>
                <a:close/>
              </a:path>
              <a:path w="3065940" h="2855736">
                <a:moveTo>
                  <a:pt x="3065940" y="1110564"/>
                </a:moveTo>
                <a:lnTo>
                  <a:pt x="3022914" y="1062968"/>
                </a:lnTo>
                <a:lnTo>
                  <a:pt x="2977213" y="999507"/>
                </a:lnTo>
                <a:lnTo>
                  <a:pt x="2936016" y="951912"/>
                </a:lnTo>
                <a:lnTo>
                  <a:pt x="2900191" y="904316"/>
                </a:lnTo>
                <a:lnTo>
                  <a:pt x="2848128" y="840855"/>
                </a:lnTo>
                <a:lnTo>
                  <a:pt x="2781955" y="761529"/>
                </a:lnTo>
                <a:lnTo>
                  <a:pt x="3065940" y="761529"/>
                </a:lnTo>
                <a:lnTo>
                  <a:pt x="3065940" y="1110564"/>
                </a:lnTo>
                <a:close/>
              </a:path>
              <a:path w="3065940" h="2855736">
                <a:moveTo>
                  <a:pt x="2866128" y="2855736"/>
                </a:moveTo>
                <a:lnTo>
                  <a:pt x="2798177" y="2855736"/>
                </a:lnTo>
                <a:lnTo>
                  <a:pt x="2788301" y="2839871"/>
                </a:lnTo>
                <a:lnTo>
                  <a:pt x="2706374" y="2760545"/>
                </a:lnTo>
                <a:lnTo>
                  <a:pt x="2690309" y="2728815"/>
                </a:lnTo>
                <a:lnTo>
                  <a:pt x="2674570" y="2697084"/>
                </a:lnTo>
                <a:lnTo>
                  <a:pt x="2659251" y="2681219"/>
                </a:lnTo>
                <a:lnTo>
                  <a:pt x="2644446" y="2649489"/>
                </a:lnTo>
                <a:lnTo>
                  <a:pt x="2630248" y="2617758"/>
                </a:lnTo>
                <a:lnTo>
                  <a:pt x="2616753" y="2586028"/>
                </a:lnTo>
                <a:lnTo>
                  <a:pt x="2604054" y="2538432"/>
                </a:lnTo>
                <a:lnTo>
                  <a:pt x="2592245" y="2506702"/>
                </a:lnTo>
                <a:lnTo>
                  <a:pt x="2581420" y="2474971"/>
                </a:lnTo>
                <a:lnTo>
                  <a:pt x="2571673" y="2427376"/>
                </a:lnTo>
                <a:lnTo>
                  <a:pt x="2563098" y="2395645"/>
                </a:lnTo>
                <a:lnTo>
                  <a:pt x="2549840" y="2316319"/>
                </a:lnTo>
                <a:lnTo>
                  <a:pt x="2545345" y="2268724"/>
                </a:lnTo>
                <a:lnTo>
                  <a:pt x="2540035" y="2173533"/>
                </a:lnTo>
                <a:lnTo>
                  <a:pt x="2538157" y="2110072"/>
                </a:lnTo>
                <a:lnTo>
                  <a:pt x="2536724" y="2046611"/>
                </a:lnTo>
                <a:lnTo>
                  <a:pt x="2535696" y="1967285"/>
                </a:lnTo>
                <a:lnTo>
                  <a:pt x="2535035" y="1887959"/>
                </a:lnTo>
                <a:lnTo>
                  <a:pt x="2534835" y="1840363"/>
                </a:lnTo>
                <a:lnTo>
                  <a:pt x="2534737" y="1697576"/>
                </a:lnTo>
                <a:lnTo>
                  <a:pt x="2534859" y="1649981"/>
                </a:lnTo>
                <a:lnTo>
                  <a:pt x="2535271" y="1554790"/>
                </a:lnTo>
                <a:lnTo>
                  <a:pt x="2535853" y="1475464"/>
                </a:lnTo>
                <a:lnTo>
                  <a:pt x="2536567" y="1396138"/>
                </a:lnTo>
                <a:lnTo>
                  <a:pt x="2537372" y="1332677"/>
                </a:lnTo>
                <a:lnTo>
                  <a:pt x="2538229" y="1253351"/>
                </a:lnTo>
                <a:lnTo>
                  <a:pt x="2539099" y="1189890"/>
                </a:lnTo>
                <a:lnTo>
                  <a:pt x="2539944" y="1142294"/>
                </a:lnTo>
                <a:lnTo>
                  <a:pt x="2540722" y="1094699"/>
                </a:lnTo>
                <a:lnTo>
                  <a:pt x="2542398" y="983642"/>
                </a:lnTo>
                <a:lnTo>
                  <a:pt x="2547157" y="793260"/>
                </a:lnTo>
                <a:lnTo>
                  <a:pt x="2783859" y="793260"/>
                </a:lnTo>
                <a:lnTo>
                  <a:pt x="2786714" y="840855"/>
                </a:lnTo>
                <a:lnTo>
                  <a:pt x="2787105" y="840855"/>
                </a:lnTo>
                <a:lnTo>
                  <a:pt x="2788225" y="872586"/>
                </a:lnTo>
                <a:lnTo>
                  <a:pt x="2798365" y="1047103"/>
                </a:lnTo>
                <a:lnTo>
                  <a:pt x="2801912" y="1110564"/>
                </a:lnTo>
                <a:lnTo>
                  <a:pt x="2805701" y="1189890"/>
                </a:lnTo>
                <a:lnTo>
                  <a:pt x="2809652" y="1269216"/>
                </a:lnTo>
                <a:lnTo>
                  <a:pt x="2817716" y="1427868"/>
                </a:lnTo>
                <a:lnTo>
                  <a:pt x="2821667" y="1507194"/>
                </a:lnTo>
                <a:lnTo>
                  <a:pt x="2825457" y="1586520"/>
                </a:lnTo>
                <a:lnTo>
                  <a:pt x="2829003" y="1665846"/>
                </a:lnTo>
                <a:lnTo>
                  <a:pt x="2832226" y="1729307"/>
                </a:lnTo>
                <a:lnTo>
                  <a:pt x="2835044" y="1808633"/>
                </a:lnTo>
                <a:lnTo>
                  <a:pt x="2837377" y="1872094"/>
                </a:lnTo>
                <a:lnTo>
                  <a:pt x="2839144" y="1935554"/>
                </a:lnTo>
                <a:lnTo>
                  <a:pt x="2840263" y="1983150"/>
                </a:lnTo>
                <a:lnTo>
                  <a:pt x="2840654" y="2030746"/>
                </a:lnTo>
                <a:lnTo>
                  <a:pt x="2841178" y="2046611"/>
                </a:lnTo>
                <a:lnTo>
                  <a:pt x="2841795" y="2062476"/>
                </a:lnTo>
                <a:lnTo>
                  <a:pt x="2842505" y="2062476"/>
                </a:lnTo>
                <a:lnTo>
                  <a:pt x="2843307" y="2078341"/>
                </a:lnTo>
                <a:lnTo>
                  <a:pt x="2846250" y="2125937"/>
                </a:lnTo>
                <a:lnTo>
                  <a:pt x="2849975" y="2173533"/>
                </a:lnTo>
                <a:lnTo>
                  <a:pt x="2854449" y="2221128"/>
                </a:lnTo>
                <a:lnTo>
                  <a:pt x="2859641" y="2268724"/>
                </a:lnTo>
                <a:lnTo>
                  <a:pt x="2865518" y="2316319"/>
                </a:lnTo>
                <a:lnTo>
                  <a:pt x="2867624" y="2332185"/>
                </a:lnTo>
                <a:lnTo>
                  <a:pt x="2871262" y="2363915"/>
                </a:lnTo>
                <a:lnTo>
                  <a:pt x="2878691" y="2427376"/>
                </a:lnTo>
                <a:lnTo>
                  <a:pt x="2882308" y="2459106"/>
                </a:lnTo>
                <a:lnTo>
                  <a:pt x="2885743" y="2490837"/>
                </a:lnTo>
                <a:lnTo>
                  <a:pt x="2888910" y="2538432"/>
                </a:lnTo>
                <a:lnTo>
                  <a:pt x="2891722" y="2570163"/>
                </a:lnTo>
                <a:lnTo>
                  <a:pt x="2894092" y="2601893"/>
                </a:lnTo>
                <a:lnTo>
                  <a:pt x="2895933" y="2633623"/>
                </a:lnTo>
                <a:lnTo>
                  <a:pt x="2897159" y="2665354"/>
                </a:lnTo>
                <a:lnTo>
                  <a:pt x="2897681" y="2697084"/>
                </a:lnTo>
                <a:lnTo>
                  <a:pt x="2897414" y="2728815"/>
                </a:lnTo>
                <a:lnTo>
                  <a:pt x="2896270" y="2744680"/>
                </a:lnTo>
                <a:lnTo>
                  <a:pt x="2894163" y="2776410"/>
                </a:lnTo>
                <a:lnTo>
                  <a:pt x="2891005" y="2792276"/>
                </a:lnTo>
                <a:lnTo>
                  <a:pt x="2886709" y="2824006"/>
                </a:lnTo>
                <a:lnTo>
                  <a:pt x="2881189" y="2839871"/>
                </a:lnTo>
                <a:lnTo>
                  <a:pt x="2874357" y="2839871"/>
                </a:lnTo>
                <a:lnTo>
                  <a:pt x="2866128" y="2855736"/>
                </a:lnTo>
                <a:close/>
              </a:path>
              <a:path w="3065940" h="2855736">
                <a:moveTo>
                  <a:pt x="263556" y="872586"/>
                </a:moveTo>
                <a:lnTo>
                  <a:pt x="37532" y="872586"/>
                </a:lnTo>
                <a:lnTo>
                  <a:pt x="27144" y="856721"/>
                </a:lnTo>
                <a:lnTo>
                  <a:pt x="18160" y="840855"/>
                </a:lnTo>
                <a:lnTo>
                  <a:pt x="362915" y="840855"/>
                </a:lnTo>
                <a:lnTo>
                  <a:pt x="329160" y="856721"/>
                </a:lnTo>
                <a:lnTo>
                  <a:pt x="295977" y="856721"/>
                </a:lnTo>
                <a:lnTo>
                  <a:pt x="263556" y="872586"/>
                </a:lnTo>
                <a:close/>
              </a:path>
              <a:path w="3065940" h="2855736">
                <a:moveTo>
                  <a:pt x="201766" y="888451"/>
                </a:moveTo>
                <a:lnTo>
                  <a:pt x="95721" y="888451"/>
                </a:lnTo>
                <a:lnTo>
                  <a:pt x="73974" y="872586"/>
                </a:lnTo>
                <a:lnTo>
                  <a:pt x="232089" y="872586"/>
                </a:lnTo>
                <a:lnTo>
                  <a:pt x="201766" y="888451"/>
                </a:lnTo>
                <a:close/>
              </a:path>
              <a:path w="3065940" h="2855736">
                <a:moveTo>
                  <a:pt x="1921778" y="2712950"/>
                </a:moveTo>
                <a:lnTo>
                  <a:pt x="1873569" y="2712950"/>
                </a:lnTo>
                <a:lnTo>
                  <a:pt x="1861802" y="2697084"/>
                </a:lnTo>
                <a:lnTo>
                  <a:pt x="1933344" y="2697084"/>
                </a:lnTo>
                <a:lnTo>
                  <a:pt x="1921778" y="2712950"/>
                </a:lnTo>
                <a:close/>
              </a:path>
            </a:pathLst>
          </a:custGeom>
          <a:solidFill>
            <a:srgbClr val="ECB99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6881664" y="611970"/>
            <a:ext cx="709198" cy="759087"/>
          </a:xfrm>
          <a:custGeom>
            <a:avLst/>
            <a:gdLst/>
            <a:ahLst/>
            <a:cxnLst/>
            <a:rect l="l" t="t" r="r" b="b"/>
            <a:pathLst>
              <a:path w="709198" h="759087">
                <a:moveTo>
                  <a:pt x="226395" y="277232"/>
                </a:moveTo>
                <a:lnTo>
                  <a:pt x="187141" y="268707"/>
                </a:lnTo>
                <a:lnTo>
                  <a:pt x="137413" y="253451"/>
                </a:lnTo>
                <a:lnTo>
                  <a:pt x="100867" y="237100"/>
                </a:lnTo>
                <a:lnTo>
                  <a:pt x="69982" y="207552"/>
                </a:lnTo>
                <a:lnTo>
                  <a:pt x="56144" y="161552"/>
                </a:lnTo>
                <a:lnTo>
                  <a:pt x="54476" y="129793"/>
                </a:lnTo>
                <a:lnTo>
                  <a:pt x="54756" y="111270"/>
                </a:lnTo>
                <a:lnTo>
                  <a:pt x="57256" y="68290"/>
                </a:lnTo>
                <a:lnTo>
                  <a:pt x="80661" y="37534"/>
                </a:lnTo>
                <a:lnTo>
                  <a:pt x="118145" y="14483"/>
                </a:lnTo>
                <a:lnTo>
                  <a:pt x="156406" y="3242"/>
                </a:lnTo>
                <a:lnTo>
                  <a:pt x="180127" y="0"/>
                </a:lnTo>
                <a:lnTo>
                  <a:pt x="201782" y="2099"/>
                </a:lnTo>
                <a:lnTo>
                  <a:pt x="238827" y="18431"/>
                </a:lnTo>
                <a:lnTo>
                  <a:pt x="267460" y="47622"/>
                </a:lnTo>
                <a:lnTo>
                  <a:pt x="287611" y="85686"/>
                </a:lnTo>
                <a:lnTo>
                  <a:pt x="299208" y="128638"/>
                </a:lnTo>
                <a:lnTo>
                  <a:pt x="302180" y="172493"/>
                </a:lnTo>
                <a:lnTo>
                  <a:pt x="300409" y="193513"/>
                </a:lnTo>
                <a:lnTo>
                  <a:pt x="290310" y="231249"/>
                </a:lnTo>
                <a:lnTo>
                  <a:pt x="258634" y="269619"/>
                </a:lnTo>
                <a:lnTo>
                  <a:pt x="226395" y="277232"/>
                </a:lnTo>
                <a:close/>
              </a:path>
              <a:path w="709198" h="759087">
                <a:moveTo>
                  <a:pt x="546561" y="655910"/>
                </a:moveTo>
                <a:lnTo>
                  <a:pt x="503146" y="634629"/>
                </a:lnTo>
                <a:lnTo>
                  <a:pt x="482624" y="600111"/>
                </a:lnTo>
                <a:lnTo>
                  <a:pt x="459885" y="553276"/>
                </a:lnTo>
                <a:lnTo>
                  <a:pt x="446935" y="515268"/>
                </a:lnTo>
                <a:lnTo>
                  <a:pt x="444480" y="493125"/>
                </a:lnTo>
                <a:lnTo>
                  <a:pt x="445274" y="482627"/>
                </a:lnTo>
                <a:lnTo>
                  <a:pt x="463219" y="441477"/>
                </a:lnTo>
                <a:lnTo>
                  <a:pt x="493746" y="407907"/>
                </a:lnTo>
                <a:lnTo>
                  <a:pt x="523060" y="382317"/>
                </a:lnTo>
                <a:lnTo>
                  <a:pt x="560549" y="364135"/>
                </a:lnTo>
                <a:lnTo>
                  <a:pt x="568822" y="363854"/>
                </a:lnTo>
                <a:lnTo>
                  <a:pt x="578321" y="364331"/>
                </a:lnTo>
                <a:lnTo>
                  <a:pt x="626846" y="378804"/>
                </a:lnTo>
                <a:lnTo>
                  <a:pt x="671889" y="409836"/>
                </a:lnTo>
                <a:lnTo>
                  <a:pt x="699305" y="440789"/>
                </a:lnTo>
                <a:lnTo>
                  <a:pt x="709198" y="475859"/>
                </a:lnTo>
                <a:lnTo>
                  <a:pt x="708570" y="494784"/>
                </a:lnTo>
                <a:lnTo>
                  <a:pt x="697903" y="533640"/>
                </a:lnTo>
                <a:lnTo>
                  <a:pt x="677000" y="571477"/>
                </a:lnTo>
                <a:lnTo>
                  <a:pt x="648637" y="605457"/>
                </a:lnTo>
                <a:lnTo>
                  <a:pt x="615593" y="632747"/>
                </a:lnTo>
                <a:lnTo>
                  <a:pt x="580642" y="650510"/>
                </a:lnTo>
                <a:lnTo>
                  <a:pt x="546561" y="655910"/>
                </a:lnTo>
                <a:close/>
              </a:path>
              <a:path w="709198" h="759087">
                <a:moveTo>
                  <a:pt x="71802" y="759087"/>
                </a:moveTo>
                <a:lnTo>
                  <a:pt x="34395" y="744292"/>
                </a:lnTo>
                <a:lnTo>
                  <a:pt x="13556" y="698488"/>
                </a:lnTo>
                <a:lnTo>
                  <a:pt x="2352" y="649757"/>
                </a:lnTo>
                <a:lnTo>
                  <a:pt x="0" y="617945"/>
                </a:lnTo>
                <a:lnTo>
                  <a:pt x="401" y="602476"/>
                </a:lnTo>
                <a:lnTo>
                  <a:pt x="8089" y="558764"/>
                </a:lnTo>
                <a:lnTo>
                  <a:pt x="25799" y="520733"/>
                </a:lnTo>
                <a:lnTo>
                  <a:pt x="53918" y="490502"/>
                </a:lnTo>
                <a:lnTo>
                  <a:pt x="92830" y="470183"/>
                </a:lnTo>
                <a:lnTo>
                  <a:pt x="130460" y="459538"/>
                </a:lnTo>
                <a:lnTo>
                  <a:pt x="147439" y="457556"/>
                </a:lnTo>
                <a:lnTo>
                  <a:pt x="154098" y="458035"/>
                </a:lnTo>
                <a:lnTo>
                  <a:pt x="185252" y="486829"/>
                </a:lnTo>
                <a:lnTo>
                  <a:pt x="189900" y="494320"/>
                </a:lnTo>
                <a:lnTo>
                  <a:pt x="195198" y="502591"/>
                </a:lnTo>
                <a:lnTo>
                  <a:pt x="201348" y="511621"/>
                </a:lnTo>
                <a:lnTo>
                  <a:pt x="208549" y="521388"/>
                </a:lnTo>
                <a:lnTo>
                  <a:pt x="217003" y="531871"/>
                </a:lnTo>
                <a:lnTo>
                  <a:pt x="226909" y="543048"/>
                </a:lnTo>
                <a:lnTo>
                  <a:pt x="235042" y="555102"/>
                </a:lnTo>
                <a:lnTo>
                  <a:pt x="239177" y="569008"/>
                </a:lnTo>
                <a:lnTo>
                  <a:pt x="239661" y="584411"/>
                </a:lnTo>
                <a:lnTo>
                  <a:pt x="236841" y="600956"/>
                </a:lnTo>
                <a:lnTo>
                  <a:pt x="212034" y="653883"/>
                </a:lnTo>
                <a:lnTo>
                  <a:pt x="185349" y="688355"/>
                </a:lnTo>
                <a:lnTo>
                  <a:pt x="153788" y="718859"/>
                </a:lnTo>
                <a:lnTo>
                  <a:pt x="120133" y="742550"/>
                </a:lnTo>
                <a:lnTo>
                  <a:pt x="87162" y="756582"/>
                </a:lnTo>
                <a:lnTo>
                  <a:pt x="71802" y="759087"/>
                </a:lnTo>
                <a:close/>
              </a:path>
            </a:pathLst>
          </a:custGeom>
          <a:solidFill>
            <a:srgbClr val="EC4E2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860541" y="8669273"/>
            <a:ext cx="2423675" cy="1617725"/>
          </a:xfrm>
          <a:custGeom>
            <a:avLst/>
            <a:gdLst/>
            <a:ahLst/>
            <a:cxnLst/>
            <a:rect l="l" t="t" r="r" b="b"/>
            <a:pathLst>
              <a:path w="2423675" h="1617725">
                <a:moveTo>
                  <a:pt x="1403047" y="1617725"/>
                </a:moveTo>
                <a:lnTo>
                  <a:pt x="19615" y="1617725"/>
                </a:lnTo>
                <a:lnTo>
                  <a:pt x="27210" y="1568446"/>
                </a:lnTo>
                <a:lnTo>
                  <a:pt x="35765" y="1516071"/>
                </a:lnTo>
                <a:lnTo>
                  <a:pt x="43957" y="1467703"/>
                </a:lnTo>
                <a:lnTo>
                  <a:pt x="51638" y="1422840"/>
                </a:lnTo>
                <a:lnTo>
                  <a:pt x="58659" y="1380975"/>
                </a:lnTo>
                <a:lnTo>
                  <a:pt x="64869" y="1341604"/>
                </a:lnTo>
                <a:lnTo>
                  <a:pt x="74264" y="1268324"/>
                </a:lnTo>
                <a:lnTo>
                  <a:pt x="78630" y="1198962"/>
                </a:lnTo>
                <a:lnTo>
                  <a:pt x="78553" y="1164489"/>
                </a:lnTo>
                <a:lnTo>
                  <a:pt x="73136" y="1093432"/>
                </a:lnTo>
                <a:lnTo>
                  <a:pt x="59705" y="1016196"/>
                </a:lnTo>
                <a:lnTo>
                  <a:pt x="49611" y="974000"/>
                </a:lnTo>
                <a:lnTo>
                  <a:pt x="37067" y="928744"/>
                </a:lnTo>
                <a:lnTo>
                  <a:pt x="21922" y="879924"/>
                </a:lnTo>
                <a:lnTo>
                  <a:pt x="11784" y="842140"/>
                </a:lnTo>
                <a:lnTo>
                  <a:pt x="4895" y="802477"/>
                </a:lnTo>
                <a:lnTo>
                  <a:pt x="1038" y="761179"/>
                </a:lnTo>
                <a:lnTo>
                  <a:pt x="0" y="718489"/>
                </a:lnTo>
                <a:lnTo>
                  <a:pt x="1562" y="674649"/>
                </a:lnTo>
                <a:lnTo>
                  <a:pt x="5512" y="629904"/>
                </a:lnTo>
                <a:lnTo>
                  <a:pt x="11633" y="584495"/>
                </a:lnTo>
                <a:lnTo>
                  <a:pt x="19709" y="538667"/>
                </a:lnTo>
                <a:lnTo>
                  <a:pt x="29525" y="492661"/>
                </a:lnTo>
                <a:lnTo>
                  <a:pt x="40866" y="446721"/>
                </a:lnTo>
                <a:lnTo>
                  <a:pt x="53464" y="401278"/>
                </a:lnTo>
                <a:lnTo>
                  <a:pt x="67260" y="356012"/>
                </a:lnTo>
                <a:lnTo>
                  <a:pt x="81882" y="311728"/>
                </a:lnTo>
                <a:lnTo>
                  <a:pt x="97167" y="268482"/>
                </a:lnTo>
                <a:lnTo>
                  <a:pt x="112900" y="226517"/>
                </a:lnTo>
                <a:lnTo>
                  <a:pt x="128864" y="186076"/>
                </a:lnTo>
                <a:lnTo>
                  <a:pt x="144845" y="147403"/>
                </a:lnTo>
                <a:lnTo>
                  <a:pt x="160627" y="110739"/>
                </a:lnTo>
                <a:lnTo>
                  <a:pt x="190733" y="44413"/>
                </a:lnTo>
                <a:lnTo>
                  <a:pt x="218842" y="15063"/>
                </a:lnTo>
                <a:lnTo>
                  <a:pt x="264238" y="0"/>
                </a:lnTo>
                <a:lnTo>
                  <a:pt x="276071" y="77"/>
                </a:lnTo>
                <a:lnTo>
                  <a:pt x="320564" y="15510"/>
                </a:lnTo>
                <a:lnTo>
                  <a:pt x="359212" y="56312"/>
                </a:lnTo>
                <a:lnTo>
                  <a:pt x="403431" y="110841"/>
                </a:lnTo>
                <a:lnTo>
                  <a:pt x="426868" y="140984"/>
                </a:lnTo>
                <a:lnTo>
                  <a:pt x="450888" y="172874"/>
                </a:lnTo>
                <a:lnTo>
                  <a:pt x="475264" y="206384"/>
                </a:lnTo>
                <a:lnTo>
                  <a:pt x="499771" y="241385"/>
                </a:lnTo>
                <a:lnTo>
                  <a:pt x="524182" y="277749"/>
                </a:lnTo>
                <a:lnTo>
                  <a:pt x="548271" y="315348"/>
                </a:lnTo>
                <a:lnTo>
                  <a:pt x="571811" y="354052"/>
                </a:lnTo>
                <a:lnTo>
                  <a:pt x="594577" y="393735"/>
                </a:lnTo>
                <a:lnTo>
                  <a:pt x="616341" y="434268"/>
                </a:lnTo>
                <a:lnTo>
                  <a:pt x="636878" y="475521"/>
                </a:lnTo>
                <a:lnTo>
                  <a:pt x="655962" y="517368"/>
                </a:lnTo>
                <a:lnTo>
                  <a:pt x="673366" y="559680"/>
                </a:lnTo>
                <a:lnTo>
                  <a:pt x="688863" y="602329"/>
                </a:lnTo>
                <a:lnTo>
                  <a:pt x="702228" y="645185"/>
                </a:lnTo>
                <a:lnTo>
                  <a:pt x="713233" y="688122"/>
                </a:lnTo>
                <a:lnTo>
                  <a:pt x="721654" y="731011"/>
                </a:lnTo>
                <a:lnTo>
                  <a:pt x="727264" y="773722"/>
                </a:lnTo>
                <a:lnTo>
                  <a:pt x="730756" y="811941"/>
                </a:lnTo>
                <a:lnTo>
                  <a:pt x="735809" y="884226"/>
                </a:lnTo>
                <a:lnTo>
                  <a:pt x="738338" y="951414"/>
                </a:lnTo>
                <a:lnTo>
                  <a:pt x="738673" y="983261"/>
                </a:lnTo>
                <a:lnTo>
                  <a:pt x="738400" y="1014029"/>
                </a:lnTo>
                <a:lnTo>
                  <a:pt x="736056" y="1072597"/>
                </a:lnTo>
                <a:lnTo>
                  <a:pt x="731366" y="1127643"/>
                </a:lnTo>
                <a:lnTo>
                  <a:pt x="724389" y="1179692"/>
                </a:lnTo>
                <a:lnTo>
                  <a:pt x="715184" y="1229268"/>
                </a:lnTo>
                <a:lnTo>
                  <a:pt x="703812" y="1276898"/>
                </a:lnTo>
                <a:lnTo>
                  <a:pt x="690331" y="1323106"/>
                </a:lnTo>
                <a:lnTo>
                  <a:pt x="682819" y="1345841"/>
                </a:lnTo>
                <a:lnTo>
                  <a:pt x="1403047" y="1617725"/>
                </a:lnTo>
              </a:path>
              <a:path w="2423675" h="1617725">
                <a:moveTo>
                  <a:pt x="2019036" y="1617725"/>
                </a:moveTo>
                <a:lnTo>
                  <a:pt x="1403047" y="1617725"/>
                </a:lnTo>
                <a:lnTo>
                  <a:pt x="682819" y="1345841"/>
                </a:lnTo>
                <a:lnTo>
                  <a:pt x="691903" y="1336885"/>
                </a:lnTo>
                <a:lnTo>
                  <a:pt x="719751" y="1310623"/>
                </a:lnTo>
                <a:lnTo>
                  <a:pt x="748437" y="1285415"/>
                </a:lnTo>
                <a:lnTo>
                  <a:pt x="787865" y="1253765"/>
                </a:lnTo>
                <a:lnTo>
                  <a:pt x="825543" y="1227061"/>
                </a:lnTo>
                <a:lnTo>
                  <a:pt x="862005" y="1201848"/>
                </a:lnTo>
                <a:lnTo>
                  <a:pt x="897505" y="1178107"/>
                </a:lnTo>
                <a:lnTo>
                  <a:pt x="932301" y="1155816"/>
                </a:lnTo>
                <a:lnTo>
                  <a:pt x="966648" y="1134958"/>
                </a:lnTo>
                <a:lnTo>
                  <a:pt x="1000802" y="1115511"/>
                </a:lnTo>
                <a:lnTo>
                  <a:pt x="1035021" y="1097457"/>
                </a:lnTo>
                <a:lnTo>
                  <a:pt x="1069558" y="1080775"/>
                </a:lnTo>
                <a:lnTo>
                  <a:pt x="1104672" y="1065447"/>
                </a:lnTo>
                <a:lnTo>
                  <a:pt x="1140618" y="1051453"/>
                </a:lnTo>
                <a:lnTo>
                  <a:pt x="1177651" y="1038772"/>
                </a:lnTo>
                <a:lnTo>
                  <a:pt x="1216029" y="1027385"/>
                </a:lnTo>
                <a:lnTo>
                  <a:pt x="1256007" y="1017273"/>
                </a:lnTo>
                <a:lnTo>
                  <a:pt x="1297842" y="1008416"/>
                </a:lnTo>
                <a:lnTo>
                  <a:pt x="1341789" y="1000794"/>
                </a:lnTo>
                <a:lnTo>
                  <a:pt x="1388105" y="994388"/>
                </a:lnTo>
                <a:lnTo>
                  <a:pt x="1437046" y="989177"/>
                </a:lnTo>
                <a:lnTo>
                  <a:pt x="1488867" y="985143"/>
                </a:lnTo>
                <a:lnTo>
                  <a:pt x="1543826" y="982266"/>
                </a:lnTo>
                <a:lnTo>
                  <a:pt x="1602178" y="980526"/>
                </a:lnTo>
                <a:lnTo>
                  <a:pt x="1645081" y="981061"/>
                </a:lnTo>
                <a:lnTo>
                  <a:pt x="1688514" y="984356"/>
                </a:lnTo>
                <a:lnTo>
                  <a:pt x="1732322" y="990203"/>
                </a:lnTo>
                <a:lnTo>
                  <a:pt x="1776348" y="998395"/>
                </a:lnTo>
                <a:lnTo>
                  <a:pt x="1820437" y="1008722"/>
                </a:lnTo>
                <a:lnTo>
                  <a:pt x="1864433" y="1020978"/>
                </a:lnTo>
                <a:lnTo>
                  <a:pt x="1908181" y="1034954"/>
                </a:lnTo>
                <a:lnTo>
                  <a:pt x="1951525" y="1050441"/>
                </a:lnTo>
                <a:lnTo>
                  <a:pt x="1994309" y="1067233"/>
                </a:lnTo>
                <a:lnTo>
                  <a:pt x="2036378" y="1085121"/>
                </a:lnTo>
                <a:lnTo>
                  <a:pt x="2077576" y="1103898"/>
                </a:lnTo>
                <a:lnTo>
                  <a:pt x="2117748" y="1123354"/>
                </a:lnTo>
                <a:lnTo>
                  <a:pt x="2156737" y="1143282"/>
                </a:lnTo>
                <a:lnTo>
                  <a:pt x="2194388" y="1163475"/>
                </a:lnTo>
                <a:lnTo>
                  <a:pt x="2230546" y="1183724"/>
                </a:lnTo>
                <a:lnTo>
                  <a:pt x="2265055" y="1203821"/>
                </a:lnTo>
                <a:lnTo>
                  <a:pt x="2297759" y="1223558"/>
                </a:lnTo>
                <a:lnTo>
                  <a:pt x="2357130" y="1261120"/>
                </a:lnTo>
                <a:lnTo>
                  <a:pt x="2389823" y="1283249"/>
                </a:lnTo>
                <a:lnTo>
                  <a:pt x="2414839" y="1314813"/>
                </a:lnTo>
                <a:lnTo>
                  <a:pt x="2423675" y="1349991"/>
                </a:lnTo>
                <a:lnTo>
                  <a:pt x="2423428" y="1361896"/>
                </a:lnTo>
                <a:lnTo>
                  <a:pt x="2407462" y="1406219"/>
                </a:lnTo>
                <a:lnTo>
                  <a:pt x="2351933" y="1449192"/>
                </a:lnTo>
                <a:lnTo>
                  <a:pt x="2286919" y="1487138"/>
                </a:lnTo>
                <a:lnTo>
                  <a:pt x="2251209" y="1507000"/>
                </a:lnTo>
                <a:lnTo>
                  <a:pt x="2213658" y="1527126"/>
                </a:lnTo>
                <a:lnTo>
                  <a:pt x="2174487" y="1547268"/>
                </a:lnTo>
                <a:lnTo>
                  <a:pt x="2133915" y="1567178"/>
                </a:lnTo>
                <a:lnTo>
                  <a:pt x="2092164" y="1586609"/>
                </a:lnTo>
                <a:lnTo>
                  <a:pt x="2049453" y="1605313"/>
                </a:lnTo>
                <a:lnTo>
                  <a:pt x="2019036" y="1617725"/>
                </a:lnTo>
              </a:path>
            </a:pathLst>
          </a:custGeom>
          <a:solidFill>
            <a:srgbClr val="C6D3C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7138971" y="8840726"/>
            <a:ext cx="1910452" cy="1446273"/>
          </a:xfrm>
          <a:custGeom>
            <a:avLst/>
            <a:gdLst/>
            <a:ahLst/>
            <a:cxnLst/>
            <a:rect l="l" t="t" r="r" b="b"/>
            <a:pathLst>
              <a:path w="1910452" h="1446273">
                <a:moveTo>
                  <a:pt x="39988" y="1446273"/>
                </a:moveTo>
                <a:lnTo>
                  <a:pt x="0" y="1446273"/>
                </a:lnTo>
                <a:lnTo>
                  <a:pt x="22757" y="1382289"/>
                </a:lnTo>
                <a:lnTo>
                  <a:pt x="45638" y="1314652"/>
                </a:lnTo>
                <a:lnTo>
                  <a:pt x="68222" y="1243926"/>
                </a:lnTo>
                <a:lnTo>
                  <a:pt x="90085" y="1170682"/>
                </a:lnTo>
                <a:lnTo>
                  <a:pt x="110805" y="1095487"/>
                </a:lnTo>
                <a:lnTo>
                  <a:pt x="129959" y="1018912"/>
                </a:lnTo>
                <a:lnTo>
                  <a:pt x="147124" y="941524"/>
                </a:lnTo>
                <a:lnTo>
                  <a:pt x="161876" y="863893"/>
                </a:lnTo>
                <a:lnTo>
                  <a:pt x="173794" y="786588"/>
                </a:lnTo>
                <a:lnTo>
                  <a:pt x="182454" y="710177"/>
                </a:lnTo>
                <a:lnTo>
                  <a:pt x="187433" y="635231"/>
                </a:lnTo>
                <a:lnTo>
                  <a:pt x="189090" y="562445"/>
                </a:lnTo>
                <a:lnTo>
                  <a:pt x="188790" y="528358"/>
                </a:lnTo>
                <a:lnTo>
                  <a:pt x="186158" y="464652"/>
                </a:lnTo>
                <a:lnTo>
                  <a:pt x="181121" y="406712"/>
                </a:lnTo>
                <a:lnTo>
                  <a:pt x="174040" y="354307"/>
                </a:lnTo>
                <a:lnTo>
                  <a:pt x="165278" y="307206"/>
                </a:lnTo>
                <a:lnTo>
                  <a:pt x="155197" y="265180"/>
                </a:lnTo>
                <a:lnTo>
                  <a:pt x="144161" y="227996"/>
                </a:lnTo>
                <a:lnTo>
                  <a:pt x="126606" y="180799"/>
                </a:lnTo>
                <a:lnTo>
                  <a:pt x="103431" y="133257"/>
                </a:lnTo>
                <a:lnTo>
                  <a:pt x="81252" y="98271"/>
                </a:lnTo>
                <a:lnTo>
                  <a:pt x="52139" y="63396"/>
                </a:lnTo>
                <a:lnTo>
                  <a:pt x="29282" y="43525"/>
                </a:lnTo>
                <a:lnTo>
                  <a:pt x="27720" y="42324"/>
                </a:lnTo>
                <a:lnTo>
                  <a:pt x="10797" y="32811"/>
                </a:lnTo>
                <a:lnTo>
                  <a:pt x="29305" y="0"/>
                </a:lnTo>
                <a:lnTo>
                  <a:pt x="48769" y="10915"/>
                </a:lnTo>
                <a:lnTo>
                  <a:pt x="80783" y="37545"/>
                </a:lnTo>
                <a:lnTo>
                  <a:pt x="119108" y="85241"/>
                </a:lnTo>
                <a:lnTo>
                  <a:pt x="147018" y="133471"/>
                </a:lnTo>
                <a:lnTo>
                  <a:pt x="174043" y="196857"/>
                </a:lnTo>
                <a:lnTo>
                  <a:pt x="186481" y="234772"/>
                </a:lnTo>
                <a:lnTo>
                  <a:pt x="197806" y="277123"/>
                </a:lnTo>
                <a:lnTo>
                  <a:pt x="207721" y="324124"/>
                </a:lnTo>
                <a:lnTo>
                  <a:pt x="215929" y="375991"/>
                </a:lnTo>
                <a:lnTo>
                  <a:pt x="222134" y="432940"/>
                </a:lnTo>
                <a:lnTo>
                  <a:pt x="226037" y="495186"/>
                </a:lnTo>
                <a:lnTo>
                  <a:pt x="227342" y="562944"/>
                </a:lnTo>
                <a:lnTo>
                  <a:pt x="225752" y="636430"/>
                </a:lnTo>
                <a:lnTo>
                  <a:pt x="221857" y="698532"/>
                </a:lnTo>
                <a:lnTo>
                  <a:pt x="215429" y="761651"/>
                </a:lnTo>
                <a:lnTo>
                  <a:pt x="206702" y="825477"/>
                </a:lnTo>
                <a:lnTo>
                  <a:pt x="195909" y="889700"/>
                </a:lnTo>
                <a:lnTo>
                  <a:pt x="183284" y="954009"/>
                </a:lnTo>
                <a:lnTo>
                  <a:pt x="169060" y="1018093"/>
                </a:lnTo>
                <a:lnTo>
                  <a:pt x="153471" y="1081641"/>
                </a:lnTo>
                <a:lnTo>
                  <a:pt x="136750" y="1144344"/>
                </a:lnTo>
                <a:lnTo>
                  <a:pt x="119131" y="1205891"/>
                </a:lnTo>
                <a:lnTo>
                  <a:pt x="100847" y="1265970"/>
                </a:lnTo>
                <a:lnTo>
                  <a:pt x="82133" y="1324272"/>
                </a:lnTo>
                <a:lnTo>
                  <a:pt x="63222" y="1380486"/>
                </a:lnTo>
                <a:lnTo>
                  <a:pt x="44346" y="1434301"/>
                </a:lnTo>
                <a:lnTo>
                  <a:pt x="39988" y="1446273"/>
                </a:lnTo>
              </a:path>
              <a:path w="1910452" h="1446273">
                <a:moveTo>
                  <a:pt x="415615" y="1446273"/>
                </a:moveTo>
                <a:lnTo>
                  <a:pt x="345135" y="1446273"/>
                </a:lnTo>
                <a:lnTo>
                  <a:pt x="375728" y="1426862"/>
                </a:lnTo>
                <a:lnTo>
                  <a:pt x="447376" y="1382111"/>
                </a:lnTo>
                <a:lnTo>
                  <a:pt x="520109" y="1337502"/>
                </a:lnTo>
                <a:lnTo>
                  <a:pt x="593165" y="1293635"/>
                </a:lnTo>
                <a:lnTo>
                  <a:pt x="665786" y="1251111"/>
                </a:lnTo>
                <a:lnTo>
                  <a:pt x="737210" y="1210533"/>
                </a:lnTo>
                <a:lnTo>
                  <a:pt x="806677" y="1172502"/>
                </a:lnTo>
                <a:lnTo>
                  <a:pt x="873427" y="1137619"/>
                </a:lnTo>
                <a:lnTo>
                  <a:pt x="936698" y="1106486"/>
                </a:lnTo>
                <a:lnTo>
                  <a:pt x="995732" y="1079705"/>
                </a:lnTo>
                <a:lnTo>
                  <a:pt x="1049766" y="1057876"/>
                </a:lnTo>
                <a:lnTo>
                  <a:pt x="1098042" y="1041602"/>
                </a:lnTo>
                <a:lnTo>
                  <a:pt x="1139797" y="1031483"/>
                </a:lnTo>
                <a:lnTo>
                  <a:pt x="1201679" y="1022878"/>
                </a:lnTo>
                <a:lnTo>
                  <a:pt x="1262160" y="1019044"/>
                </a:lnTo>
                <a:lnTo>
                  <a:pt x="1321052" y="1019513"/>
                </a:lnTo>
                <a:lnTo>
                  <a:pt x="1378164" y="1023821"/>
                </a:lnTo>
                <a:lnTo>
                  <a:pt x="1433309" y="1031500"/>
                </a:lnTo>
                <a:lnTo>
                  <a:pt x="1486298" y="1042085"/>
                </a:lnTo>
                <a:lnTo>
                  <a:pt x="1536941" y="1055109"/>
                </a:lnTo>
                <a:lnTo>
                  <a:pt x="1585049" y="1070106"/>
                </a:lnTo>
                <a:lnTo>
                  <a:pt x="1630433" y="1086609"/>
                </a:lnTo>
                <a:lnTo>
                  <a:pt x="1672905" y="1104153"/>
                </a:lnTo>
                <a:lnTo>
                  <a:pt x="1712275" y="1122271"/>
                </a:lnTo>
                <a:lnTo>
                  <a:pt x="1748354" y="1140496"/>
                </a:lnTo>
                <a:lnTo>
                  <a:pt x="1809885" y="1175406"/>
                </a:lnTo>
                <a:lnTo>
                  <a:pt x="1855985" y="1205152"/>
                </a:lnTo>
                <a:lnTo>
                  <a:pt x="1876775" y="1219860"/>
                </a:lnTo>
                <a:lnTo>
                  <a:pt x="1616625" y="1121654"/>
                </a:lnTo>
                <a:lnTo>
                  <a:pt x="1573065" y="1105829"/>
                </a:lnTo>
                <a:lnTo>
                  <a:pt x="1526900" y="1091447"/>
                </a:lnTo>
                <a:lnTo>
                  <a:pt x="1478314" y="1078955"/>
                </a:lnTo>
                <a:lnTo>
                  <a:pt x="1427488" y="1068797"/>
                </a:lnTo>
                <a:lnTo>
                  <a:pt x="1374607" y="1061419"/>
                </a:lnTo>
                <a:lnTo>
                  <a:pt x="1319854" y="1057264"/>
                </a:lnTo>
                <a:lnTo>
                  <a:pt x="1263412" y="1056778"/>
                </a:lnTo>
                <a:lnTo>
                  <a:pt x="1205465" y="1060407"/>
                </a:lnTo>
                <a:lnTo>
                  <a:pt x="1146195" y="1068594"/>
                </a:lnTo>
                <a:lnTo>
                  <a:pt x="1098756" y="1080507"/>
                </a:lnTo>
                <a:lnTo>
                  <a:pt x="1042484" y="1100643"/>
                </a:lnTo>
                <a:lnTo>
                  <a:pt x="978589" y="1128053"/>
                </a:lnTo>
                <a:lnTo>
                  <a:pt x="908280" y="1161787"/>
                </a:lnTo>
                <a:lnTo>
                  <a:pt x="832769" y="1200894"/>
                </a:lnTo>
                <a:lnTo>
                  <a:pt x="753265" y="1244426"/>
                </a:lnTo>
                <a:lnTo>
                  <a:pt x="670978" y="1291433"/>
                </a:lnTo>
                <a:lnTo>
                  <a:pt x="587120" y="1340964"/>
                </a:lnTo>
                <a:lnTo>
                  <a:pt x="502899" y="1392069"/>
                </a:lnTo>
                <a:lnTo>
                  <a:pt x="419527" y="1443800"/>
                </a:lnTo>
                <a:lnTo>
                  <a:pt x="415615" y="1446273"/>
                </a:lnTo>
              </a:path>
              <a:path w="1910452" h="1446273">
                <a:moveTo>
                  <a:pt x="1886029" y="1276448"/>
                </a:moveTo>
                <a:lnTo>
                  <a:pt x="1849322" y="1246853"/>
                </a:lnTo>
                <a:lnTo>
                  <a:pt x="1813010" y="1222017"/>
                </a:lnTo>
                <a:lnTo>
                  <a:pt x="1761146" y="1190499"/>
                </a:lnTo>
                <a:lnTo>
                  <a:pt x="1695196" y="1155858"/>
                </a:lnTo>
                <a:lnTo>
                  <a:pt x="1657396" y="1138479"/>
                </a:lnTo>
                <a:lnTo>
                  <a:pt x="1616625" y="1121654"/>
                </a:lnTo>
                <a:lnTo>
                  <a:pt x="1876775" y="1219860"/>
                </a:lnTo>
                <a:lnTo>
                  <a:pt x="1885142" y="1226004"/>
                </a:lnTo>
                <a:lnTo>
                  <a:pt x="1892894" y="1231930"/>
                </a:lnTo>
                <a:lnTo>
                  <a:pt x="1895844" y="1234232"/>
                </a:lnTo>
                <a:lnTo>
                  <a:pt x="1910452" y="1246890"/>
                </a:lnTo>
                <a:lnTo>
                  <a:pt x="1886029" y="1276448"/>
                </a:lnTo>
              </a:path>
            </a:pathLst>
          </a:custGeom>
          <a:solidFill>
            <a:srgbClr val="FEF1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392734" y="9282118"/>
            <a:ext cx="2219845" cy="1004880"/>
          </a:xfrm>
          <a:custGeom>
            <a:avLst/>
            <a:gdLst/>
            <a:ahLst/>
            <a:cxnLst/>
            <a:rect l="l" t="t" r="r" b="b"/>
            <a:pathLst>
              <a:path w="2219845" h="1004880">
                <a:moveTo>
                  <a:pt x="2190480" y="663125"/>
                </a:moveTo>
                <a:lnTo>
                  <a:pt x="2197302" y="1001831"/>
                </a:lnTo>
                <a:lnTo>
                  <a:pt x="2195436" y="946614"/>
                </a:lnTo>
                <a:lnTo>
                  <a:pt x="2192565" y="890456"/>
                </a:lnTo>
                <a:lnTo>
                  <a:pt x="2188555" y="833861"/>
                </a:lnTo>
                <a:lnTo>
                  <a:pt x="2183266" y="777335"/>
                </a:lnTo>
                <a:lnTo>
                  <a:pt x="2176564" y="721384"/>
                </a:lnTo>
                <a:lnTo>
                  <a:pt x="2168311" y="666513"/>
                </a:lnTo>
                <a:lnTo>
                  <a:pt x="2158370" y="613227"/>
                </a:lnTo>
                <a:lnTo>
                  <a:pt x="2146604" y="562033"/>
                </a:lnTo>
                <a:lnTo>
                  <a:pt x="2132878" y="513435"/>
                </a:lnTo>
                <a:lnTo>
                  <a:pt x="2117053" y="467939"/>
                </a:lnTo>
                <a:lnTo>
                  <a:pt x="2098994" y="426050"/>
                </a:lnTo>
                <a:lnTo>
                  <a:pt x="2078563" y="388275"/>
                </a:lnTo>
                <a:lnTo>
                  <a:pt x="2046753" y="335327"/>
                </a:lnTo>
                <a:lnTo>
                  <a:pt x="2023669" y="299035"/>
                </a:lnTo>
                <a:lnTo>
                  <a:pt x="1999375" y="265897"/>
                </a:lnTo>
                <a:lnTo>
                  <a:pt x="1972295" y="236319"/>
                </a:lnTo>
                <a:lnTo>
                  <a:pt x="1940835" y="210698"/>
                </a:lnTo>
                <a:lnTo>
                  <a:pt x="1903469" y="189473"/>
                </a:lnTo>
                <a:lnTo>
                  <a:pt x="1847474" y="169577"/>
                </a:lnTo>
                <a:lnTo>
                  <a:pt x="1836348" y="165575"/>
                </a:lnTo>
                <a:lnTo>
                  <a:pt x="1789941" y="144805"/>
                </a:lnTo>
                <a:lnTo>
                  <a:pt x="1758062" y="128976"/>
                </a:lnTo>
                <a:lnTo>
                  <a:pt x="1737645" y="119036"/>
                </a:lnTo>
                <a:lnTo>
                  <a:pt x="1693060" y="98816"/>
                </a:lnTo>
                <a:lnTo>
                  <a:pt x="1642285" y="79001"/>
                </a:lnTo>
                <a:lnTo>
                  <a:pt x="1583895" y="60621"/>
                </a:lnTo>
                <a:lnTo>
                  <a:pt x="1516464" y="44706"/>
                </a:lnTo>
                <a:lnTo>
                  <a:pt x="1478913" y="37995"/>
                </a:lnTo>
                <a:lnTo>
                  <a:pt x="1438566" y="32287"/>
                </a:lnTo>
                <a:lnTo>
                  <a:pt x="1395247" y="27711"/>
                </a:lnTo>
                <a:lnTo>
                  <a:pt x="1348775" y="24395"/>
                </a:lnTo>
                <a:lnTo>
                  <a:pt x="1298974" y="22467"/>
                </a:lnTo>
                <a:lnTo>
                  <a:pt x="1245666" y="22058"/>
                </a:lnTo>
                <a:lnTo>
                  <a:pt x="1188671" y="23296"/>
                </a:lnTo>
                <a:lnTo>
                  <a:pt x="1127811" y="26309"/>
                </a:lnTo>
                <a:lnTo>
                  <a:pt x="1062909" y="31226"/>
                </a:lnTo>
                <a:lnTo>
                  <a:pt x="993786" y="38176"/>
                </a:lnTo>
                <a:lnTo>
                  <a:pt x="952844" y="44122"/>
                </a:lnTo>
                <a:lnTo>
                  <a:pt x="911941" y="52883"/>
                </a:lnTo>
                <a:lnTo>
                  <a:pt x="871095" y="64440"/>
                </a:lnTo>
                <a:lnTo>
                  <a:pt x="830321" y="78776"/>
                </a:lnTo>
                <a:lnTo>
                  <a:pt x="789637" y="95876"/>
                </a:lnTo>
                <a:lnTo>
                  <a:pt x="749059" y="115720"/>
                </a:lnTo>
                <a:lnTo>
                  <a:pt x="708604" y="138293"/>
                </a:lnTo>
                <a:lnTo>
                  <a:pt x="668288" y="163577"/>
                </a:lnTo>
                <a:lnTo>
                  <a:pt x="628127" y="191555"/>
                </a:lnTo>
                <a:lnTo>
                  <a:pt x="588138" y="222209"/>
                </a:lnTo>
                <a:lnTo>
                  <a:pt x="556278" y="248838"/>
                </a:lnTo>
                <a:lnTo>
                  <a:pt x="524542" y="277194"/>
                </a:lnTo>
                <a:lnTo>
                  <a:pt x="492947" y="307254"/>
                </a:lnTo>
                <a:lnTo>
                  <a:pt x="461515" y="338992"/>
                </a:lnTo>
                <a:lnTo>
                  <a:pt x="430264" y="372385"/>
                </a:lnTo>
                <a:lnTo>
                  <a:pt x="399216" y="407409"/>
                </a:lnTo>
                <a:lnTo>
                  <a:pt x="368389" y="444040"/>
                </a:lnTo>
                <a:lnTo>
                  <a:pt x="337803" y="482254"/>
                </a:lnTo>
                <a:lnTo>
                  <a:pt x="307479" y="522027"/>
                </a:lnTo>
                <a:lnTo>
                  <a:pt x="277435" y="563334"/>
                </a:lnTo>
                <a:lnTo>
                  <a:pt x="247170" y="607227"/>
                </a:lnTo>
                <a:lnTo>
                  <a:pt x="217795" y="651691"/>
                </a:lnTo>
                <a:lnTo>
                  <a:pt x="189309" y="696711"/>
                </a:lnTo>
                <a:lnTo>
                  <a:pt x="161713" y="742268"/>
                </a:lnTo>
                <a:lnTo>
                  <a:pt x="135005" y="788348"/>
                </a:lnTo>
                <a:lnTo>
                  <a:pt x="109187" y="834932"/>
                </a:lnTo>
                <a:lnTo>
                  <a:pt x="84256" y="882003"/>
                </a:lnTo>
                <a:lnTo>
                  <a:pt x="60213" y="929546"/>
                </a:lnTo>
                <a:lnTo>
                  <a:pt x="37058" y="977543"/>
                </a:lnTo>
                <a:lnTo>
                  <a:pt x="24371" y="1004880"/>
                </a:lnTo>
                <a:lnTo>
                  <a:pt x="0" y="1004880"/>
                </a:lnTo>
                <a:lnTo>
                  <a:pt x="22754" y="955543"/>
                </a:lnTo>
                <a:lnTo>
                  <a:pt x="46902" y="905865"/>
                </a:lnTo>
                <a:lnTo>
                  <a:pt x="72049" y="856707"/>
                </a:lnTo>
                <a:lnTo>
                  <a:pt x="98185" y="808081"/>
                </a:lnTo>
                <a:lnTo>
                  <a:pt x="125299" y="760003"/>
                </a:lnTo>
                <a:lnTo>
                  <a:pt x="153383" y="712484"/>
                </a:lnTo>
                <a:lnTo>
                  <a:pt x="182425" y="665540"/>
                </a:lnTo>
                <a:lnTo>
                  <a:pt x="212417" y="619183"/>
                </a:lnTo>
                <a:lnTo>
                  <a:pt x="243349" y="573428"/>
                </a:lnTo>
                <a:lnTo>
                  <a:pt x="274317" y="529683"/>
                </a:lnTo>
                <a:lnTo>
                  <a:pt x="304864" y="488657"/>
                </a:lnTo>
                <a:lnTo>
                  <a:pt x="335711" y="449201"/>
                </a:lnTo>
                <a:lnTo>
                  <a:pt x="366834" y="411332"/>
                </a:lnTo>
                <a:lnTo>
                  <a:pt x="398212" y="375068"/>
                </a:lnTo>
                <a:lnTo>
                  <a:pt x="429819" y="340425"/>
                </a:lnTo>
                <a:lnTo>
                  <a:pt x="461634" y="307422"/>
                </a:lnTo>
                <a:lnTo>
                  <a:pt x="493632" y="276076"/>
                </a:lnTo>
                <a:lnTo>
                  <a:pt x="525791" y="246403"/>
                </a:lnTo>
                <a:lnTo>
                  <a:pt x="558087" y="218421"/>
                </a:lnTo>
                <a:lnTo>
                  <a:pt x="594757" y="188991"/>
                </a:lnTo>
                <a:lnTo>
                  <a:pt x="635894" y="158906"/>
                </a:lnTo>
                <a:lnTo>
                  <a:pt x="677249" y="131596"/>
                </a:lnTo>
                <a:lnTo>
                  <a:pt x="718795" y="107073"/>
                </a:lnTo>
                <a:lnTo>
                  <a:pt x="760506" y="85345"/>
                </a:lnTo>
                <a:lnTo>
                  <a:pt x="802354" y="66425"/>
                </a:lnTo>
                <a:lnTo>
                  <a:pt x="844314" y="50322"/>
                </a:lnTo>
                <a:lnTo>
                  <a:pt x="886357" y="37048"/>
                </a:lnTo>
                <a:lnTo>
                  <a:pt x="928457" y="26613"/>
                </a:lnTo>
                <a:lnTo>
                  <a:pt x="970588" y="19028"/>
                </a:lnTo>
                <a:lnTo>
                  <a:pt x="1061765" y="9268"/>
                </a:lnTo>
                <a:lnTo>
                  <a:pt x="1127600" y="4293"/>
                </a:lnTo>
                <a:lnTo>
                  <a:pt x="1189336" y="1248"/>
                </a:lnTo>
                <a:lnTo>
                  <a:pt x="1247148" y="0"/>
                </a:lnTo>
                <a:lnTo>
                  <a:pt x="1301212" y="414"/>
                </a:lnTo>
                <a:lnTo>
                  <a:pt x="1351702" y="2359"/>
                </a:lnTo>
                <a:lnTo>
                  <a:pt x="1398793" y="5701"/>
                </a:lnTo>
                <a:lnTo>
                  <a:pt x="1442661" y="10305"/>
                </a:lnTo>
                <a:lnTo>
                  <a:pt x="1483481" y="16040"/>
                </a:lnTo>
                <a:lnTo>
                  <a:pt x="1521428" y="22772"/>
                </a:lnTo>
                <a:lnTo>
                  <a:pt x="1589403" y="38692"/>
                </a:lnTo>
                <a:lnTo>
                  <a:pt x="1647986" y="56999"/>
                </a:lnTo>
                <a:lnTo>
                  <a:pt x="1698579" y="76628"/>
                </a:lnTo>
                <a:lnTo>
                  <a:pt x="1742582" y="96510"/>
                </a:lnTo>
                <a:lnTo>
                  <a:pt x="1781397" y="115579"/>
                </a:lnTo>
                <a:lnTo>
                  <a:pt x="1794251" y="122005"/>
                </a:lnTo>
                <a:lnTo>
                  <a:pt x="1806626" y="128104"/>
                </a:lnTo>
                <a:lnTo>
                  <a:pt x="1841415" y="143692"/>
                </a:lnTo>
                <a:lnTo>
                  <a:pt x="1863200" y="151081"/>
                </a:lnTo>
                <a:lnTo>
                  <a:pt x="1880583" y="156499"/>
                </a:lnTo>
                <a:lnTo>
                  <a:pt x="1926721" y="176311"/>
                </a:lnTo>
                <a:lnTo>
                  <a:pt x="1965112" y="200989"/>
                </a:lnTo>
                <a:lnTo>
                  <a:pt x="1997388" y="229929"/>
                </a:lnTo>
                <a:lnTo>
                  <a:pt x="2025176" y="262530"/>
                </a:lnTo>
                <a:lnTo>
                  <a:pt x="2050108" y="298187"/>
                </a:lnTo>
                <a:lnTo>
                  <a:pt x="2098024" y="376083"/>
                </a:lnTo>
                <a:lnTo>
                  <a:pt x="2123686" y="424927"/>
                </a:lnTo>
                <a:lnTo>
                  <a:pt x="2145639" y="479886"/>
                </a:lnTo>
                <a:lnTo>
                  <a:pt x="2164155" y="539985"/>
                </a:lnTo>
                <a:lnTo>
                  <a:pt x="2179505" y="604246"/>
                </a:lnTo>
                <a:lnTo>
                  <a:pt x="2186077" y="637633"/>
                </a:lnTo>
                <a:lnTo>
                  <a:pt x="2190480" y="663125"/>
                </a:lnTo>
                <a:close/>
              </a:path>
              <a:path w="2219845" h="1004880">
                <a:moveTo>
                  <a:pt x="2219845" y="1004880"/>
                </a:moveTo>
                <a:lnTo>
                  <a:pt x="2197359" y="1004880"/>
                </a:lnTo>
                <a:lnTo>
                  <a:pt x="2190480" y="663125"/>
                </a:lnTo>
                <a:lnTo>
                  <a:pt x="2191959" y="671695"/>
                </a:lnTo>
                <a:lnTo>
                  <a:pt x="2201790" y="741354"/>
                </a:lnTo>
                <a:lnTo>
                  <a:pt x="2209266" y="812246"/>
                </a:lnTo>
                <a:lnTo>
                  <a:pt x="2214660" y="883397"/>
                </a:lnTo>
                <a:lnTo>
                  <a:pt x="2218242" y="953829"/>
                </a:lnTo>
                <a:lnTo>
                  <a:pt x="2219845" y="1004880"/>
                </a:lnTo>
                <a:close/>
              </a:path>
            </a:pathLst>
          </a:custGeom>
          <a:solidFill>
            <a:srgbClr val="183C3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83186" y="2361969"/>
            <a:ext cx="819149" cy="807255"/>
          </a:xfrm>
          <a:custGeom>
            <a:avLst/>
            <a:gdLst/>
            <a:ahLst/>
            <a:cxnLst/>
            <a:rect l="l" t="t" r="r" b="b"/>
            <a:pathLst>
              <a:path w="819149" h="807255">
                <a:moveTo>
                  <a:pt x="511079" y="311020"/>
                </a:moveTo>
                <a:lnTo>
                  <a:pt x="427855" y="311020"/>
                </a:lnTo>
                <a:lnTo>
                  <a:pt x="430396" y="297042"/>
                </a:lnTo>
                <a:lnTo>
                  <a:pt x="432962" y="286558"/>
                </a:lnTo>
                <a:lnTo>
                  <a:pt x="435559" y="272579"/>
                </a:lnTo>
                <a:lnTo>
                  <a:pt x="438193" y="262096"/>
                </a:lnTo>
                <a:lnTo>
                  <a:pt x="440872" y="248117"/>
                </a:lnTo>
                <a:lnTo>
                  <a:pt x="443602" y="237633"/>
                </a:lnTo>
                <a:lnTo>
                  <a:pt x="446389" y="227149"/>
                </a:lnTo>
                <a:lnTo>
                  <a:pt x="449240" y="213171"/>
                </a:lnTo>
                <a:lnTo>
                  <a:pt x="452162" y="202687"/>
                </a:lnTo>
                <a:lnTo>
                  <a:pt x="455160" y="192203"/>
                </a:lnTo>
                <a:lnTo>
                  <a:pt x="458241" y="178225"/>
                </a:lnTo>
                <a:lnTo>
                  <a:pt x="461413" y="167741"/>
                </a:lnTo>
                <a:lnTo>
                  <a:pt x="464681" y="153762"/>
                </a:lnTo>
                <a:lnTo>
                  <a:pt x="468052" y="139784"/>
                </a:lnTo>
                <a:lnTo>
                  <a:pt x="478847" y="101343"/>
                </a:lnTo>
                <a:lnTo>
                  <a:pt x="484756" y="76881"/>
                </a:lnTo>
                <a:lnTo>
                  <a:pt x="489747" y="55913"/>
                </a:lnTo>
                <a:lnTo>
                  <a:pt x="493880" y="41935"/>
                </a:lnTo>
                <a:lnTo>
                  <a:pt x="497215" y="27956"/>
                </a:lnTo>
                <a:lnTo>
                  <a:pt x="499810" y="17473"/>
                </a:lnTo>
                <a:lnTo>
                  <a:pt x="501726" y="6989"/>
                </a:lnTo>
                <a:lnTo>
                  <a:pt x="503020" y="3494"/>
                </a:lnTo>
                <a:lnTo>
                  <a:pt x="503754" y="0"/>
                </a:lnTo>
                <a:lnTo>
                  <a:pt x="503985" y="0"/>
                </a:lnTo>
                <a:lnTo>
                  <a:pt x="592495" y="17473"/>
                </a:lnTo>
                <a:lnTo>
                  <a:pt x="590989" y="20967"/>
                </a:lnTo>
                <a:lnTo>
                  <a:pt x="589193" y="27956"/>
                </a:lnTo>
                <a:lnTo>
                  <a:pt x="586779" y="34946"/>
                </a:lnTo>
                <a:lnTo>
                  <a:pt x="583803" y="45429"/>
                </a:lnTo>
                <a:lnTo>
                  <a:pt x="580325" y="55913"/>
                </a:lnTo>
                <a:lnTo>
                  <a:pt x="576401" y="69892"/>
                </a:lnTo>
                <a:lnTo>
                  <a:pt x="572090" y="83870"/>
                </a:lnTo>
                <a:lnTo>
                  <a:pt x="567448" y="97849"/>
                </a:lnTo>
                <a:lnTo>
                  <a:pt x="562533" y="115322"/>
                </a:lnTo>
                <a:lnTo>
                  <a:pt x="557404" y="132795"/>
                </a:lnTo>
                <a:lnTo>
                  <a:pt x="552117" y="153762"/>
                </a:lnTo>
                <a:lnTo>
                  <a:pt x="546731" y="171236"/>
                </a:lnTo>
                <a:lnTo>
                  <a:pt x="541302" y="192203"/>
                </a:lnTo>
                <a:lnTo>
                  <a:pt x="535890" y="213171"/>
                </a:lnTo>
                <a:lnTo>
                  <a:pt x="530550" y="230644"/>
                </a:lnTo>
                <a:lnTo>
                  <a:pt x="525342" y="251612"/>
                </a:lnTo>
                <a:lnTo>
                  <a:pt x="520322" y="272579"/>
                </a:lnTo>
                <a:lnTo>
                  <a:pt x="515548" y="293547"/>
                </a:lnTo>
                <a:lnTo>
                  <a:pt x="511079" y="311020"/>
                </a:lnTo>
                <a:close/>
              </a:path>
              <a:path w="819149" h="807255">
                <a:moveTo>
                  <a:pt x="31673" y="587095"/>
                </a:moveTo>
                <a:lnTo>
                  <a:pt x="27073" y="587095"/>
                </a:lnTo>
                <a:lnTo>
                  <a:pt x="0" y="531181"/>
                </a:lnTo>
                <a:lnTo>
                  <a:pt x="17413" y="524192"/>
                </a:lnTo>
                <a:lnTo>
                  <a:pt x="30058" y="517202"/>
                </a:lnTo>
                <a:lnTo>
                  <a:pt x="45561" y="513708"/>
                </a:lnTo>
                <a:lnTo>
                  <a:pt x="63586" y="506718"/>
                </a:lnTo>
                <a:lnTo>
                  <a:pt x="83795" y="496235"/>
                </a:lnTo>
                <a:lnTo>
                  <a:pt x="105850" y="489245"/>
                </a:lnTo>
                <a:lnTo>
                  <a:pt x="129416" y="478762"/>
                </a:lnTo>
                <a:lnTo>
                  <a:pt x="154154" y="468278"/>
                </a:lnTo>
                <a:lnTo>
                  <a:pt x="283638" y="415859"/>
                </a:lnTo>
                <a:lnTo>
                  <a:pt x="308333" y="405375"/>
                </a:lnTo>
                <a:lnTo>
                  <a:pt x="331841" y="394891"/>
                </a:lnTo>
                <a:lnTo>
                  <a:pt x="353825" y="384407"/>
                </a:lnTo>
                <a:lnTo>
                  <a:pt x="373948" y="373923"/>
                </a:lnTo>
                <a:lnTo>
                  <a:pt x="391872" y="366934"/>
                </a:lnTo>
                <a:lnTo>
                  <a:pt x="331126" y="324999"/>
                </a:lnTo>
                <a:lnTo>
                  <a:pt x="316002" y="318009"/>
                </a:lnTo>
                <a:lnTo>
                  <a:pt x="300984" y="307525"/>
                </a:lnTo>
                <a:lnTo>
                  <a:pt x="271437" y="286558"/>
                </a:lnTo>
                <a:lnTo>
                  <a:pt x="256989" y="279569"/>
                </a:lnTo>
                <a:lnTo>
                  <a:pt x="242814" y="269085"/>
                </a:lnTo>
                <a:lnTo>
                  <a:pt x="228952" y="258601"/>
                </a:lnTo>
                <a:lnTo>
                  <a:pt x="215445" y="251612"/>
                </a:lnTo>
                <a:lnTo>
                  <a:pt x="202334" y="244622"/>
                </a:lnTo>
                <a:lnTo>
                  <a:pt x="189660" y="234139"/>
                </a:lnTo>
                <a:lnTo>
                  <a:pt x="177465" y="227149"/>
                </a:lnTo>
                <a:lnTo>
                  <a:pt x="165790" y="220160"/>
                </a:lnTo>
                <a:lnTo>
                  <a:pt x="154676" y="216666"/>
                </a:lnTo>
                <a:lnTo>
                  <a:pt x="144164" y="209676"/>
                </a:lnTo>
                <a:lnTo>
                  <a:pt x="134296" y="202687"/>
                </a:lnTo>
                <a:lnTo>
                  <a:pt x="125112" y="199192"/>
                </a:lnTo>
                <a:lnTo>
                  <a:pt x="102590" y="185214"/>
                </a:lnTo>
                <a:lnTo>
                  <a:pt x="85223" y="174730"/>
                </a:lnTo>
                <a:lnTo>
                  <a:pt x="72393" y="167741"/>
                </a:lnTo>
                <a:lnTo>
                  <a:pt x="63487" y="164246"/>
                </a:lnTo>
                <a:lnTo>
                  <a:pt x="57887" y="160752"/>
                </a:lnTo>
                <a:lnTo>
                  <a:pt x="54979" y="157257"/>
                </a:lnTo>
                <a:lnTo>
                  <a:pt x="54147" y="157257"/>
                </a:lnTo>
                <a:lnTo>
                  <a:pt x="89898" y="104838"/>
                </a:lnTo>
                <a:lnTo>
                  <a:pt x="96149" y="108333"/>
                </a:lnTo>
                <a:lnTo>
                  <a:pt x="103605" y="111827"/>
                </a:lnTo>
                <a:lnTo>
                  <a:pt x="113627" y="118816"/>
                </a:lnTo>
                <a:lnTo>
                  <a:pt x="125978" y="129300"/>
                </a:lnTo>
                <a:lnTo>
                  <a:pt x="140417" y="136289"/>
                </a:lnTo>
                <a:lnTo>
                  <a:pt x="156706" y="146773"/>
                </a:lnTo>
                <a:lnTo>
                  <a:pt x="174604" y="160752"/>
                </a:lnTo>
                <a:lnTo>
                  <a:pt x="193874" y="171236"/>
                </a:lnTo>
                <a:lnTo>
                  <a:pt x="214274" y="185214"/>
                </a:lnTo>
                <a:lnTo>
                  <a:pt x="235567" y="199192"/>
                </a:lnTo>
                <a:lnTo>
                  <a:pt x="257513" y="209676"/>
                </a:lnTo>
                <a:lnTo>
                  <a:pt x="347035" y="265590"/>
                </a:lnTo>
                <a:lnTo>
                  <a:pt x="368654" y="276074"/>
                </a:lnTo>
                <a:lnTo>
                  <a:pt x="389490" y="290052"/>
                </a:lnTo>
                <a:lnTo>
                  <a:pt x="409304" y="300536"/>
                </a:lnTo>
                <a:lnTo>
                  <a:pt x="427855" y="311020"/>
                </a:lnTo>
                <a:lnTo>
                  <a:pt x="741468" y="311020"/>
                </a:lnTo>
                <a:lnTo>
                  <a:pt x="725433" y="314515"/>
                </a:lnTo>
                <a:lnTo>
                  <a:pt x="708399" y="321504"/>
                </a:lnTo>
                <a:lnTo>
                  <a:pt x="690496" y="328493"/>
                </a:lnTo>
                <a:lnTo>
                  <a:pt x="671856" y="331988"/>
                </a:lnTo>
                <a:lnTo>
                  <a:pt x="632888" y="345966"/>
                </a:lnTo>
                <a:lnTo>
                  <a:pt x="531753" y="380912"/>
                </a:lnTo>
                <a:lnTo>
                  <a:pt x="533611" y="380912"/>
                </a:lnTo>
                <a:lnTo>
                  <a:pt x="545018" y="387902"/>
                </a:lnTo>
                <a:lnTo>
                  <a:pt x="556160" y="394891"/>
                </a:lnTo>
                <a:lnTo>
                  <a:pt x="567073" y="401880"/>
                </a:lnTo>
                <a:lnTo>
                  <a:pt x="577788" y="408869"/>
                </a:lnTo>
                <a:lnTo>
                  <a:pt x="598764" y="422848"/>
                </a:lnTo>
                <a:lnTo>
                  <a:pt x="470664" y="422848"/>
                </a:lnTo>
                <a:lnTo>
                  <a:pt x="469731" y="426342"/>
                </a:lnTo>
                <a:lnTo>
                  <a:pt x="406451" y="426342"/>
                </a:lnTo>
                <a:lnTo>
                  <a:pt x="299963" y="468278"/>
                </a:lnTo>
                <a:lnTo>
                  <a:pt x="265672" y="482256"/>
                </a:lnTo>
                <a:lnTo>
                  <a:pt x="249002" y="489245"/>
                </a:lnTo>
                <a:lnTo>
                  <a:pt x="232725" y="496235"/>
                </a:lnTo>
                <a:lnTo>
                  <a:pt x="216895" y="503224"/>
                </a:lnTo>
                <a:lnTo>
                  <a:pt x="201569" y="506718"/>
                </a:lnTo>
                <a:lnTo>
                  <a:pt x="186801" y="513708"/>
                </a:lnTo>
                <a:lnTo>
                  <a:pt x="172648" y="520697"/>
                </a:lnTo>
                <a:lnTo>
                  <a:pt x="159165" y="527686"/>
                </a:lnTo>
                <a:lnTo>
                  <a:pt x="146409" y="531181"/>
                </a:lnTo>
                <a:lnTo>
                  <a:pt x="134434" y="538170"/>
                </a:lnTo>
                <a:lnTo>
                  <a:pt x="123296" y="541665"/>
                </a:lnTo>
                <a:lnTo>
                  <a:pt x="113051" y="548654"/>
                </a:lnTo>
                <a:lnTo>
                  <a:pt x="103756" y="552148"/>
                </a:lnTo>
                <a:lnTo>
                  <a:pt x="80424" y="566127"/>
                </a:lnTo>
                <a:lnTo>
                  <a:pt x="62048" y="573116"/>
                </a:lnTo>
                <a:lnTo>
                  <a:pt x="48129" y="580105"/>
                </a:lnTo>
                <a:lnTo>
                  <a:pt x="38170" y="583600"/>
                </a:lnTo>
                <a:lnTo>
                  <a:pt x="31673" y="587095"/>
                </a:lnTo>
                <a:close/>
              </a:path>
              <a:path w="819149" h="807255">
                <a:moveTo>
                  <a:pt x="741468" y="311020"/>
                </a:moveTo>
                <a:lnTo>
                  <a:pt x="511079" y="311020"/>
                </a:lnTo>
                <a:lnTo>
                  <a:pt x="534639" y="304031"/>
                </a:lnTo>
                <a:lnTo>
                  <a:pt x="546249" y="297042"/>
                </a:lnTo>
                <a:lnTo>
                  <a:pt x="569303" y="290052"/>
                </a:lnTo>
                <a:lnTo>
                  <a:pt x="580817" y="283063"/>
                </a:lnTo>
                <a:lnTo>
                  <a:pt x="603991" y="276074"/>
                </a:lnTo>
                <a:lnTo>
                  <a:pt x="615722" y="269085"/>
                </a:lnTo>
                <a:lnTo>
                  <a:pt x="651902" y="258601"/>
                </a:lnTo>
                <a:lnTo>
                  <a:pt x="664407" y="251612"/>
                </a:lnTo>
                <a:lnTo>
                  <a:pt x="688375" y="244622"/>
                </a:lnTo>
                <a:lnTo>
                  <a:pt x="709268" y="234139"/>
                </a:lnTo>
                <a:lnTo>
                  <a:pt x="727216" y="227149"/>
                </a:lnTo>
                <a:lnTo>
                  <a:pt x="742349" y="220160"/>
                </a:lnTo>
                <a:lnTo>
                  <a:pt x="754797" y="216666"/>
                </a:lnTo>
                <a:lnTo>
                  <a:pt x="764690" y="213171"/>
                </a:lnTo>
                <a:lnTo>
                  <a:pt x="772159" y="209676"/>
                </a:lnTo>
                <a:lnTo>
                  <a:pt x="777333" y="206182"/>
                </a:lnTo>
                <a:lnTo>
                  <a:pt x="781316" y="206182"/>
                </a:lnTo>
                <a:lnTo>
                  <a:pt x="819149" y="286558"/>
                </a:lnTo>
                <a:lnTo>
                  <a:pt x="792987" y="293547"/>
                </a:lnTo>
                <a:lnTo>
                  <a:pt x="770014" y="300536"/>
                </a:lnTo>
                <a:lnTo>
                  <a:pt x="756372" y="304031"/>
                </a:lnTo>
                <a:lnTo>
                  <a:pt x="741468" y="311020"/>
                </a:lnTo>
                <a:close/>
              </a:path>
              <a:path w="819149" h="807255">
                <a:moveTo>
                  <a:pt x="758407" y="636019"/>
                </a:moveTo>
                <a:lnTo>
                  <a:pt x="742335" y="622041"/>
                </a:lnTo>
                <a:lnTo>
                  <a:pt x="723798" y="608062"/>
                </a:lnTo>
                <a:lnTo>
                  <a:pt x="712357" y="601073"/>
                </a:lnTo>
                <a:lnTo>
                  <a:pt x="699640" y="590589"/>
                </a:lnTo>
                <a:lnTo>
                  <a:pt x="685776" y="580105"/>
                </a:lnTo>
                <a:lnTo>
                  <a:pt x="670895" y="569622"/>
                </a:lnTo>
                <a:lnTo>
                  <a:pt x="655127" y="555643"/>
                </a:lnTo>
                <a:lnTo>
                  <a:pt x="638600" y="545159"/>
                </a:lnTo>
                <a:lnTo>
                  <a:pt x="621445" y="531181"/>
                </a:lnTo>
                <a:lnTo>
                  <a:pt x="603790" y="520697"/>
                </a:lnTo>
                <a:lnTo>
                  <a:pt x="585764" y="506718"/>
                </a:lnTo>
                <a:lnTo>
                  <a:pt x="512549" y="450805"/>
                </a:lnTo>
                <a:lnTo>
                  <a:pt x="494613" y="440321"/>
                </a:lnTo>
                <a:lnTo>
                  <a:pt x="470664" y="422848"/>
                </a:lnTo>
                <a:lnTo>
                  <a:pt x="598764" y="422848"/>
                </a:lnTo>
                <a:lnTo>
                  <a:pt x="660471" y="464783"/>
                </a:lnTo>
                <a:lnTo>
                  <a:pt x="681530" y="478762"/>
                </a:lnTo>
                <a:lnTo>
                  <a:pt x="703282" y="492740"/>
                </a:lnTo>
                <a:lnTo>
                  <a:pt x="724420" y="506718"/>
                </a:lnTo>
                <a:lnTo>
                  <a:pt x="742925" y="520697"/>
                </a:lnTo>
                <a:lnTo>
                  <a:pt x="758892" y="531181"/>
                </a:lnTo>
                <a:lnTo>
                  <a:pt x="772418" y="541665"/>
                </a:lnTo>
                <a:lnTo>
                  <a:pt x="783598" y="548654"/>
                </a:lnTo>
                <a:lnTo>
                  <a:pt x="792530" y="552148"/>
                </a:lnTo>
                <a:lnTo>
                  <a:pt x="799309" y="559138"/>
                </a:lnTo>
                <a:lnTo>
                  <a:pt x="804032" y="559138"/>
                </a:lnTo>
                <a:lnTo>
                  <a:pt x="807695" y="562632"/>
                </a:lnTo>
                <a:lnTo>
                  <a:pt x="758407" y="636019"/>
                </a:lnTo>
                <a:close/>
              </a:path>
              <a:path w="819149" h="807255">
                <a:moveTo>
                  <a:pt x="386728" y="807255"/>
                </a:moveTo>
                <a:lnTo>
                  <a:pt x="386319" y="807255"/>
                </a:lnTo>
                <a:lnTo>
                  <a:pt x="322453" y="793277"/>
                </a:lnTo>
                <a:lnTo>
                  <a:pt x="326082" y="779298"/>
                </a:lnTo>
                <a:lnTo>
                  <a:pt x="328723" y="768814"/>
                </a:lnTo>
                <a:lnTo>
                  <a:pt x="331966" y="754836"/>
                </a:lnTo>
                <a:lnTo>
                  <a:pt x="335742" y="737363"/>
                </a:lnTo>
                <a:lnTo>
                  <a:pt x="339984" y="719890"/>
                </a:lnTo>
                <a:lnTo>
                  <a:pt x="344623" y="702417"/>
                </a:lnTo>
                <a:lnTo>
                  <a:pt x="349591" y="681449"/>
                </a:lnTo>
                <a:lnTo>
                  <a:pt x="354820" y="656987"/>
                </a:lnTo>
                <a:lnTo>
                  <a:pt x="360241" y="636019"/>
                </a:lnTo>
                <a:lnTo>
                  <a:pt x="365787" y="611557"/>
                </a:lnTo>
                <a:lnTo>
                  <a:pt x="376980" y="562632"/>
                </a:lnTo>
                <a:lnTo>
                  <a:pt x="382490" y="538170"/>
                </a:lnTo>
                <a:lnTo>
                  <a:pt x="387852" y="513708"/>
                </a:lnTo>
                <a:lnTo>
                  <a:pt x="392997" y="489245"/>
                </a:lnTo>
                <a:lnTo>
                  <a:pt x="397857" y="468278"/>
                </a:lnTo>
                <a:lnTo>
                  <a:pt x="402364" y="447310"/>
                </a:lnTo>
                <a:lnTo>
                  <a:pt x="406451" y="426342"/>
                </a:lnTo>
                <a:lnTo>
                  <a:pt x="469731" y="426342"/>
                </a:lnTo>
                <a:lnTo>
                  <a:pt x="456833" y="475267"/>
                </a:lnTo>
                <a:lnTo>
                  <a:pt x="443707" y="527686"/>
                </a:lnTo>
                <a:lnTo>
                  <a:pt x="435535" y="562632"/>
                </a:lnTo>
                <a:lnTo>
                  <a:pt x="431664" y="576611"/>
                </a:lnTo>
                <a:lnTo>
                  <a:pt x="427955" y="594084"/>
                </a:lnTo>
                <a:lnTo>
                  <a:pt x="424422" y="608062"/>
                </a:lnTo>
                <a:lnTo>
                  <a:pt x="421079" y="625535"/>
                </a:lnTo>
                <a:lnTo>
                  <a:pt x="417941" y="639514"/>
                </a:lnTo>
                <a:lnTo>
                  <a:pt x="415020" y="653492"/>
                </a:lnTo>
                <a:lnTo>
                  <a:pt x="412331" y="667471"/>
                </a:lnTo>
                <a:lnTo>
                  <a:pt x="409888" y="677955"/>
                </a:lnTo>
                <a:lnTo>
                  <a:pt x="407705" y="691933"/>
                </a:lnTo>
                <a:lnTo>
                  <a:pt x="405796" y="702417"/>
                </a:lnTo>
                <a:lnTo>
                  <a:pt x="404174" y="712901"/>
                </a:lnTo>
                <a:lnTo>
                  <a:pt x="402855" y="719890"/>
                </a:lnTo>
                <a:lnTo>
                  <a:pt x="398899" y="747847"/>
                </a:lnTo>
                <a:lnTo>
                  <a:pt x="395355" y="768814"/>
                </a:lnTo>
                <a:lnTo>
                  <a:pt x="392294" y="782793"/>
                </a:lnTo>
                <a:lnTo>
                  <a:pt x="389788" y="796771"/>
                </a:lnTo>
                <a:lnTo>
                  <a:pt x="387909" y="803761"/>
                </a:lnTo>
                <a:lnTo>
                  <a:pt x="386728" y="807255"/>
                </a:lnTo>
                <a:close/>
              </a:path>
            </a:pathLst>
          </a:custGeom>
          <a:solidFill>
            <a:srgbClr val="183C3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2673589" y="7802075"/>
            <a:ext cx="95249" cy="95249"/>
          </a:xfrm>
          <a:custGeom>
            <a:avLst/>
            <a:gdLst/>
            <a:ahLst/>
            <a:cxnLst/>
            <a:rect l="l" t="t" r="r" b="b"/>
            <a:pathLst>
              <a:path w="95249" h="95249">
                <a:moveTo>
                  <a:pt x="53940" y="95249"/>
                </a:moveTo>
                <a:lnTo>
                  <a:pt x="41309" y="95249"/>
                </a:lnTo>
                <a:lnTo>
                  <a:pt x="35234" y="94041"/>
                </a:lnTo>
                <a:lnTo>
                  <a:pt x="1208" y="60015"/>
                </a:lnTo>
                <a:lnTo>
                  <a:pt x="0" y="53940"/>
                </a:lnTo>
                <a:lnTo>
                  <a:pt x="0" y="41309"/>
                </a:lnTo>
                <a:lnTo>
                  <a:pt x="23564" y="6042"/>
                </a:lnTo>
                <a:lnTo>
                  <a:pt x="41309" y="0"/>
                </a:lnTo>
                <a:lnTo>
                  <a:pt x="53940" y="0"/>
                </a:lnTo>
                <a:lnTo>
                  <a:pt x="89207" y="23564"/>
                </a:lnTo>
                <a:lnTo>
                  <a:pt x="95249" y="41309"/>
                </a:lnTo>
                <a:lnTo>
                  <a:pt x="95249" y="53940"/>
                </a:lnTo>
                <a:lnTo>
                  <a:pt x="71685" y="89207"/>
                </a:lnTo>
                <a:lnTo>
                  <a:pt x="53940" y="95249"/>
                </a:lnTo>
                <a:close/>
              </a:path>
            </a:pathLst>
          </a:custGeom>
          <a:solidFill>
            <a:srgbClr val="FEF1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382046" y="2294301"/>
            <a:ext cx="14876780" cy="72669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0" marR="11032490" indent="0">
              <a:lnSpc>
                <a:spcPct val="116399"/>
              </a:lnSpc>
            </a:pPr>
            <a:r>
              <a:rPr dirty="0" smtClean="0" sz="2900" spc="-240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2900" spc="14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900" spc="14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114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900" spc="85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-30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2900" spc="-6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900" spc="14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900" spc="-6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150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900" spc="-5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2900" spc="9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900" spc="15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2900" spc="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-11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9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15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2900" spc="-6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900" spc="20">
                <a:solidFill>
                  <a:srgbClr val="FEF1EB"/>
                </a:solidFill>
                <a:latin typeface="Arial"/>
                <a:cs typeface="Arial"/>
              </a:rPr>
              <a:t>v</a:t>
            </a:r>
            <a:r>
              <a:rPr dirty="0" smtClean="0" sz="2900" spc="9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900" spc="14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9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900" spc="15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900" spc="114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900" spc="14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2900" spc="14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9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2900" spc="114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15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9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-25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-10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900" spc="80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2900" spc="-11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900" spc="-165">
                <a:solidFill>
                  <a:srgbClr val="FEF1EB"/>
                </a:solidFill>
                <a:latin typeface="Arial"/>
                <a:cs typeface="Arial"/>
              </a:rPr>
              <a:t>.</a:t>
            </a:r>
            <a:endParaRPr sz="29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 marL="2644140" marR="8228965" indent="-427990">
              <a:lnSpc>
                <a:spcPct val="116399"/>
              </a:lnSpc>
            </a:pPr>
            <a:r>
              <a:rPr dirty="0" smtClean="0" sz="2900" spc="-9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14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900" spc="14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900" spc="-6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2900" spc="-6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15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9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9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900" spc="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900" spc="20">
                <a:solidFill>
                  <a:srgbClr val="FEF1EB"/>
                </a:solidFill>
                <a:latin typeface="Arial"/>
                <a:cs typeface="Arial"/>
              </a:rPr>
              <a:t>v</a:t>
            </a:r>
            <a:r>
              <a:rPr dirty="0" smtClean="0" sz="29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9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900" spc="1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2900" spc="-6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29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114">
                <a:solidFill>
                  <a:srgbClr val="FEF1EB"/>
                </a:solidFill>
                <a:latin typeface="Arial"/>
                <a:cs typeface="Arial"/>
              </a:rPr>
              <a:t>ll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9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9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900" spc="-165">
                <a:solidFill>
                  <a:srgbClr val="FEF1EB"/>
                </a:solidFill>
                <a:latin typeface="Arial"/>
                <a:cs typeface="Arial"/>
              </a:rPr>
              <a:t>.</a:t>
            </a:r>
            <a:endParaRPr sz="290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51"/>
              </a:spcBef>
            </a:pPr>
            <a:endParaRPr sz="1400"/>
          </a:p>
          <a:p>
            <a:pPr algn="ctr" marL="5751830" marR="3512185" indent="0">
              <a:lnSpc>
                <a:spcPct val="116399"/>
              </a:lnSpc>
            </a:pPr>
            <a:r>
              <a:rPr dirty="0" smtClean="0" sz="2900" spc="-2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900" spc="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20">
                <a:solidFill>
                  <a:srgbClr val="FEF1EB"/>
                </a:solidFill>
                <a:latin typeface="Arial"/>
                <a:cs typeface="Arial"/>
              </a:rPr>
              <a:t>v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14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900" spc="-5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29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15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2900" spc="-6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2900" spc="9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2900" spc="14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9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2900" spc="114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20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2900" spc="-13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-30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2900" spc="-6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3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900" spc="14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900" spc="-6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20">
                <a:solidFill>
                  <a:srgbClr val="FEF1EB"/>
                </a:solidFill>
                <a:latin typeface="Arial"/>
                <a:cs typeface="Arial"/>
              </a:rPr>
              <a:t>v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114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9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2900" spc="9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900" spc="15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2900" spc="-6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-11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900" spc="80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2900" spc="-11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20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2900" spc="-13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14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114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1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2900" spc="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2900" spc="-6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14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2900" spc="114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9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9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900" spc="1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900" spc="80">
                <a:solidFill>
                  <a:srgbClr val="FEF1EB"/>
                </a:solidFill>
                <a:latin typeface="Arial"/>
                <a:cs typeface="Arial"/>
              </a:rPr>
              <a:t>k</a:t>
            </a:r>
            <a:r>
              <a:rPr dirty="0" smtClean="0" sz="2900" spc="-6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3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-5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900" spc="14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900" spc="-6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150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2900" spc="-6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2900" spc="114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1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14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11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900" spc="-165">
                <a:solidFill>
                  <a:srgbClr val="FEF1EB"/>
                </a:solidFill>
                <a:latin typeface="Arial"/>
                <a:cs typeface="Arial"/>
              </a:rPr>
              <a:t>.</a:t>
            </a:r>
            <a:endParaRPr sz="290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40"/>
              </a:spcBef>
            </a:pPr>
            <a:endParaRPr sz="1300"/>
          </a:p>
          <a:p>
            <a:pPr algn="ctr" marL="10549890" marR="12700" indent="-635">
              <a:lnSpc>
                <a:spcPct val="116399"/>
              </a:lnSpc>
            </a:pPr>
            <a:r>
              <a:rPr dirty="0" smtClean="0" sz="2900" spc="-45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2900" spc="85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2900" spc="-11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900" spc="9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900" spc="15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2900" spc="9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-11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900" spc="80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2900" spc="-11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20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2900" spc="-13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2900" spc="-6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3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150">
                <a:solidFill>
                  <a:srgbClr val="FEF1EB"/>
                </a:solidFill>
                <a:latin typeface="Arial"/>
                <a:cs typeface="Arial"/>
              </a:rPr>
              <a:t>ff</a:t>
            </a:r>
            <a:r>
              <a:rPr dirty="0" smtClean="0" sz="29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14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150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2900" spc="-6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2900" spc="-11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15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2900" spc="114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900" spc="27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27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14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900" spc="1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2900" spc="85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-11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s</a:t>
            </a:r>
            <a:endParaRPr sz="29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0"/>
              </a:spcBef>
            </a:pPr>
            <a:endParaRPr sz="550"/>
          </a:p>
          <a:p>
            <a:pPr algn="r" marR="891540">
              <a:lnSpc>
                <a:spcPct val="100000"/>
              </a:lnSpc>
            </a:pPr>
            <a:r>
              <a:rPr dirty="0" smtClean="0" sz="2900" spc="-30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2900" spc="9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900" spc="114">
                <a:solidFill>
                  <a:srgbClr val="FEF1EB"/>
                </a:solidFill>
                <a:latin typeface="Arial"/>
                <a:cs typeface="Arial"/>
              </a:rPr>
              <a:t>ll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2900" spc="-6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14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2900" spc="-5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2900" spc="-165">
                <a:solidFill>
                  <a:srgbClr val="FEF1EB"/>
                </a:solidFill>
                <a:latin typeface="Arial"/>
                <a:cs typeface="Arial"/>
              </a:rPr>
              <a:t>.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2316" y="6943252"/>
            <a:ext cx="1308309" cy="1456068"/>
          </a:xfrm>
          <a:custGeom>
            <a:avLst/>
            <a:gdLst/>
            <a:ahLst/>
            <a:cxnLst/>
            <a:rect l="l" t="t" r="r" b="b"/>
            <a:pathLst>
              <a:path w="1308309" h="1456068">
                <a:moveTo>
                  <a:pt x="961271" y="187523"/>
                </a:moveTo>
                <a:lnTo>
                  <a:pt x="615274" y="187523"/>
                </a:lnTo>
                <a:lnTo>
                  <a:pt x="615221" y="182008"/>
                </a:lnTo>
                <a:lnTo>
                  <a:pt x="615394" y="170977"/>
                </a:lnTo>
                <a:lnTo>
                  <a:pt x="616929" y="154431"/>
                </a:lnTo>
                <a:lnTo>
                  <a:pt x="618610" y="143400"/>
                </a:lnTo>
                <a:lnTo>
                  <a:pt x="621112" y="126854"/>
                </a:lnTo>
                <a:lnTo>
                  <a:pt x="624594" y="115823"/>
                </a:lnTo>
                <a:lnTo>
                  <a:pt x="629214" y="99277"/>
                </a:lnTo>
                <a:lnTo>
                  <a:pt x="635131" y="82731"/>
                </a:lnTo>
                <a:lnTo>
                  <a:pt x="642504" y="71700"/>
                </a:lnTo>
                <a:lnTo>
                  <a:pt x="651492" y="55154"/>
                </a:lnTo>
                <a:lnTo>
                  <a:pt x="662254" y="44123"/>
                </a:lnTo>
                <a:lnTo>
                  <a:pt x="706772" y="11030"/>
                </a:lnTo>
                <a:lnTo>
                  <a:pt x="748232" y="0"/>
                </a:lnTo>
                <a:lnTo>
                  <a:pt x="828031" y="0"/>
                </a:lnTo>
                <a:lnTo>
                  <a:pt x="852211" y="11030"/>
                </a:lnTo>
                <a:lnTo>
                  <a:pt x="873340" y="16546"/>
                </a:lnTo>
                <a:lnTo>
                  <a:pt x="891617" y="27577"/>
                </a:lnTo>
                <a:lnTo>
                  <a:pt x="907242" y="38607"/>
                </a:lnTo>
                <a:lnTo>
                  <a:pt x="920413" y="55154"/>
                </a:lnTo>
                <a:lnTo>
                  <a:pt x="931331" y="66184"/>
                </a:lnTo>
                <a:lnTo>
                  <a:pt x="940195" y="82731"/>
                </a:lnTo>
                <a:lnTo>
                  <a:pt x="947203" y="99277"/>
                </a:lnTo>
                <a:lnTo>
                  <a:pt x="952556" y="115823"/>
                </a:lnTo>
                <a:lnTo>
                  <a:pt x="956453" y="126854"/>
                </a:lnTo>
                <a:lnTo>
                  <a:pt x="959093" y="143400"/>
                </a:lnTo>
                <a:lnTo>
                  <a:pt x="960676" y="159946"/>
                </a:lnTo>
                <a:lnTo>
                  <a:pt x="961401" y="170977"/>
                </a:lnTo>
                <a:lnTo>
                  <a:pt x="961467" y="182008"/>
                </a:lnTo>
                <a:lnTo>
                  <a:pt x="961271" y="187523"/>
                </a:lnTo>
                <a:close/>
              </a:path>
              <a:path w="1308309" h="1456068">
                <a:moveTo>
                  <a:pt x="1308309" y="215100"/>
                </a:moveTo>
                <a:lnTo>
                  <a:pt x="960044" y="215100"/>
                </a:lnTo>
                <a:lnTo>
                  <a:pt x="963390" y="209585"/>
                </a:lnTo>
                <a:lnTo>
                  <a:pt x="968806" y="204070"/>
                </a:lnTo>
                <a:lnTo>
                  <a:pt x="976161" y="198554"/>
                </a:lnTo>
                <a:lnTo>
                  <a:pt x="985323" y="187523"/>
                </a:lnTo>
                <a:lnTo>
                  <a:pt x="996160" y="182008"/>
                </a:lnTo>
                <a:lnTo>
                  <a:pt x="1008540" y="170977"/>
                </a:lnTo>
                <a:lnTo>
                  <a:pt x="1022334" y="159946"/>
                </a:lnTo>
                <a:lnTo>
                  <a:pt x="1037407" y="148916"/>
                </a:lnTo>
                <a:lnTo>
                  <a:pt x="1053630" y="137885"/>
                </a:lnTo>
                <a:lnTo>
                  <a:pt x="1070871" y="132369"/>
                </a:lnTo>
                <a:lnTo>
                  <a:pt x="1088998" y="121339"/>
                </a:lnTo>
                <a:lnTo>
                  <a:pt x="1127383" y="110308"/>
                </a:lnTo>
                <a:lnTo>
                  <a:pt x="1167735" y="110308"/>
                </a:lnTo>
                <a:lnTo>
                  <a:pt x="1209000" y="121339"/>
                </a:lnTo>
                <a:lnTo>
                  <a:pt x="1250125" y="148916"/>
                </a:lnTo>
                <a:lnTo>
                  <a:pt x="1284734" y="182008"/>
                </a:lnTo>
                <a:lnTo>
                  <a:pt x="1297792" y="198554"/>
                </a:lnTo>
                <a:lnTo>
                  <a:pt x="1308309" y="215100"/>
                </a:lnTo>
                <a:close/>
              </a:path>
              <a:path w="1308309" h="1456068">
                <a:moveTo>
                  <a:pt x="433063" y="121339"/>
                </a:moveTo>
                <a:lnTo>
                  <a:pt x="363302" y="121339"/>
                </a:lnTo>
                <a:lnTo>
                  <a:pt x="386771" y="115823"/>
                </a:lnTo>
                <a:lnTo>
                  <a:pt x="410088" y="115823"/>
                </a:lnTo>
                <a:lnTo>
                  <a:pt x="433063" y="121339"/>
                </a:lnTo>
                <a:close/>
              </a:path>
              <a:path w="1308309" h="1456068">
                <a:moveTo>
                  <a:pt x="406699" y="1389883"/>
                </a:moveTo>
                <a:lnTo>
                  <a:pt x="340555" y="1389883"/>
                </a:lnTo>
                <a:lnTo>
                  <a:pt x="320693" y="1384367"/>
                </a:lnTo>
                <a:lnTo>
                  <a:pt x="302463" y="1373336"/>
                </a:lnTo>
                <a:lnTo>
                  <a:pt x="286191" y="1362306"/>
                </a:lnTo>
                <a:lnTo>
                  <a:pt x="272201" y="1340244"/>
                </a:lnTo>
                <a:lnTo>
                  <a:pt x="260962" y="1323698"/>
                </a:lnTo>
                <a:lnTo>
                  <a:pt x="252564" y="1301636"/>
                </a:lnTo>
                <a:lnTo>
                  <a:pt x="246763" y="1279574"/>
                </a:lnTo>
                <a:lnTo>
                  <a:pt x="243312" y="1263028"/>
                </a:lnTo>
                <a:lnTo>
                  <a:pt x="241968" y="1240967"/>
                </a:lnTo>
                <a:lnTo>
                  <a:pt x="242486" y="1218905"/>
                </a:lnTo>
                <a:lnTo>
                  <a:pt x="248126" y="1180297"/>
                </a:lnTo>
                <a:lnTo>
                  <a:pt x="264426" y="1130658"/>
                </a:lnTo>
                <a:lnTo>
                  <a:pt x="284255" y="1086535"/>
                </a:lnTo>
                <a:lnTo>
                  <a:pt x="290506" y="1075504"/>
                </a:lnTo>
                <a:lnTo>
                  <a:pt x="296170" y="1064474"/>
                </a:lnTo>
                <a:lnTo>
                  <a:pt x="301001" y="1058958"/>
                </a:lnTo>
                <a:lnTo>
                  <a:pt x="304756" y="1053443"/>
                </a:lnTo>
                <a:lnTo>
                  <a:pt x="307188" y="1047927"/>
                </a:lnTo>
                <a:lnTo>
                  <a:pt x="292382" y="1047927"/>
                </a:lnTo>
                <a:lnTo>
                  <a:pt x="281123" y="1042412"/>
                </a:lnTo>
                <a:lnTo>
                  <a:pt x="267427" y="1042412"/>
                </a:lnTo>
                <a:lnTo>
                  <a:pt x="251641" y="1036896"/>
                </a:lnTo>
                <a:lnTo>
                  <a:pt x="234115" y="1031381"/>
                </a:lnTo>
                <a:lnTo>
                  <a:pt x="215196" y="1025866"/>
                </a:lnTo>
                <a:lnTo>
                  <a:pt x="195233" y="1020350"/>
                </a:lnTo>
                <a:lnTo>
                  <a:pt x="111906" y="976227"/>
                </a:lnTo>
                <a:lnTo>
                  <a:pt x="73035" y="943135"/>
                </a:lnTo>
                <a:lnTo>
                  <a:pt x="39739" y="904527"/>
                </a:lnTo>
                <a:lnTo>
                  <a:pt x="14806" y="854888"/>
                </a:lnTo>
                <a:lnTo>
                  <a:pt x="1346" y="799734"/>
                </a:lnTo>
                <a:lnTo>
                  <a:pt x="0" y="772157"/>
                </a:lnTo>
                <a:lnTo>
                  <a:pt x="1939" y="744580"/>
                </a:lnTo>
                <a:lnTo>
                  <a:pt x="6797" y="717003"/>
                </a:lnTo>
                <a:lnTo>
                  <a:pt x="14207" y="694941"/>
                </a:lnTo>
                <a:lnTo>
                  <a:pt x="23801" y="672879"/>
                </a:lnTo>
                <a:lnTo>
                  <a:pt x="35211" y="656333"/>
                </a:lnTo>
                <a:lnTo>
                  <a:pt x="48072" y="634272"/>
                </a:lnTo>
                <a:lnTo>
                  <a:pt x="62014" y="617725"/>
                </a:lnTo>
                <a:lnTo>
                  <a:pt x="76671" y="601179"/>
                </a:lnTo>
                <a:lnTo>
                  <a:pt x="91676" y="584633"/>
                </a:lnTo>
                <a:lnTo>
                  <a:pt x="106661" y="573602"/>
                </a:lnTo>
                <a:lnTo>
                  <a:pt x="121259" y="562571"/>
                </a:lnTo>
                <a:lnTo>
                  <a:pt x="135102" y="551540"/>
                </a:lnTo>
                <a:lnTo>
                  <a:pt x="147823" y="540510"/>
                </a:lnTo>
                <a:lnTo>
                  <a:pt x="159055" y="534994"/>
                </a:lnTo>
                <a:lnTo>
                  <a:pt x="168431" y="529479"/>
                </a:lnTo>
                <a:lnTo>
                  <a:pt x="175582" y="523963"/>
                </a:lnTo>
                <a:lnTo>
                  <a:pt x="181359" y="523963"/>
                </a:lnTo>
                <a:lnTo>
                  <a:pt x="180330" y="512933"/>
                </a:lnTo>
                <a:lnTo>
                  <a:pt x="178852" y="507417"/>
                </a:lnTo>
                <a:lnTo>
                  <a:pt x="177116" y="490871"/>
                </a:lnTo>
                <a:lnTo>
                  <a:pt x="175315" y="479840"/>
                </a:lnTo>
                <a:lnTo>
                  <a:pt x="173643" y="457778"/>
                </a:lnTo>
                <a:lnTo>
                  <a:pt x="172292" y="441232"/>
                </a:lnTo>
                <a:lnTo>
                  <a:pt x="171454" y="419171"/>
                </a:lnTo>
                <a:lnTo>
                  <a:pt x="171324" y="391594"/>
                </a:lnTo>
                <a:lnTo>
                  <a:pt x="172092" y="369532"/>
                </a:lnTo>
                <a:lnTo>
                  <a:pt x="177098" y="319893"/>
                </a:lnTo>
                <a:lnTo>
                  <a:pt x="188015" y="270255"/>
                </a:lnTo>
                <a:lnTo>
                  <a:pt x="206384" y="220616"/>
                </a:lnTo>
                <a:lnTo>
                  <a:pt x="218845" y="204070"/>
                </a:lnTo>
                <a:lnTo>
                  <a:pt x="233748" y="182008"/>
                </a:lnTo>
                <a:lnTo>
                  <a:pt x="271650" y="148916"/>
                </a:lnTo>
                <a:lnTo>
                  <a:pt x="316655" y="126854"/>
                </a:lnTo>
                <a:lnTo>
                  <a:pt x="339867" y="121339"/>
                </a:lnTo>
                <a:lnTo>
                  <a:pt x="455510" y="121339"/>
                </a:lnTo>
                <a:lnTo>
                  <a:pt x="477241" y="126854"/>
                </a:lnTo>
                <a:lnTo>
                  <a:pt x="498067" y="132369"/>
                </a:lnTo>
                <a:lnTo>
                  <a:pt x="517801" y="137885"/>
                </a:lnTo>
                <a:lnTo>
                  <a:pt x="536255" y="148916"/>
                </a:lnTo>
                <a:lnTo>
                  <a:pt x="553241" y="154431"/>
                </a:lnTo>
                <a:lnTo>
                  <a:pt x="593516" y="170977"/>
                </a:lnTo>
                <a:lnTo>
                  <a:pt x="609584" y="182008"/>
                </a:lnTo>
                <a:lnTo>
                  <a:pt x="613821" y="182008"/>
                </a:lnTo>
                <a:lnTo>
                  <a:pt x="615274" y="187523"/>
                </a:lnTo>
                <a:lnTo>
                  <a:pt x="961271" y="187523"/>
                </a:lnTo>
                <a:lnTo>
                  <a:pt x="961075" y="193039"/>
                </a:lnTo>
                <a:lnTo>
                  <a:pt x="960422" y="204070"/>
                </a:lnTo>
                <a:lnTo>
                  <a:pt x="959709" y="209585"/>
                </a:lnTo>
                <a:lnTo>
                  <a:pt x="959135" y="215100"/>
                </a:lnTo>
                <a:lnTo>
                  <a:pt x="1308309" y="215100"/>
                </a:lnTo>
                <a:lnTo>
                  <a:pt x="1316503" y="231647"/>
                </a:lnTo>
                <a:lnTo>
                  <a:pt x="1322591" y="248193"/>
                </a:lnTo>
                <a:lnTo>
                  <a:pt x="1326791" y="259224"/>
                </a:lnTo>
                <a:lnTo>
                  <a:pt x="1329321" y="275770"/>
                </a:lnTo>
                <a:lnTo>
                  <a:pt x="1330398" y="286801"/>
                </a:lnTo>
                <a:lnTo>
                  <a:pt x="1330240" y="297832"/>
                </a:lnTo>
                <a:lnTo>
                  <a:pt x="1321607" y="341955"/>
                </a:lnTo>
                <a:lnTo>
                  <a:pt x="1318537" y="347470"/>
                </a:lnTo>
                <a:lnTo>
                  <a:pt x="1315537" y="352986"/>
                </a:lnTo>
                <a:lnTo>
                  <a:pt x="1312824" y="358501"/>
                </a:lnTo>
                <a:lnTo>
                  <a:pt x="1310618" y="358501"/>
                </a:lnTo>
                <a:lnTo>
                  <a:pt x="1309134" y="364017"/>
                </a:lnTo>
                <a:lnTo>
                  <a:pt x="1319314" y="364017"/>
                </a:lnTo>
                <a:lnTo>
                  <a:pt x="1326947" y="369532"/>
                </a:lnTo>
                <a:lnTo>
                  <a:pt x="1336170" y="369532"/>
                </a:lnTo>
                <a:lnTo>
                  <a:pt x="1346715" y="375047"/>
                </a:lnTo>
                <a:lnTo>
                  <a:pt x="1358320" y="380563"/>
                </a:lnTo>
                <a:lnTo>
                  <a:pt x="1370720" y="391594"/>
                </a:lnTo>
                <a:lnTo>
                  <a:pt x="1410035" y="419171"/>
                </a:lnTo>
                <a:lnTo>
                  <a:pt x="1446968" y="463294"/>
                </a:lnTo>
                <a:lnTo>
                  <a:pt x="1466736" y="501902"/>
                </a:lnTo>
                <a:lnTo>
                  <a:pt x="1480150" y="546025"/>
                </a:lnTo>
                <a:lnTo>
                  <a:pt x="1485092" y="601179"/>
                </a:lnTo>
                <a:lnTo>
                  <a:pt x="1484152" y="634272"/>
                </a:lnTo>
                <a:lnTo>
                  <a:pt x="1477218" y="683910"/>
                </a:lnTo>
                <a:lnTo>
                  <a:pt x="1464839" y="733549"/>
                </a:lnTo>
                <a:lnTo>
                  <a:pt x="1439467" y="783188"/>
                </a:lnTo>
                <a:lnTo>
                  <a:pt x="1410594" y="821796"/>
                </a:lnTo>
                <a:lnTo>
                  <a:pt x="1401100" y="832826"/>
                </a:lnTo>
                <a:lnTo>
                  <a:pt x="1391994" y="843857"/>
                </a:lnTo>
                <a:lnTo>
                  <a:pt x="1383472" y="849373"/>
                </a:lnTo>
                <a:lnTo>
                  <a:pt x="1375727" y="854888"/>
                </a:lnTo>
                <a:lnTo>
                  <a:pt x="1368955" y="860403"/>
                </a:lnTo>
                <a:lnTo>
                  <a:pt x="1363349" y="865919"/>
                </a:lnTo>
                <a:lnTo>
                  <a:pt x="1356331" y="865919"/>
                </a:lnTo>
                <a:lnTo>
                  <a:pt x="1358721" y="871434"/>
                </a:lnTo>
                <a:lnTo>
                  <a:pt x="1362373" y="876950"/>
                </a:lnTo>
                <a:lnTo>
                  <a:pt x="1367017" y="876950"/>
                </a:lnTo>
                <a:lnTo>
                  <a:pt x="1372383" y="887980"/>
                </a:lnTo>
                <a:lnTo>
                  <a:pt x="1395650" y="926588"/>
                </a:lnTo>
                <a:lnTo>
                  <a:pt x="1407418" y="970712"/>
                </a:lnTo>
                <a:lnTo>
                  <a:pt x="1408816" y="987258"/>
                </a:lnTo>
                <a:lnTo>
                  <a:pt x="1408501" y="1003804"/>
                </a:lnTo>
                <a:lnTo>
                  <a:pt x="1401647" y="1042412"/>
                </a:lnTo>
                <a:lnTo>
                  <a:pt x="1384693" y="1086535"/>
                </a:lnTo>
                <a:lnTo>
                  <a:pt x="1355474" y="1136174"/>
                </a:lnTo>
                <a:lnTo>
                  <a:pt x="1319013" y="1180297"/>
                </a:lnTo>
                <a:lnTo>
                  <a:pt x="1264328" y="1218905"/>
                </a:lnTo>
                <a:lnTo>
                  <a:pt x="1096300" y="1218905"/>
                </a:lnTo>
                <a:lnTo>
                  <a:pt x="1094799" y="1224420"/>
                </a:lnTo>
                <a:lnTo>
                  <a:pt x="1092246" y="1229936"/>
                </a:lnTo>
                <a:lnTo>
                  <a:pt x="1088601" y="1240967"/>
                </a:lnTo>
                <a:lnTo>
                  <a:pt x="1083820" y="1251997"/>
                </a:lnTo>
                <a:lnTo>
                  <a:pt x="1077862" y="1268544"/>
                </a:lnTo>
                <a:lnTo>
                  <a:pt x="1070686" y="1285090"/>
                </a:lnTo>
                <a:lnTo>
                  <a:pt x="1065062" y="1296121"/>
                </a:lnTo>
                <a:lnTo>
                  <a:pt x="615826" y="1296121"/>
                </a:lnTo>
                <a:lnTo>
                  <a:pt x="613940" y="1301636"/>
                </a:lnTo>
                <a:lnTo>
                  <a:pt x="608498" y="1301636"/>
                </a:lnTo>
                <a:lnTo>
                  <a:pt x="599824" y="1307152"/>
                </a:lnTo>
                <a:lnTo>
                  <a:pt x="588243" y="1312667"/>
                </a:lnTo>
                <a:lnTo>
                  <a:pt x="574079" y="1323698"/>
                </a:lnTo>
                <a:lnTo>
                  <a:pt x="557657" y="1334729"/>
                </a:lnTo>
                <a:lnTo>
                  <a:pt x="539300" y="1340244"/>
                </a:lnTo>
                <a:lnTo>
                  <a:pt x="519333" y="1351275"/>
                </a:lnTo>
                <a:lnTo>
                  <a:pt x="498080" y="1362306"/>
                </a:lnTo>
                <a:lnTo>
                  <a:pt x="475866" y="1367821"/>
                </a:lnTo>
                <a:lnTo>
                  <a:pt x="453015" y="1378852"/>
                </a:lnTo>
                <a:lnTo>
                  <a:pt x="406699" y="1389883"/>
                </a:lnTo>
                <a:close/>
              </a:path>
              <a:path w="1308309" h="1456068">
                <a:moveTo>
                  <a:pt x="1212473" y="1240967"/>
                </a:moveTo>
                <a:lnTo>
                  <a:pt x="1166620" y="1240967"/>
                </a:lnTo>
                <a:lnTo>
                  <a:pt x="1153218" y="1235451"/>
                </a:lnTo>
                <a:lnTo>
                  <a:pt x="1140952" y="1235451"/>
                </a:lnTo>
                <a:lnTo>
                  <a:pt x="1129941" y="1229936"/>
                </a:lnTo>
                <a:lnTo>
                  <a:pt x="1120301" y="1229936"/>
                </a:lnTo>
                <a:lnTo>
                  <a:pt x="1112150" y="1224420"/>
                </a:lnTo>
                <a:lnTo>
                  <a:pt x="1105607" y="1224420"/>
                </a:lnTo>
                <a:lnTo>
                  <a:pt x="1100787" y="1218905"/>
                </a:lnTo>
                <a:lnTo>
                  <a:pt x="1264328" y="1218905"/>
                </a:lnTo>
                <a:lnTo>
                  <a:pt x="1246572" y="1229936"/>
                </a:lnTo>
                <a:lnTo>
                  <a:pt x="1229248" y="1235451"/>
                </a:lnTo>
                <a:lnTo>
                  <a:pt x="1212473" y="1240967"/>
                </a:lnTo>
                <a:close/>
              </a:path>
              <a:path w="1308309" h="1456068">
                <a:moveTo>
                  <a:pt x="874304" y="1456068"/>
                </a:moveTo>
                <a:lnTo>
                  <a:pt x="820790" y="1456068"/>
                </a:lnTo>
                <a:lnTo>
                  <a:pt x="796097" y="1450552"/>
                </a:lnTo>
                <a:lnTo>
                  <a:pt x="773335" y="1450552"/>
                </a:lnTo>
                <a:lnTo>
                  <a:pt x="752438" y="1439521"/>
                </a:lnTo>
                <a:lnTo>
                  <a:pt x="733335" y="1434006"/>
                </a:lnTo>
                <a:lnTo>
                  <a:pt x="715960" y="1422975"/>
                </a:lnTo>
                <a:lnTo>
                  <a:pt x="673514" y="1389883"/>
                </a:lnTo>
                <a:lnTo>
                  <a:pt x="644154" y="1351275"/>
                </a:lnTo>
                <a:lnTo>
                  <a:pt x="636957" y="1340244"/>
                </a:lnTo>
                <a:lnTo>
                  <a:pt x="630942" y="1334729"/>
                </a:lnTo>
                <a:lnTo>
                  <a:pt x="626039" y="1323698"/>
                </a:lnTo>
                <a:lnTo>
                  <a:pt x="622180" y="1312667"/>
                </a:lnTo>
                <a:lnTo>
                  <a:pt x="619298" y="1307152"/>
                </a:lnTo>
                <a:lnTo>
                  <a:pt x="617324" y="1301636"/>
                </a:lnTo>
                <a:lnTo>
                  <a:pt x="616189" y="1296121"/>
                </a:lnTo>
                <a:lnTo>
                  <a:pt x="1065062" y="1296121"/>
                </a:lnTo>
                <a:lnTo>
                  <a:pt x="1062249" y="1301636"/>
                </a:lnTo>
                <a:lnTo>
                  <a:pt x="1052510" y="1318182"/>
                </a:lnTo>
                <a:lnTo>
                  <a:pt x="1041427" y="1334729"/>
                </a:lnTo>
                <a:lnTo>
                  <a:pt x="1028958" y="1356790"/>
                </a:lnTo>
                <a:lnTo>
                  <a:pt x="1015062" y="1373336"/>
                </a:lnTo>
                <a:lnTo>
                  <a:pt x="999696" y="1389883"/>
                </a:lnTo>
                <a:lnTo>
                  <a:pt x="982819" y="1406429"/>
                </a:lnTo>
                <a:lnTo>
                  <a:pt x="964389" y="1417460"/>
                </a:lnTo>
                <a:lnTo>
                  <a:pt x="944364" y="1434006"/>
                </a:lnTo>
                <a:lnTo>
                  <a:pt x="922703" y="1445037"/>
                </a:lnTo>
                <a:lnTo>
                  <a:pt x="899364" y="1450552"/>
                </a:lnTo>
                <a:lnTo>
                  <a:pt x="874304" y="1456068"/>
                </a:lnTo>
                <a:close/>
              </a:path>
            </a:pathLst>
          </a:custGeom>
          <a:solidFill>
            <a:srgbClr val="ECB99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445089" y="7605583"/>
            <a:ext cx="201437" cy="201663"/>
          </a:xfrm>
          <a:custGeom>
            <a:avLst/>
            <a:gdLst/>
            <a:ahLst/>
            <a:cxnLst/>
            <a:rect l="l" t="t" r="r" b="b"/>
            <a:pathLst>
              <a:path w="201437" h="201663">
                <a:moveTo>
                  <a:pt x="106971" y="201663"/>
                </a:moveTo>
                <a:lnTo>
                  <a:pt x="62700" y="193326"/>
                </a:lnTo>
                <a:lnTo>
                  <a:pt x="28123" y="170414"/>
                </a:lnTo>
                <a:lnTo>
                  <a:pt x="6172" y="136541"/>
                </a:lnTo>
                <a:lnTo>
                  <a:pt x="0" y="109657"/>
                </a:lnTo>
                <a:lnTo>
                  <a:pt x="873" y="93647"/>
                </a:lnTo>
                <a:lnTo>
                  <a:pt x="14074" y="51581"/>
                </a:lnTo>
                <a:lnTo>
                  <a:pt x="40426" y="20480"/>
                </a:lnTo>
                <a:lnTo>
                  <a:pt x="76425" y="2938"/>
                </a:lnTo>
                <a:lnTo>
                  <a:pt x="100562" y="0"/>
                </a:lnTo>
                <a:lnTo>
                  <a:pt x="115158" y="1049"/>
                </a:lnTo>
                <a:lnTo>
                  <a:pt x="154491" y="15618"/>
                </a:lnTo>
                <a:lnTo>
                  <a:pt x="184058" y="44233"/>
                </a:lnTo>
                <a:lnTo>
                  <a:pt x="199895" y="82930"/>
                </a:lnTo>
                <a:lnTo>
                  <a:pt x="201437" y="97384"/>
                </a:lnTo>
                <a:lnTo>
                  <a:pt x="200439" y="112577"/>
                </a:lnTo>
                <a:lnTo>
                  <a:pt x="186384" y="153050"/>
                </a:lnTo>
                <a:lnTo>
                  <a:pt x="158669" y="183240"/>
                </a:lnTo>
                <a:lnTo>
                  <a:pt x="121057" y="199771"/>
                </a:lnTo>
                <a:lnTo>
                  <a:pt x="106971" y="201663"/>
                </a:lnTo>
                <a:close/>
              </a:path>
            </a:pathLst>
          </a:custGeom>
          <a:solidFill>
            <a:srgbClr val="FEF1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3497665" y="8297767"/>
            <a:ext cx="30276" cy="505294"/>
          </a:xfrm>
          <a:custGeom>
            <a:avLst/>
            <a:gdLst/>
            <a:ahLst/>
            <a:cxnLst/>
            <a:rect l="l" t="t" r="r" b="b"/>
            <a:pathLst>
              <a:path w="30276" h="505294">
                <a:moveTo>
                  <a:pt x="30276" y="505294"/>
                </a:moveTo>
                <a:lnTo>
                  <a:pt x="13669" y="505294"/>
                </a:lnTo>
                <a:lnTo>
                  <a:pt x="0" y="551"/>
                </a:lnTo>
                <a:lnTo>
                  <a:pt x="16546" y="0"/>
                </a:lnTo>
                <a:lnTo>
                  <a:pt x="30276" y="505294"/>
                </a:lnTo>
                <a:close/>
              </a:path>
            </a:pathLst>
          </a:custGeom>
          <a:solidFill>
            <a:srgbClr val="183C3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8490247" y="3470868"/>
            <a:ext cx="849538" cy="1661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8669735" y="6966280"/>
            <a:ext cx="674377" cy="1548224"/>
          </a:xfrm>
          <a:custGeom>
            <a:avLst/>
            <a:gdLst/>
            <a:ahLst/>
            <a:cxnLst/>
            <a:rect l="l" t="t" r="r" b="b"/>
            <a:pathLst>
              <a:path w="674377" h="1548224">
                <a:moveTo>
                  <a:pt x="499378" y="949762"/>
                </a:moveTo>
                <a:lnTo>
                  <a:pt x="497235" y="1019709"/>
                </a:lnTo>
                <a:lnTo>
                  <a:pt x="492497" y="1088192"/>
                </a:lnTo>
                <a:lnTo>
                  <a:pt x="483771" y="1153378"/>
                </a:lnTo>
                <a:lnTo>
                  <a:pt x="469663" y="1213434"/>
                </a:lnTo>
                <a:lnTo>
                  <a:pt x="448780" y="1266528"/>
                </a:lnTo>
                <a:lnTo>
                  <a:pt x="419729" y="1310827"/>
                </a:lnTo>
                <a:lnTo>
                  <a:pt x="382129" y="1345922"/>
                </a:lnTo>
                <a:lnTo>
                  <a:pt x="341670" y="1378991"/>
                </a:lnTo>
                <a:lnTo>
                  <a:pt x="300545" y="1410800"/>
                </a:lnTo>
                <a:lnTo>
                  <a:pt x="260045" y="1440746"/>
                </a:lnTo>
                <a:lnTo>
                  <a:pt x="221463" y="1468224"/>
                </a:lnTo>
                <a:lnTo>
                  <a:pt x="186091" y="1492630"/>
                </a:lnTo>
                <a:lnTo>
                  <a:pt x="141876" y="1522155"/>
                </a:lnTo>
                <a:lnTo>
                  <a:pt x="106214" y="1545126"/>
                </a:lnTo>
                <a:lnTo>
                  <a:pt x="101271" y="1548224"/>
                </a:lnTo>
                <a:lnTo>
                  <a:pt x="99882" y="1546279"/>
                </a:lnTo>
                <a:lnTo>
                  <a:pt x="73257" y="1503928"/>
                </a:lnTo>
                <a:lnTo>
                  <a:pt x="52939" y="1465635"/>
                </a:lnTo>
                <a:lnTo>
                  <a:pt x="32245" y="1418695"/>
                </a:lnTo>
                <a:lnTo>
                  <a:pt x="14395" y="1365180"/>
                </a:lnTo>
                <a:lnTo>
                  <a:pt x="2611" y="1307162"/>
                </a:lnTo>
                <a:lnTo>
                  <a:pt x="0" y="1277112"/>
                </a:lnTo>
                <a:lnTo>
                  <a:pt x="112" y="1246715"/>
                </a:lnTo>
                <a:lnTo>
                  <a:pt x="10121" y="1185910"/>
                </a:lnTo>
                <a:lnTo>
                  <a:pt x="35856" y="1126821"/>
                </a:lnTo>
                <a:lnTo>
                  <a:pt x="76008" y="1071393"/>
                </a:lnTo>
                <a:lnTo>
                  <a:pt x="92818" y="1045159"/>
                </a:lnTo>
                <a:lnTo>
                  <a:pt x="117058" y="994936"/>
                </a:lnTo>
                <a:lnTo>
                  <a:pt x="131000" y="946741"/>
                </a:lnTo>
                <a:lnTo>
                  <a:pt x="137300" y="899420"/>
                </a:lnTo>
                <a:lnTo>
                  <a:pt x="142628" y="663564"/>
                </a:lnTo>
                <a:lnTo>
                  <a:pt x="147017" y="635434"/>
                </a:lnTo>
                <a:lnTo>
                  <a:pt x="163179" y="569066"/>
                </a:lnTo>
                <a:lnTo>
                  <a:pt x="187640" y="503631"/>
                </a:lnTo>
                <a:lnTo>
                  <a:pt x="217785" y="446056"/>
                </a:lnTo>
                <a:lnTo>
                  <a:pt x="252305" y="395081"/>
                </a:lnTo>
                <a:lnTo>
                  <a:pt x="289896" y="349445"/>
                </a:lnTo>
                <a:lnTo>
                  <a:pt x="329251" y="307887"/>
                </a:lnTo>
                <a:lnTo>
                  <a:pt x="408027" y="231961"/>
                </a:lnTo>
                <a:lnTo>
                  <a:pt x="426783" y="213559"/>
                </a:lnTo>
                <a:lnTo>
                  <a:pt x="462025" y="176346"/>
                </a:lnTo>
                <a:lnTo>
                  <a:pt x="493152" y="137537"/>
                </a:lnTo>
                <a:lnTo>
                  <a:pt x="515542" y="102987"/>
                </a:lnTo>
                <a:lnTo>
                  <a:pt x="500775" y="846105"/>
                </a:lnTo>
                <a:lnTo>
                  <a:pt x="499378" y="949762"/>
                </a:lnTo>
                <a:close/>
              </a:path>
              <a:path w="674377" h="1548224">
                <a:moveTo>
                  <a:pt x="142628" y="663564"/>
                </a:moveTo>
                <a:lnTo>
                  <a:pt x="138412" y="875725"/>
                </a:lnTo>
                <a:lnTo>
                  <a:pt x="138609" y="851815"/>
                </a:lnTo>
                <a:lnTo>
                  <a:pt x="137022" y="777347"/>
                </a:lnTo>
                <a:lnTo>
                  <a:pt x="136872" y="751129"/>
                </a:lnTo>
                <a:lnTo>
                  <a:pt x="137465" y="723974"/>
                </a:lnTo>
                <a:lnTo>
                  <a:pt x="139133" y="695736"/>
                </a:lnTo>
                <a:lnTo>
                  <a:pt x="142206" y="666271"/>
                </a:lnTo>
                <a:lnTo>
                  <a:pt x="142628" y="663564"/>
                </a:lnTo>
                <a:close/>
              </a:path>
              <a:path w="674377" h="1548224">
                <a:moveTo>
                  <a:pt x="674377" y="240833"/>
                </a:moveTo>
                <a:lnTo>
                  <a:pt x="672919" y="282650"/>
                </a:lnTo>
                <a:lnTo>
                  <a:pt x="665310" y="345990"/>
                </a:lnTo>
                <a:lnTo>
                  <a:pt x="651956" y="398636"/>
                </a:lnTo>
                <a:lnTo>
                  <a:pt x="634261" y="442965"/>
                </a:lnTo>
                <a:lnTo>
                  <a:pt x="613625" y="481351"/>
                </a:lnTo>
                <a:lnTo>
                  <a:pt x="569138" y="549794"/>
                </a:lnTo>
                <a:lnTo>
                  <a:pt x="558369" y="566902"/>
                </a:lnTo>
                <a:lnTo>
                  <a:pt x="538481" y="603192"/>
                </a:lnTo>
                <a:lnTo>
                  <a:pt x="521960" y="644228"/>
                </a:lnTo>
                <a:lnTo>
                  <a:pt x="510209" y="692385"/>
                </a:lnTo>
                <a:lnTo>
                  <a:pt x="504171" y="749462"/>
                </a:lnTo>
                <a:lnTo>
                  <a:pt x="501453" y="812806"/>
                </a:lnTo>
                <a:lnTo>
                  <a:pt x="500775" y="846105"/>
                </a:lnTo>
                <a:lnTo>
                  <a:pt x="515542" y="102987"/>
                </a:lnTo>
                <a:lnTo>
                  <a:pt x="570890" y="13731"/>
                </a:lnTo>
                <a:lnTo>
                  <a:pt x="579392" y="4814"/>
                </a:lnTo>
                <a:lnTo>
                  <a:pt x="590262" y="136"/>
                </a:lnTo>
                <a:lnTo>
                  <a:pt x="602095" y="0"/>
                </a:lnTo>
                <a:lnTo>
                  <a:pt x="615989" y="6052"/>
                </a:lnTo>
                <a:lnTo>
                  <a:pt x="637994" y="42867"/>
                </a:lnTo>
                <a:lnTo>
                  <a:pt x="653730" y="83778"/>
                </a:lnTo>
                <a:lnTo>
                  <a:pt x="663640" y="122290"/>
                </a:lnTo>
                <a:lnTo>
                  <a:pt x="670812" y="167986"/>
                </a:lnTo>
                <a:lnTo>
                  <a:pt x="674240" y="221297"/>
                </a:lnTo>
                <a:lnTo>
                  <a:pt x="674377" y="240833"/>
                </a:lnTo>
                <a:close/>
              </a:path>
            </a:pathLst>
          </a:custGeom>
          <a:solidFill>
            <a:srgbClr val="C6D3C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124989" y="3499375"/>
            <a:ext cx="870523" cy="1095996"/>
          </a:xfrm>
          <a:custGeom>
            <a:avLst/>
            <a:gdLst/>
            <a:ahLst/>
            <a:cxnLst/>
            <a:rect l="l" t="t" r="r" b="b"/>
            <a:pathLst>
              <a:path w="870523" h="1095996">
                <a:moveTo>
                  <a:pt x="377890" y="1095996"/>
                </a:moveTo>
                <a:lnTo>
                  <a:pt x="310394" y="1091284"/>
                </a:lnTo>
                <a:lnTo>
                  <a:pt x="244995" y="1075654"/>
                </a:lnTo>
                <a:lnTo>
                  <a:pt x="183136" y="1050290"/>
                </a:lnTo>
                <a:lnTo>
                  <a:pt x="126262" y="1016374"/>
                </a:lnTo>
                <a:lnTo>
                  <a:pt x="75818" y="975088"/>
                </a:lnTo>
                <a:lnTo>
                  <a:pt x="33249" y="927614"/>
                </a:lnTo>
                <a:lnTo>
                  <a:pt x="0" y="875136"/>
                </a:lnTo>
                <a:lnTo>
                  <a:pt x="244" y="873171"/>
                </a:lnTo>
                <a:lnTo>
                  <a:pt x="7301" y="830462"/>
                </a:lnTo>
                <a:lnTo>
                  <a:pt x="15462" y="791940"/>
                </a:lnTo>
                <a:lnTo>
                  <a:pt x="27465" y="744825"/>
                </a:lnTo>
                <a:lnTo>
                  <a:pt x="43875" y="691253"/>
                </a:lnTo>
                <a:lnTo>
                  <a:pt x="65256" y="633363"/>
                </a:lnTo>
                <a:lnTo>
                  <a:pt x="92172" y="573294"/>
                </a:lnTo>
                <a:lnTo>
                  <a:pt x="125188" y="513182"/>
                </a:lnTo>
                <a:lnTo>
                  <a:pt x="164868" y="455167"/>
                </a:lnTo>
                <a:lnTo>
                  <a:pt x="210138" y="401827"/>
                </a:lnTo>
                <a:lnTo>
                  <a:pt x="251702" y="356738"/>
                </a:lnTo>
                <a:lnTo>
                  <a:pt x="288433" y="319398"/>
                </a:lnTo>
                <a:lnTo>
                  <a:pt x="320841" y="288728"/>
                </a:lnTo>
                <a:lnTo>
                  <a:pt x="362459" y="252875"/>
                </a:lnTo>
                <a:lnTo>
                  <a:pt x="397215" y="225972"/>
                </a:lnTo>
                <a:lnTo>
                  <a:pt x="426828" y="204382"/>
                </a:lnTo>
                <a:lnTo>
                  <a:pt x="435853" y="197737"/>
                </a:lnTo>
                <a:lnTo>
                  <a:pt x="444562" y="191144"/>
                </a:lnTo>
                <a:lnTo>
                  <a:pt x="453018" y="184468"/>
                </a:lnTo>
                <a:lnTo>
                  <a:pt x="461284" y="177575"/>
                </a:lnTo>
                <a:lnTo>
                  <a:pt x="469895" y="170878"/>
                </a:lnTo>
                <a:lnTo>
                  <a:pt x="509976" y="145869"/>
                </a:lnTo>
                <a:lnTo>
                  <a:pt x="545780" y="126236"/>
                </a:lnTo>
                <a:lnTo>
                  <a:pt x="607525" y="94621"/>
                </a:lnTo>
                <a:lnTo>
                  <a:pt x="650789" y="73427"/>
                </a:lnTo>
                <a:lnTo>
                  <a:pt x="732307" y="34856"/>
                </a:lnTo>
                <a:lnTo>
                  <a:pt x="808943" y="0"/>
                </a:lnTo>
                <a:lnTo>
                  <a:pt x="817315" y="1990"/>
                </a:lnTo>
                <a:lnTo>
                  <a:pt x="838841" y="34518"/>
                </a:lnTo>
                <a:lnTo>
                  <a:pt x="856712" y="80700"/>
                </a:lnTo>
                <a:lnTo>
                  <a:pt x="866700" y="129907"/>
                </a:lnTo>
                <a:lnTo>
                  <a:pt x="870114" y="170309"/>
                </a:lnTo>
                <a:lnTo>
                  <a:pt x="870523" y="192920"/>
                </a:lnTo>
                <a:lnTo>
                  <a:pt x="869924" y="217197"/>
                </a:lnTo>
                <a:lnTo>
                  <a:pt x="865266" y="270924"/>
                </a:lnTo>
                <a:lnTo>
                  <a:pt x="855278" y="331840"/>
                </a:lnTo>
                <a:lnTo>
                  <a:pt x="838717" y="406875"/>
                </a:lnTo>
                <a:lnTo>
                  <a:pt x="830618" y="447849"/>
                </a:lnTo>
                <a:lnTo>
                  <a:pt x="823445" y="488012"/>
                </a:lnTo>
                <a:lnTo>
                  <a:pt x="816923" y="527349"/>
                </a:lnTo>
                <a:lnTo>
                  <a:pt x="810780" y="565847"/>
                </a:lnTo>
                <a:lnTo>
                  <a:pt x="804744" y="603491"/>
                </a:lnTo>
                <a:lnTo>
                  <a:pt x="791898" y="676159"/>
                </a:lnTo>
                <a:lnTo>
                  <a:pt x="776200" y="745239"/>
                </a:lnTo>
                <a:lnTo>
                  <a:pt x="755467" y="810616"/>
                </a:lnTo>
                <a:lnTo>
                  <a:pt x="727515" y="872176"/>
                </a:lnTo>
                <a:lnTo>
                  <a:pt x="690158" y="929803"/>
                </a:lnTo>
                <a:lnTo>
                  <a:pt x="641215" y="983384"/>
                </a:lnTo>
                <a:lnTo>
                  <a:pt x="611715" y="1008621"/>
                </a:lnTo>
                <a:lnTo>
                  <a:pt x="578500" y="1032803"/>
                </a:lnTo>
                <a:lnTo>
                  <a:pt x="513387" y="1067938"/>
                </a:lnTo>
                <a:lnTo>
                  <a:pt x="446035" y="1088608"/>
                </a:lnTo>
                <a:lnTo>
                  <a:pt x="411971" y="1093889"/>
                </a:lnTo>
                <a:lnTo>
                  <a:pt x="377890" y="1095996"/>
                </a:lnTo>
                <a:close/>
              </a:path>
            </a:pathLst>
          </a:custGeom>
          <a:solidFill>
            <a:srgbClr val="183C3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862051" y="3454965"/>
            <a:ext cx="742514" cy="1192980"/>
          </a:xfrm>
          <a:custGeom>
            <a:avLst/>
            <a:gdLst/>
            <a:ahLst/>
            <a:cxnLst/>
            <a:rect l="l" t="t" r="r" b="b"/>
            <a:pathLst>
              <a:path w="742514" h="1192980">
                <a:moveTo>
                  <a:pt x="438723" y="1192980"/>
                </a:moveTo>
                <a:lnTo>
                  <a:pt x="379055" y="1187538"/>
                </a:lnTo>
                <a:lnTo>
                  <a:pt x="321457" y="1173851"/>
                </a:lnTo>
                <a:lnTo>
                  <a:pt x="265597" y="1151027"/>
                </a:lnTo>
                <a:lnTo>
                  <a:pt x="211143" y="1118176"/>
                </a:lnTo>
                <a:lnTo>
                  <a:pt x="157762" y="1074406"/>
                </a:lnTo>
                <a:lnTo>
                  <a:pt x="104201" y="1017297"/>
                </a:lnTo>
                <a:lnTo>
                  <a:pt x="80884" y="986227"/>
                </a:lnTo>
                <a:lnTo>
                  <a:pt x="44729" y="923250"/>
                </a:lnTo>
                <a:lnTo>
                  <a:pt x="20756" y="858854"/>
                </a:lnTo>
                <a:lnTo>
                  <a:pt x="6812" y="792676"/>
                </a:lnTo>
                <a:lnTo>
                  <a:pt x="748" y="724352"/>
                </a:lnTo>
                <a:lnTo>
                  <a:pt x="0" y="689272"/>
                </a:lnTo>
                <a:lnTo>
                  <a:pt x="414" y="653520"/>
                </a:lnTo>
                <a:lnTo>
                  <a:pt x="1723" y="617050"/>
                </a:lnTo>
                <a:lnTo>
                  <a:pt x="3658" y="579817"/>
                </a:lnTo>
                <a:lnTo>
                  <a:pt x="5950" y="541775"/>
                </a:lnTo>
                <a:lnTo>
                  <a:pt x="8330" y="502879"/>
                </a:lnTo>
                <a:lnTo>
                  <a:pt x="10530" y="463084"/>
                </a:lnTo>
                <a:lnTo>
                  <a:pt x="12280" y="422343"/>
                </a:lnTo>
                <a:lnTo>
                  <a:pt x="13312" y="380613"/>
                </a:lnTo>
                <a:lnTo>
                  <a:pt x="13391" y="309861"/>
                </a:lnTo>
                <a:lnTo>
                  <a:pt x="14175" y="283330"/>
                </a:lnTo>
                <a:lnTo>
                  <a:pt x="17797" y="234482"/>
                </a:lnTo>
                <a:lnTo>
                  <a:pt x="23834" y="190935"/>
                </a:lnTo>
                <a:lnTo>
                  <a:pt x="31846" y="152590"/>
                </a:lnTo>
                <a:lnTo>
                  <a:pt x="46754" y="103808"/>
                </a:lnTo>
                <a:lnTo>
                  <a:pt x="63905" y="64725"/>
                </a:lnTo>
                <a:lnTo>
                  <a:pt x="87915" y="25939"/>
                </a:lnTo>
                <a:lnTo>
                  <a:pt x="120832" y="647"/>
                </a:lnTo>
                <a:lnTo>
                  <a:pt x="132813" y="0"/>
                </a:lnTo>
                <a:lnTo>
                  <a:pt x="144680" y="2627"/>
                </a:lnTo>
                <a:lnTo>
                  <a:pt x="222906" y="60155"/>
                </a:lnTo>
                <a:lnTo>
                  <a:pt x="272554" y="99042"/>
                </a:lnTo>
                <a:lnTo>
                  <a:pt x="306494" y="126180"/>
                </a:lnTo>
                <a:lnTo>
                  <a:pt x="339406" y="153114"/>
                </a:lnTo>
                <a:lnTo>
                  <a:pt x="369830" y="178840"/>
                </a:lnTo>
                <a:lnTo>
                  <a:pt x="407610" y="212962"/>
                </a:lnTo>
                <a:lnTo>
                  <a:pt x="438149" y="247230"/>
                </a:lnTo>
                <a:lnTo>
                  <a:pt x="444951" y="255577"/>
                </a:lnTo>
                <a:lnTo>
                  <a:pt x="452020" y="263893"/>
                </a:lnTo>
                <a:lnTo>
                  <a:pt x="459390" y="272324"/>
                </a:lnTo>
                <a:lnTo>
                  <a:pt x="475159" y="290118"/>
                </a:lnTo>
                <a:lnTo>
                  <a:pt x="483623" y="299772"/>
                </a:lnTo>
                <a:lnTo>
                  <a:pt x="511720" y="333517"/>
                </a:lnTo>
                <a:lnTo>
                  <a:pt x="544554" y="377502"/>
                </a:lnTo>
                <a:lnTo>
                  <a:pt x="569506" y="414460"/>
                </a:lnTo>
                <a:lnTo>
                  <a:pt x="597208" y="458890"/>
                </a:lnTo>
                <a:lnTo>
                  <a:pt x="627919" y="511959"/>
                </a:lnTo>
                <a:lnTo>
                  <a:pt x="660518" y="574780"/>
                </a:lnTo>
                <a:lnTo>
                  <a:pt x="687207" y="646470"/>
                </a:lnTo>
                <a:lnTo>
                  <a:pt x="698081" y="684630"/>
                </a:lnTo>
                <a:lnTo>
                  <a:pt x="707453" y="723767"/>
                </a:lnTo>
                <a:lnTo>
                  <a:pt x="715430" y="763457"/>
                </a:lnTo>
                <a:lnTo>
                  <a:pt x="722124" y="803274"/>
                </a:lnTo>
                <a:lnTo>
                  <a:pt x="727642" y="842795"/>
                </a:lnTo>
                <a:lnTo>
                  <a:pt x="732092" y="881594"/>
                </a:lnTo>
                <a:lnTo>
                  <a:pt x="738229" y="955330"/>
                </a:lnTo>
                <a:lnTo>
                  <a:pt x="741403" y="1021084"/>
                </a:lnTo>
                <a:lnTo>
                  <a:pt x="742487" y="1075459"/>
                </a:lnTo>
                <a:lnTo>
                  <a:pt x="742514" y="1097712"/>
                </a:lnTo>
                <a:lnTo>
                  <a:pt x="742351" y="1115060"/>
                </a:lnTo>
                <a:lnTo>
                  <a:pt x="704748" y="1150116"/>
                </a:lnTo>
                <a:lnTo>
                  <a:pt x="633474" y="1168745"/>
                </a:lnTo>
                <a:lnTo>
                  <a:pt x="565600" y="1182693"/>
                </a:lnTo>
                <a:lnTo>
                  <a:pt x="500793" y="1191068"/>
                </a:lnTo>
                <a:lnTo>
                  <a:pt x="469437" y="1192888"/>
                </a:lnTo>
                <a:lnTo>
                  <a:pt x="438723" y="1192980"/>
                </a:lnTo>
                <a:close/>
              </a:path>
            </a:pathLst>
          </a:custGeom>
          <a:solidFill>
            <a:srgbClr val="C6D3C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96089" y="289523"/>
            <a:ext cx="1000714" cy="1062561"/>
          </a:xfrm>
          <a:custGeom>
            <a:avLst/>
            <a:gdLst/>
            <a:ahLst/>
            <a:cxnLst/>
            <a:rect l="l" t="t" r="r" b="b"/>
            <a:pathLst>
              <a:path w="1000714" h="1062561">
                <a:moveTo>
                  <a:pt x="318026" y="389055"/>
                </a:moveTo>
                <a:lnTo>
                  <a:pt x="262881" y="377139"/>
                </a:lnTo>
                <a:lnTo>
                  <a:pt x="214147" y="362852"/>
                </a:lnTo>
                <a:lnTo>
                  <a:pt x="173964" y="348609"/>
                </a:lnTo>
                <a:lnTo>
                  <a:pt x="128319" y="324159"/>
                </a:lnTo>
                <a:lnTo>
                  <a:pt x="98306" y="291662"/>
                </a:lnTo>
                <a:lnTo>
                  <a:pt x="81762" y="246230"/>
                </a:lnTo>
                <a:lnTo>
                  <a:pt x="77148" y="206342"/>
                </a:lnTo>
                <a:lnTo>
                  <a:pt x="76524" y="182976"/>
                </a:lnTo>
                <a:lnTo>
                  <a:pt x="76917" y="157085"/>
                </a:lnTo>
                <a:lnTo>
                  <a:pt x="80429" y="97011"/>
                </a:lnTo>
                <a:lnTo>
                  <a:pt x="101950" y="65076"/>
                </a:lnTo>
                <a:lnTo>
                  <a:pt x="141899" y="33653"/>
                </a:lnTo>
                <a:lnTo>
                  <a:pt x="190114" y="13214"/>
                </a:lnTo>
                <a:lnTo>
                  <a:pt x="232498" y="3961"/>
                </a:lnTo>
                <a:lnTo>
                  <a:pt x="284038" y="0"/>
                </a:lnTo>
                <a:lnTo>
                  <a:pt x="310034" y="3156"/>
                </a:lnTo>
                <a:lnTo>
                  <a:pt x="354529" y="26364"/>
                </a:lnTo>
                <a:lnTo>
                  <a:pt x="388789" y="67465"/>
                </a:lnTo>
                <a:lnTo>
                  <a:pt x="412529" y="120898"/>
                </a:lnTo>
                <a:lnTo>
                  <a:pt x="425463" y="181102"/>
                </a:lnTo>
                <a:lnTo>
                  <a:pt x="427788" y="212006"/>
                </a:lnTo>
                <a:lnTo>
                  <a:pt x="427304" y="242517"/>
                </a:lnTo>
                <a:lnTo>
                  <a:pt x="417767" y="299580"/>
                </a:lnTo>
                <a:lnTo>
                  <a:pt x="396565" y="346731"/>
                </a:lnTo>
                <a:lnTo>
                  <a:pt x="363414" y="378410"/>
                </a:lnTo>
                <a:lnTo>
                  <a:pt x="318026" y="389055"/>
                </a:lnTo>
                <a:close/>
              </a:path>
              <a:path w="1000714" h="1062561">
                <a:moveTo>
                  <a:pt x="767824" y="918406"/>
                </a:moveTo>
                <a:lnTo>
                  <a:pt x="725023" y="904658"/>
                </a:lnTo>
                <a:lnTo>
                  <a:pt x="691289" y="865750"/>
                </a:lnTo>
                <a:lnTo>
                  <a:pt x="665907" y="816862"/>
                </a:lnTo>
                <a:lnTo>
                  <a:pt x="646011" y="774889"/>
                </a:lnTo>
                <a:lnTo>
                  <a:pt x="632225" y="738400"/>
                </a:lnTo>
                <a:lnTo>
                  <a:pt x="624371" y="690814"/>
                </a:lnTo>
                <a:lnTo>
                  <a:pt x="625485" y="676142"/>
                </a:lnTo>
                <a:lnTo>
                  <a:pt x="641123" y="633187"/>
                </a:lnTo>
                <a:lnTo>
                  <a:pt x="676842" y="588063"/>
                </a:lnTo>
                <a:lnTo>
                  <a:pt x="712853" y="554388"/>
                </a:lnTo>
                <a:lnTo>
                  <a:pt x="759353" y="516167"/>
                </a:lnTo>
                <a:lnTo>
                  <a:pt x="800626" y="510148"/>
                </a:lnTo>
                <a:lnTo>
                  <a:pt x="810857" y="510662"/>
                </a:lnTo>
                <a:lnTo>
                  <a:pt x="860696" y="522318"/>
                </a:lnTo>
                <a:lnTo>
                  <a:pt x="905918" y="545522"/>
                </a:lnTo>
                <a:lnTo>
                  <a:pt x="938987" y="570225"/>
                </a:lnTo>
                <a:lnTo>
                  <a:pt x="973887" y="603778"/>
                </a:lnTo>
                <a:lnTo>
                  <a:pt x="997378" y="646966"/>
                </a:lnTo>
                <a:lnTo>
                  <a:pt x="1000714" y="671404"/>
                </a:lnTo>
                <a:lnTo>
                  <a:pt x="999086" y="697071"/>
                </a:lnTo>
                <a:lnTo>
                  <a:pt x="982866" y="750082"/>
                </a:lnTo>
                <a:lnTo>
                  <a:pt x="952575" y="801990"/>
                </a:lnTo>
                <a:lnTo>
                  <a:pt x="912068" y="848786"/>
                </a:lnTo>
                <a:lnTo>
                  <a:pt x="865204" y="886460"/>
                </a:lnTo>
                <a:lnTo>
                  <a:pt x="815837" y="911003"/>
                </a:lnTo>
                <a:lnTo>
                  <a:pt x="767824" y="918406"/>
                </a:lnTo>
                <a:close/>
              </a:path>
              <a:path w="1000714" h="1062561">
                <a:moveTo>
                  <a:pt x="100865" y="1062561"/>
                </a:moveTo>
                <a:lnTo>
                  <a:pt x="63313" y="1054466"/>
                </a:lnTo>
                <a:lnTo>
                  <a:pt x="36488" y="1022933"/>
                </a:lnTo>
                <a:lnTo>
                  <a:pt x="19042" y="977857"/>
                </a:lnTo>
                <a:lnTo>
                  <a:pt x="7132" y="932368"/>
                </a:lnTo>
                <a:lnTo>
                  <a:pt x="920" y="887343"/>
                </a:lnTo>
                <a:lnTo>
                  <a:pt x="0" y="865279"/>
                </a:lnTo>
                <a:lnTo>
                  <a:pt x="564" y="843658"/>
                </a:lnTo>
                <a:lnTo>
                  <a:pt x="6225" y="802190"/>
                </a:lnTo>
                <a:lnTo>
                  <a:pt x="18064" y="763813"/>
                </a:lnTo>
                <a:lnTo>
                  <a:pt x="36241" y="729404"/>
                </a:lnTo>
                <a:lnTo>
                  <a:pt x="60916" y="699840"/>
                </a:lnTo>
                <a:lnTo>
                  <a:pt x="92249" y="675996"/>
                </a:lnTo>
                <a:lnTo>
                  <a:pt x="130400" y="658749"/>
                </a:lnTo>
                <a:lnTo>
                  <a:pt x="181195" y="644293"/>
                </a:lnTo>
                <a:lnTo>
                  <a:pt x="204590" y="641141"/>
                </a:lnTo>
                <a:lnTo>
                  <a:pt x="213874" y="641433"/>
                </a:lnTo>
                <a:lnTo>
                  <a:pt x="251056" y="667716"/>
                </a:lnTo>
                <a:lnTo>
                  <a:pt x="268643" y="695468"/>
                </a:lnTo>
                <a:lnTo>
                  <a:pt x="275973" y="706711"/>
                </a:lnTo>
                <a:lnTo>
                  <a:pt x="284439" y="718908"/>
                </a:lnTo>
                <a:lnTo>
                  <a:pt x="294286" y="732032"/>
                </a:lnTo>
                <a:lnTo>
                  <a:pt x="305754" y="746059"/>
                </a:lnTo>
                <a:lnTo>
                  <a:pt x="319086" y="760961"/>
                </a:lnTo>
                <a:lnTo>
                  <a:pt x="330463" y="777756"/>
                </a:lnTo>
                <a:lnTo>
                  <a:pt x="336227" y="797146"/>
                </a:lnTo>
                <a:lnTo>
                  <a:pt x="336868" y="818633"/>
                </a:lnTo>
                <a:lnTo>
                  <a:pt x="332871" y="841721"/>
                </a:lnTo>
                <a:lnTo>
                  <a:pt x="312922" y="890707"/>
                </a:lnTo>
                <a:lnTo>
                  <a:pt x="280281" y="940126"/>
                </a:lnTo>
                <a:lnTo>
                  <a:pt x="238852" y="986000"/>
                </a:lnTo>
                <a:lnTo>
                  <a:pt x="192537" y="1024349"/>
                </a:lnTo>
                <a:lnTo>
                  <a:pt x="145241" y="1051196"/>
                </a:lnTo>
                <a:lnTo>
                  <a:pt x="122444" y="1059062"/>
                </a:lnTo>
                <a:lnTo>
                  <a:pt x="100865" y="1062561"/>
                </a:lnTo>
                <a:close/>
              </a:path>
            </a:pathLst>
          </a:custGeom>
          <a:solidFill>
            <a:srgbClr val="EC4E2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0879375" y="9831451"/>
            <a:ext cx="3830274" cy="455515"/>
          </a:xfrm>
          <a:custGeom>
            <a:avLst/>
            <a:gdLst/>
            <a:ahLst/>
            <a:cxnLst/>
            <a:rect l="l" t="t" r="r" b="b"/>
            <a:pathLst>
              <a:path w="3830274" h="455515">
                <a:moveTo>
                  <a:pt x="2683389" y="427768"/>
                </a:moveTo>
                <a:lnTo>
                  <a:pt x="2554784" y="427768"/>
                </a:lnTo>
                <a:lnTo>
                  <a:pt x="2559385" y="416207"/>
                </a:lnTo>
                <a:lnTo>
                  <a:pt x="2564164" y="403875"/>
                </a:lnTo>
                <a:lnTo>
                  <a:pt x="2585084" y="357630"/>
                </a:lnTo>
                <a:lnTo>
                  <a:pt x="2596639" y="335278"/>
                </a:lnTo>
                <a:lnTo>
                  <a:pt x="2602695" y="323716"/>
                </a:lnTo>
                <a:lnTo>
                  <a:pt x="2608936" y="312926"/>
                </a:lnTo>
                <a:lnTo>
                  <a:pt x="2615365" y="302135"/>
                </a:lnTo>
                <a:lnTo>
                  <a:pt x="2621981" y="290574"/>
                </a:lnTo>
                <a:lnTo>
                  <a:pt x="2628786" y="279783"/>
                </a:lnTo>
                <a:lnTo>
                  <a:pt x="2635782" y="269764"/>
                </a:lnTo>
                <a:lnTo>
                  <a:pt x="2642968" y="258973"/>
                </a:lnTo>
                <a:lnTo>
                  <a:pt x="2673130" y="218894"/>
                </a:lnTo>
                <a:lnTo>
                  <a:pt x="2719228" y="164941"/>
                </a:lnTo>
                <a:lnTo>
                  <a:pt x="2766912" y="119466"/>
                </a:lnTo>
                <a:lnTo>
                  <a:pt x="2817240" y="82470"/>
                </a:lnTo>
                <a:lnTo>
                  <a:pt x="2871270" y="52411"/>
                </a:lnTo>
                <a:lnTo>
                  <a:pt x="2930060" y="29288"/>
                </a:lnTo>
                <a:lnTo>
                  <a:pt x="2994666" y="13102"/>
                </a:lnTo>
                <a:lnTo>
                  <a:pt x="3066147" y="3083"/>
                </a:lnTo>
                <a:lnTo>
                  <a:pt x="3104796" y="770"/>
                </a:lnTo>
                <a:lnTo>
                  <a:pt x="3145561" y="0"/>
                </a:lnTo>
                <a:lnTo>
                  <a:pt x="3188572" y="0"/>
                </a:lnTo>
                <a:lnTo>
                  <a:pt x="3233964" y="1541"/>
                </a:lnTo>
                <a:lnTo>
                  <a:pt x="3281867" y="4624"/>
                </a:lnTo>
                <a:lnTo>
                  <a:pt x="3330564" y="10790"/>
                </a:lnTo>
                <a:lnTo>
                  <a:pt x="3378151" y="20039"/>
                </a:lnTo>
                <a:lnTo>
                  <a:pt x="3424486" y="33913"/>
                </a:lnTo>
                <a:lnTo>
                  <a:pt x="3469423" y="50869"/>
                </a:lnTo>
                <a:lnTo>
                  <a:pt x="3512820" y="71680"/>
                </a:lnTo>
                <a:lnTo>
                  <a:pt x="3554533" y="95573"/>
                </a:lnTo>
                <a:lnTo>
                  <a:pt x="3594418" y="123320"/>
                </a:lnTo>
                <a:lnTo>
                  <a:pt x="3632331" y="154150"/>
                </a:lnTo>
                <a:lnTo>
                  <a:pt x="3642908" y="164170"/>
                </a:lnTo>
                <a:lnTo>
                  <a:pt x="3188078" y="164170"/>
                </a:lnTo>
                <a:lnTo>
                  <a:pt x="3168438" y="164941"/>
                </a:lnTo>
                <a:lnTo>
                  <a:pt x="3063326" y="164941"/>
                </a:lnTo>
                <a:lnTo>
                  <a:pt x="3025156" y="166482"/>
                </a:lnTo>
                <a:lnTo>
                  <a:pt x="2985937" y="171107"/>
                </a:lnTo>
                <a:lnTo>
                  <a:pt x="2946259" y="178815"/>
                </a:lnTo>
                <a:lnTo>
                  <a:pt x="2906709" y="190376"/>
                </a:lnTo>
                <a:lnTo>
                  <a:pt x="2867876" y="207332"/>
                </a:lnTo>
                <a:lnTo>
                  <a:pt x="2830350" y="228914"/>
                </a:lnTo>
                <a:lnTo>
                  <a:pt x="2794718" y="255890"/>
                </a:lnTo>
                <a:lnTo>
                  <a:pt x="2761569" y="289803"/>
                </a:lnTo>
                <a:lnTo>
                  <a:pt x="2731492" y="329882"/>
                </a:lnTo>
                <a:lnTo>
                  <a:pt x="2706980" y="373815"/>
                </a:lnTo>
                <a:lnTo>
                  <a:pt x="2687357" y="417748"/>
                </a:lnTo>
                <a:lnTo>
                  <a:pt x="2683389" y="427768"/>
                </a:lnTo>
                <a:close/>
              </a:path>
              <a:path w="3830274" h="455515">
                <a:moveTo>
                  <a:pt x="128496" y="455515"/>
                </a:moveTo>
                <a:lnTo>
                  <a:pt x="0" y="455515"/>
                </a:lnTo>
                <a:lnTo>
                  <a:pt x="2255" y="448579"/>
                </a:lnTo>
                <a:lnTo>
                  <a:pt x="29532" y="380752"/>
                </a:lnTo>
                <a:lnTo>
                  <a:pt x="45659" y="346068"/>
                </a:lnTo>
                <a:lnTo>
                  <a:pt x="83351" y="280554"/>
                </a:lnTo>
                <a:lnTo>
                  <a:pt x="105100" y="248182"/>
                </a:lnTo>
                <a:lnTo>
                  <a:pt x="150821" y="191147"/>
                </a:lnTo>
                <a:lnTo>
                  <a:pt x="197633" y="142589"/>
                </a:lnTo>
                <a:lnTo>
                  <a:pt x="246578" y="103281"/>
                </a:lnTo>
                <a:lnTo>
                  <a:pt x="298701" y="71680"/>
                </a:lnTo>
                <a:lnTo>
                  <a:pt x="355045" y="47016"/>
                </a:lnTo>
                <a:lnTo>
                  <a:pt x="416654" y="30059"/>
                </a:lnTo>
                <a:lnTo>
                  <a:pt x="484573" y="19268"/>
                </a:lnTo>
                <a:lnTo>
                  <a:pt x="559844" y="14644"/>
                </a:lnTo>
                <a:lnTo>
                  <a:pt x="600563" y="13873"/>
                </a:lnTo>
                <a:lnTo>
                  <a:pt x="643512" y="14644"/>
                </a:lnTo>
                <a:lnTo>
                  <a:pt x="688821" y="16956"/>
                </a:lnTo>
                <a:lnTo>
                  <a:pt x="736621" y="20039"/>
                </a:lnTo>
                <a:lnTo>
                  <a:pt x="807478" y="30059"/>
                </a:lnTo>
                <a:lnTo>
                  <a:pt x="875815" y="47016"/>
                </a:lnTo>
                <a:lnTo>
                  <a:pt x="941185" y="71680"/>
                </a:lnTo>
                <a:lnTo>
                  <a:pt x="1003138" y="104051"/>
                </a:lnTo>
                <a:lnTo>
                  <a:pt x="1061225" y="143360"/>
                </a:lnTo>
                <a:lnTo>
                  <a:pt x="1076372" y="155692"/>
                </a:lnTo>
                <a:lnTo>
                  <a:pt x="617109" y="155692"/>
                </a:lnTo>
                <a:lnTo>
                  <a:pt x="602340" y="156463"/>
                </a:lnTo>
                <a:lnTo>
                  <a:pt x="587166" y="158004"/>
                </a:lnTo>
                <a:lnTo>
                  <a:pt x="519054" y="168024"/>
                </a:lnTo>
                <a:lnTo>
                  <a:pt x="500302" y="171107"/>
                </a:lnTo>
                <a:lnTo>
                  <a:pt x="481175" y="173419"/>
                </a:lnTo>
                <a:lnTo>
                  <a:pt x="461750" y="177273"/>
                </a:lnTo>
                <a:lnTo>
                  <a:pt x="442104" y="180356"/>
                </a:lnTo>
                <a:lnTo>
                  <a:pt x="422315" y="184210"/>
                </a:lnTo>
                <a:lnTo>
                  <a:pt x="362855" y="199625"/>
                </a:lnTo>
                <a:lnTo>
                  <a:pt x="323909" y="215040"/>
                </a:lnTo>
                <a:lnTo>
                  <a:pt x="286236" y="234309"/>
                </a:lnTo>
                <a:lnTo>
                  <a:pt x="250454" y="259744"/>
                </a:lnTo>
                <a:lnTo>
                  <a:pt x="217178" y="291345"/>
                </a:lnTo>
                <a:lnTo>
                  <a:pt x="187024" y="331424"/>
                </a:lnTo>
                <a:lnTo>
                  <a:pt x="160567" y="378440"/>
                </a:lnTo>
                <a:lnTo>
                  <a:pt x="137857" y="430080"/>
                </a:lnTo>
                <a:lnTo>
                  <a:pt x="128496" y="455515"/>
                </a:lnTo>
                <a:close/>
              </a:path>
              <a:path w="3830274" h="455515">
                <a:moveTo>
                  <a:pt x="1407517" y="440100"/>
                </a:moveTo>
                <a:lnTo>
                  <a:pt x="1277942" y="440100"/>
                </a:lnTo>
                <a:lnTo>
                  <a:pt x="1282361" y="427768"/>
                </a:lnTo>
                <a:lnTo>
                  <a:pt x="1296747" y="392313"/>
                </a:lnTo>
                <a:lnTo>
                  <a:pt x="1312807" y="357630"/>
                </a:lnTo>
                <a:lnTo>
                  <a:pt x="1330516" y="323716"/>
                </a:lnTo>
                <a:lnTo>
                  <a:pt x="1336781" y="312155"/>
                </a:lnTo>
                <a:lnTo>
                  <a:pt x="1363625" y="268993"/>
                </a:lnTo>
                <a:lnTo>
                  <a:pt x="1370778" y="258973"/>
                </a:lnTo>
                <a:lnTo>
                  <a:pt x="1378106" y="248182"/>
                </a:lnTo>
                <a:lnTo>
                  <a:pt x="1423807" y="191147"/>
                </a:lnTo>
                <a:lnTo>
                  <a:pt x="1470566" y="143360"/>
                </a:lnTo>
                <a:lnTo>
                  <a:pt x="1519440" y="103281"/>
                </a:lnTo>
                <a:lnTo>
                  <a:pt x="1571486" y="71680"/>
                </a:lnTo>
                <a:lnTo>
                  <a:pt x="1627764" y="47786"/>
                </a:lnTo>
                <a:lnTo>
                  <a:pt x="1689330" y="30059"/>
                </a:lnTo>
                <a:lnTo>
                  <a:pt x="1757241" y="19268"/>
                </a:lnTo>
                <a:lnTo>
                  <a:pt x="1832556" y="14644"/>
                </a:lnTo>
                <a:lnTo>
                  <a:pt x="1873321" y="13873"/>
                </a:lnTo>
                <a:lnTo>
                  <a:pt x="1916332" y="14644"/>
                </a:lnTo>
                <a:lnTo>
                  <a:pt x="1961724" y="16956"/>
                </a:lnTo>
                <a:lnTo>
                  <a:pt x="2009628" y="20039"/>
                </a:lnTo>
                <a:lnTo>
                  <a:pt x="2080488" y="30059"/>
                </a:lnTo>
                <a:lnTo>
                  <a:pt x="2148852" y="47016"/>
                </a:lnTo>
                <a:lnTo>
                  <a:pt x="2214295" y="71680"/>
                </a:lnTo>
                <a:lnTo>
                  <a:pt x="2276390" y="103281"/>
                </a:lnTo>
                <a:lnTo>
                  <a:pt x="2334711" y="141818"/>
                </a:lnTo>
                <a:lnTo>
                  <a:pt x="2371729" y="171878"/>
                </a:lnTo>
                <a:lnTo>
                  <a:pt x="1950080" y="171878"/>
                </a:lnTo>
                <a:lnTo>
                  <a:pt x="1905958" y="174190"/>
                </a:lnTo>
                <a:lnTo>
                  <a:pt x="1872382" y="177273"/>
                </a:lnTo>
                <a:lnTo>
                  <a:pt x="1853533" y="178044"/>
                </a:lnTo>
                <a:lnTo>
                  <a:pt x="1832950" y="179585"/>
                </a:lnTo>
                <a:lnTo>
                  <a:pt x="1810361" y="180356"/>
                </a:lnTo>
                <a:lnTo>
                  <a:pt x="1783662" y="181898"/>
                </a:lnTo>
                <a:lnTo>
                  <a:pt x="1758244" y="182668"/>
                </a:lnTo>
                <a:lnTo>
                  <a:pt x="1710997" y="185751"/>
                </a:lnTo>
                <a:lnTo>
                  <a:pt x="1668110" y="190376"/>
                </a:lnTo>
                <a:lnTo>
                  <a:pt x="1629071" y="198083"/>
                </a:lnTo>
                <a:lnTo>
                  <a:pt x="1576614" y="216581"/>
                </a:lnTo>
                <a:lnTo>
                  <a:pt x="1529945" y="246641"/>
                </a:lnTo>
                <a:lnTo>
                  <a:pt x="1501197" y="274388"/>
                </a:lnTo>
                <a:lnTo>
                  <a:pt x="1473747" y="309843"/>
                </a:lnTo>
                <a:lnTo>
                  <a:pt x="1447083" y="353005"/>
                </a:lnTo>
                <a:lnTo>
                  <a:pt x="1424933" y="397709"/>
                </a:lnTo>
                <a:lnTo>
                  <a:pt x="1414974" y="420831"/>
                </a:lnTo>
                <a:lnTo>
                  <a:pt x="1407517" y="440100"/>
                </a:lnTo>
                <a:close/>
              </a:path>
              <a:path w="3830274" h="455515">
                <a:moveTo>
                  <a:pt x="1401974" y="455515"/>
                </a:moveTo>
                <a:lnTo>
                  <a:pt x="1101187" y="455515"/>
                </a:lnTo>
                <a:lnTo>
                  <a:pt x="1099869" y="451662"/>
                </a:lnTo>
                <a:lnTo>
                  <a:pt x="1084390" y="416207"/>
                </a:lnTo>
                <a:lnTo>
                  <a:pt x="1066993" y="382294"/>
                </a:lnTo>
                <a:lnTo>
                  <a:pt x="1047580" y="349151"/>
                </a:lnTo>
                <a:lnTo>
                  <a:pt x="1002297" y="292115"/>
                </a:lnTo>
                <a:lnTo>
                  <a:pt x="947738" y="248182"/>
                </a:lnTo>
                <a:lnTo>
                  <a:pt x="830565" y="200396"/>
                </a:lnTo>
                <a:lnTo>
                  <a:pt x="783516" y="184210"/>
                </a:lnTo>
                <a:lnTo>
                  <a:pt x="762550" y="178044"/>
                </a:lnTo>
                <a:lnTo>
                  <a:pt x="743042" y="171878"/>
                </a:lnTo>
                <a:lnTo>
                  <a:pt x="691403" y="160316"/>
                </a:lnTo>
                <a:lnTo>
                  <a:pt x="646178" y="155692"/>
                </a:lnTo>
                <a:lnTo>
                  <a:pt x="1076372" y="155692"/>
                </a:lnTo>
                <a:lnTo>
                  <a:pt x="1114996" y="189605"/>
                </a:lnTo>
                <a:lnTo>
                  <a:pt x="1164003" y="242787"/>
                </a:lnTo>
                <a:lnTo>
                  <a:pt x="1207796" y="302135"/>
                </a:lnTo>
                <a:lnTo>
                  <a:pt x="1245925" y="367649"/>
                </a:lnTo>
                <a:lnTo>
                  <a:pt x="1262726" y="403104"/>
                </a:lnTo>
                <a:lnTo>
                  <a:pt x="1277942" y="440100"/>
                </a:lnTo>
                <a:lnTo>
                  <a:pt x="1407517" y="440100"/>
                </a:lnTo>
                <a:lnTo>
                  <a:pt x="1405727" y="444725"/>
                </a:lnTo>
                <a:lnTo>
                  <a:pt x="1401974" y="455515"/>
                </a:lnTo>
                <a:close/>
              </a:path>
              <a:path w="3830274" h="455515">
                <a:moveTo>
                  <a:pt x="3830274" y="455515"/>
                </a:moveTo>
                <a:lnTo>
                  <a:pt x="3667531" y="455515"/>
                </a:lnTo>
                <a:lnTo>
                  <a:pt x="3665022" y="447808"/>
                </a:lnTo>
                <a:lnTo>
                  <a:pt x="3651168" y="415436"/>
                </a:lnTo>
                <a:lnTo>
                  <a:pt x="3616537" y="353005"/>
                </a:lnTo>
                <a:lnTo>
                  <a:pt x="3571550" y="299052"/>
                </a:lnTo>
                <a:lnTo>
                  <a:pt x="3514855" y="255890"/>
                </a:lnTo>
                <a:lnTo>
                  <a:pt x="3458034" y="225831"/>
                </a:lnTo>
                <a:lnTo>
                  <a:pt x="3407650" y="203479"/>
                </a:lnTo>
                <a:lnTo>
                  <a:pt x="3362417" y="186522"/>
                </a:lnTo>
                <a:lnTo>
                  <a:pt x="3321046" y="175731"/>
                </a:lnTo>
                <a:lnTo>
                  <a:pt x="3282250" y="168795"/>
                </a:lnTo>
                <a:lnTo>
                  <a:pt x="3207234" y="164170"/>
                </a:lnTo>
                <a:lnTo>
                  <a:pt x="3642908" y="164170"/>
                </a:lnTo>
                <a:lnTo>
                  <a:pt x="3701668" y="225060"/>
                </a:lnTo>
                <a:lnTo>
                  <a:pt x="3732805" y="265910"/>
                </a:lnTo>
                <a:lnTo>
                  <a:pt x="3761395" y="309072"/>
                </a:lnTo>
                <a:lnTo>
                  <a:pt x="3787294" y="355317"/>
                </a:lnTo>
                <a:lnTo>
                  <a:pt x="3810361" y="403875"/>
                </a:lnTo>
                <a:lnTo>
                  <a:pt x="3830274" y="455515"/>
                </a:lnTo>
                <a:close/>
              </a:path>
              <a:path w="3830274" h="455515">
                <a:moveTo>
                  <a:pt x="3105014" y="165712"/>
                </a:moveTo>
                <a:lnTo>
                  <a:pt x="3081834" y="164941"/>
                </a:lnTo>
                <a:lnTo>
                  <a:pt x="3127068" y="164941"/>
                </a:lnTo>
                <a:lnTo>
                  <a:pt x="3105014" y="165712"/>
                </a:lnTo>
                <a:close/>
              </a:path>
              <a:path w="3830274" h="455515">
                <a:moveTo>
                  <a:pt x="2672894" y="455515"/>
                </a:moveTo>
                <a:lnTo>
                  <a:pt x="2374023" y="455515"/>
                </a:lnTo>
                <a:lnTo>
                  <a:pt x="2372605" y="451662"/>
                </a:lnTo>
                <a:lnTo>
                  <a:pt x="2357180" y="416207"/>
                </a:lnTo>
                <a:lnTo>
                  <a:pt x="2339834" y="381523"/>
                </a:lnTo>
                <a:lnTo>
                  <a:pt x="2298975" y="319092"/>
                </a:lnTo>
                <a:lnTo>
                  <a:pt x="2249212" y="268222"/>
                </a:lnTo>
                <a:lnTo>
                  <a:pt x="2189734" y="232767"/>
                </a:lnTo>
                <a:lnTo>
                  <a:pt x="2105726" y="201937"/>
                </a:lnTo>
                <a:lnTo>
                  <a:pt x="2061803" y="188834"/>
                </a:lnTo>
                <a:lnTo>
                  <a:pt x="2008628" y="176502"/>
                </a:lnTo>
                <a:lnTo>
                  <a:pt x="1950080" y="171878"/>
                </a:lnTo>
                <a:lnTo>
                  <a:pt x="2371729" y="171878"/>
                </a:lnTo>
                <a:lnTo>
                  <a:pt x="2414183" y="211957"/>
                </a:lnTo>
                <a:lnTo>
                  <a:pt x="2461204" y="266681"/>
                </a:lnTo>
                <a:lnTo>
                  <a:pt x="2502958" y="326799"/>
                </a:lnTo>
                <a:lnTo>
                  <a:pt x="2539021" y="393084"/>
                </a:lnTo>
                <a:lnTo>
                  <a:pt x="2554784" y="427768"/>
                </a:lnTo>
                <a:lnTo>
                  <a:pt x="2683389" y="427768"/>
                </a:lnTo>
                <a:lnTo>
                  <a:pt x="2678506" y="440100"/>
                </a:lnTo>
                <a:lnTo>
                  <a:pt x="2672894" y="455515"/>
                </a:lnTo>
                <a:close/>
              </a:path>
            </a:pathLst>
          </a:custGeom>
          <a:solidFill>
            <a:srgbClr val="E7BA2A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4043392" y="7081718"/>
            <a:ext cx="1543127" cy="1543071"/>
          </a:xfrm>
          <a:custGeom>
            <a:avLst/>
            <a:gdLst/>
            <a:ahLst/>
            <a:cxnLst/>
            <a:rect l="l" t="t" r="r" b="b"/>
            <a:pathLst>
              <a:path w="1543127" h="1543071">
                <a:moveTo>
                  <a:pt x="855810" y="935365"/>
                </a:moveTo>
                <a:lnTo>
                  <a:pt x="607434" y="686989"/>
                </a:lnTo>
                <a:lnTo>
                  <a:pt x="885705" y="394835"/>
                </a:lnTo>
                <a:lnTo>
                  <a:pt x="883496" y="382439"/>
                </a:lnTo>
                <a:lnTo>
                  <a:pt x="881728" y="369897"/>
                </a:lnTo>
                <a:lnTo>
                  <a:pt x="880430" y="357212"/>
                </a:lnTo>
                <a:lnTo>
                  <a:pt x="879630" y="344388"/>
                </a:lnTo>
                <a:lnTo>
                  <a:pt x="879748" y="321756"/>
                </a:lnTo>
                <a:lnTo>
                  <a:pt x="883712" y="277566"/>
                </a:lnTo>
                <a:lnTo>
                  <a:pt x="896354" y="226475"/>
                </a:lnTo>
                <a:lnTo>
                  <a:pt x="916653" y="178843"/>
                </a:lnTo>
                <a:lnTo>
                  <a:pt x="943977" y="135357"/>
                </a:lnTo>
                <a:lnTo>
                  <a:pt x="977694" y="96705"/>
                </a:lnTo>
                <a:lnTo>
                  <a:pt x="1017172" y="63573"/>
                </a:lnTo>
                <a:lnTo>
                  <a:pt x="1061779" y="36649"/>
                </a:lnTo>
                <a:lnTo>
                  <a:pt x="1110884" y="16620"/>
                </a:lnTo>
                <a:lnTo>
                  <a:pt x="1163855" y="4175"/>
                </a:lnTo>
                <a:lnTo>
                  <a:pt x="1220061" y="0"/>
                </a:lnTo>
                <a:lnTo>
                  <a:pt x="1229842" y="2119"/>
                </a:lnTo>
                <a:lnTo>
                  <a:pt x="1263535" y="23130"/>
                </a:lnTo>
                <a:lnTo>
                  <a:pt x="1272760" y="48600"/>
                </a:lnTo>
                <a:lnTo>
                  <a:pt x="1270809" y="58284"/>
                </a:lnTo>
                <a:lnTo>
                  <a:pt x="1265729" y="68360"/>
                </a:lnTo>
                <a:lnTo>
                  <a:pt x="1257151" y="78705"/>
                </a:lnTo>
                <a:lnTo>
                  <a:pt x="1132680" y="203465"/>
                </a:lnTo>
                <a:lnTo>
                  <a:pt x="1131730" y="205659"/>
                </a:lnTo>
                <a:lnTo>
                  <a:pt x="1123207" y="248600"/>
                </a:lnTo>
                <a:lnTo>
                  <a:pt x="1123327" y="259792"/>
                </a:lnTo>
                <a:lnTo>
                  <a:pt x="1130643" y="298300"/>
                </a:lnTo>
                <a:lnTo>
                  <a:pt x="1152912" y="342119"/>
                </a:lnTo>
                <a:lnTo>
                  <a:pt x="1178939" y="372958"/>
                </a:lnTo>
                <a:lnTo>
                  <a:pt x="1209180" y="396618"/>
                </a:lnTo>
                <a:lnTo>
                  <a:pt x="1252283" y="415600"/>
                </a:lnTo>
                <a:lnTo>
                  <a:pt x="1289917" y="420280"/>
                </a:lnTo>
                <a:lnTo>
                  <a:pt x="1531144" y="420280"/>
                </a:lnTo>
                <a:lnTo>
                  <a:pt x="1526449" y="436384"/>
                </a:lnTo>
                <a:lnTo>
                  <a:pt x="1506083" y="484024"/>
                </a:lnTo>
                <a:lnTo>
                  <a:pt x="1478629" y="527524"/>
                </a:lnTo>
                <a:lnTo>
                  <a:pt x="1444697" y="566201"/>
                </a:lnTo>
                <a:lnTo>
                  <a:pt x="1404899" y="599368"/>
                </a:lnTo>
                <a:lnTo>
                  <a:pt x="1359845" y="626342"/>
                </a:lnTo>
                <a:lnTo>
                  <a:pt x="1310144" y="646436"/>
                </a:lnTo>
                <a:lnTo>
                  <a:pt x="1278496" y="654702"/>
                </a:lnTo>
                <a:lnTo>
                  <a:pt x="1136518" y="654702"/>
                </a:lnTo>
                <a:lnTo>
                  <a:pt x="855810" y="935365"/>
                </a:lnTo>
                <a:close/>
              </a:path>
              <a:path w="1543127" h="1543071">
                <a:moveTo>
                  <a:pt x="1531144" y="420280"/>
                </a:moveTo>
                <a:lnTo>
                  <a:pt x="1289917" y="420280"/>
                </a:lnTo>
                <a:lnTo>
                  <a:pt x="1300712" y="419732"/>
                </a:lnTo>
                <a:lnTo>
                  <a:pt x="1310799" y="418443"/>
                </a:lnTo>
                <a:lnTo>
                  <a:pt x="1464139" y="285738"/>
                </a:lnTo>
                <a:lnTo>
                  <a:pt x="1473387" y="277910"/>
                </a:lnTo>
                <a:lnTo>
                  <a:pt x="1483502" y="272469"/>
                </a:lnTo>
                <a:lnTo>
                  <a:pt x="1493239" y="270188"/>
                </a:lnTo>
                <a:lnTo>
                  <a:pt x="1502474" y="270702"/>
                </a:lnTo>
                <a:lnTo>
                  <a:pt x="1536803" y="302362"/>
                </a:lnTo>
                <a:lnTo>
                  <a:pt x="1543127" y="327088"/>
                </a:lnTo>
                <a:lnTo>
                  <a:pt x="1542950" y="344388"/>
                </a:lnTo>
                <a:lnTo>
                  <a:pt x="1542372" y="358663"/>
                </a:lnTo>
                <a:lnTo>
                  <a:pt x="1539116" y="385291"/>
                </a:lnTo>
                <a:lnTo>
                  <a:pt x="1533700" y="411512"/>
                </a:lnTo>
                <a:lnTo>
                  <a:pt x="1531144" y="420280"/>
                </a:lnTo>
                <a:close/>
              </a:path>
              <a:path w="1543127" h="1543071">
                <a:moveTo>
                  <a:pt x="1199249" y="663247"/>
                </a:moveTo>
                <a:lnTo>
                  <a:pt x="1161185" y="659476"/>
                </a:lnTo>
                <a:lnTo>
                  <a:pt x="1136518" y="654702"/>
                </a:lnTo>
                <a:lnTo>
                  <a:pt x="1278496" y="654702"/>
                </a:lnTo>
                <a:lnTo>
                  <a:pt x="1256409" y="658966"/>
                </a:lnTo>
                <a:lnTo>
                  <a:pt x="1228219" y="662180"/>
                </a:lnTo>
                <a:lnTo>
                  <a:pt x="1199249" y="663247"/>
                </a:lnTo>
                <a:close/>
              </a:path>
              <a:path w="1543127" h="1543071">
                <a:moveTo>
                  <a:pt x="173257" y="1543071"/>
                </a:moveTo>
                <a:lnTo>
                  <a:pt x="133594" y="1538502"/>
                </a:lnTo>
                <a:lnTo>
                  <a:pt x="95630" y="1524793"/>
                </a:lnTo>
                <a:lnTo>
                  <a:pt x="61064" y="1501945"/>
                </a:lnTo>
                <a:lnTo>
                  <a:pt x="32313" y="1470797"/>
                </a:lnTo>
                <a:lnTo>
                  <a:pt x="12511" y="1434918"/>
                </a:lnTo>
                <a:lnTo>
                  <a:pt x="1849" y="1396198"/>
                </a:lnTo>
                <a:lnTo>
                  <a:pt x="0" y="1364895"/>
                </a:lnTo>
                <a:lnTo>
                  <a:pt x="326" y="1356343"/>
                </a:lnTo>
                <a:lnTo>
                  <a:pt x="7942" y="1317056"/>
                </a:lnTo>
                <a:lnTo>
                  <a:pt x="24697" y="1280041"/>
                </a:lnTo>
                <a:lnTo>
                  <a:pt x="50591" y="1247001"/>
                </a:lnTo>
                <a:lnTo>
                  <a:pt x="602543" y="695094"/>
                </a:lnTo>
                <a:lnTo>
                  <a:pt x="847750" y="940391"/>
                </a:lnTo>
                <a:lnTo>
                  <a:pt x="480224" y="1307947"/>
                </a:lnTo>
                <a:lnTo>
                  <a:pt x="162063" y="1307947"/>
                </a:lnTo>
                <a:lnTo>
                  <a:pt x="149203" y="1311782"/>
                </a:lnTo>
                <a:lnTo>
                  <a:pt x="119050" y="1337656"/>
                </a:lnTo>
                <a:lnTo>
                  <a:pt x="107983" y="1382955"/>
                </a:lnTo>
                <a:lnTo>
                  <a:pt x="110518" y="1394887"/>
                </a:lnTo>
                <a:lnTo>
                  <a:pt x="134540" y="1428040"/>
                </a:lnTo>
                <a:lnTo>
                  <a:pt x="174304" y="1441083"/>
                </a:lnTo>
                <a:lnTo>
                  <a:pt x="347099" y="1441083"/>
                </a:lnTo>
                <a:lnTo>
                  <a:pt x="295888" y="1492298"/>
                </a:lnTo>
                <a:lnTo>
                  <a:pt x="262851" y="1518192"/>
                </a:lnTo>
                <a:lnTo>
                  <a:pt x="225841" y="1534947"/>
                </a:lnTo>
                <a:lnTo>
                  <a:pt x="186561" y="1542563"/>
                </a:lnTo>
                <a:lnTo>
                  <a:pt x="173257" y="1543071"/>
                </a:lnTo>
                <a:close/>
              </a:path>
              <a:path w="1543127" h="1543071">
                <a:moveTo>
                  <a:pt x="347099" y="1441083"/>
                </a:moveTo>
                <a:lnTo>
                  <a:pt x="174304" y="1441083"/>
                </a:lnTo>
                <a:lnTo>
                  <a:pt x="183728" y="1440425"/>
                </a:lnTo>
                <a:lnTo>
                  <a:pt x="197193" y="1437046"/>
                </a:lnTo>
                <a:lnTo>
                  <a:pt x="228962" y="1412161"/>
                </a:lnTo>
                <a:lnTo>
                  <a:pt x="241335" y="1370715"/>
                </a:lnTo>
                <a:lnTo>
                  <a:pt x="239402" y="1357760"/>
                </a:lnTo>
                <a:lnTo>
                  <a:pt x="207733" y="1317947"/>
                </a:lnTo>
                <a:lnTo>
                  <a:pt x="162063" y="1307947"/>
                </a:lnTo>
                <a:lnTo>
                  <a:pt x="480224" y="1307947"/>
                </a:lnTo>
                <a:lnTo>
                  <a:pt x="347099" y="1441083"/>
                </a:lnTo>
                <a:close/>
              </a:path>
            </a:pathLst>
          </a:custGeom>
          <a:solidFill>
            <a:srgbClr val="8799A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4259436" y="7312157"/>
            <a:ext cx="1314356" cy="1317141"/>
          </a:xfrm>
          <a:custGeom>
            <a:avLst/>
            <a:gdLst/>
            <a:ahLst/>
            <a:cxnLst/>
            <a:rect l="l" t="t" r="r" b="b"/>
            <a:pathLst>
              <a:path w="1314356" h="1317141">
                <a:moveTo>
                  <a:pt x="1194636" y="1317141"/>
                </a:moveTo>
                <a:lnTo>
                  <a:pt x="1146860" y="1309540"/>
                </a:lnTo>
                <a:lnTo>
                  <a:pt x="1103073" y="1284757"/>
                </a:lnTo>
                <a:lnTo>
                  <a:pt x="34081" y="216265"/>
                </a:lnTo>
                <a:lnTo>
                  <a:pt x="8725" y="175074"/>
                </a:lnTo>
                <a:lnTo>
                  <a:pt x="0" y="117211"/>
                </a:lnTo>
                <a:lnTo>
                  <a:pt x="1425" y="105421"/>
                </a:lnTo>
                <a:lnTo>
                  <a:pt x="18051" y="59645"/>
                </a:lnTo>
                <a:lnTo>
                  <a:pt x="42296" y="28537"/>
                </a:lnTo>
                <a:lnTo>
                  <a:pt x="84436" y="5678"/>
                </a:lnTo>
                <a:lnTo>
                  <a:pt x="119721" y="0"/>
                </a:lnTo>
                <a:lnTo>
                  <a:pt x="131748" y="278"/>
                </a:lnTo>
                <a:lnTo>
                  <a:pt x="179008" y="12189"/>
                </a:lnTo>
                <a:lnTo>
                  <a:pt x="220991" y="41261"/>
                </a:lnTo>
                <a:lnTo>
                  <a:pt x="1280272" y="1100889"/>
                </a:lnTo>
                <a:lnTo>
                  <a:pt x="1305629" y="1142080"/>
                </a:lnTo>
                <a:lnTo>
                  <a:pt x="1314356" y="1199944"/>
                </a:lnTo>
                <a:lnTo>
                  <a:pt x="1312932" y="1211734"/>
                </a:lnTo>
                <a:lnTo>
                  <a:pt x="1296307" y="1257510"/>
                </a:lnTo>
                <a:lnTo>
                  <a:pt x="1272065" y="1288619"/>
                </a:lnTo>
                <a:lnTo>
                  <a:pt x="1229931" y="1311470"/>
                </a:lnTo>
                <a:lnTo>
                  <a:pt x="1194636" y="1317141"/>
                </a:lnTo>
                <a:close/>
              </a:path>
            </a:pathLst>
          </a:custGeom>
          <a:solidFill>
            <a:srgbClr val="F48F0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3956816" y="7081116"/>
            <a:ext cx="981905" cy="784954"/>
          </a:xfrm>
          <a:custGeom>
            <a:avLst/>
            <a:gdLst/>
            <a:ahLst/>
            <a:cxnLst/>
            <a:rect l="l" t="t" r="r" b="b"/>
            <a:pathLst>
              <a:path w="981905" h="784954">
                <a:moveTo>
                  <a:pt x="607629" y="447954"/>
                </a:moveTo>
                <a:lnTo>
                  <a:pt x="155868" y="447954"/>
                </a:lnTo>
                <a:lnTo>
                  <a:pt x="473226" y="130629"/>
                </a:lnTo>
                <a:lnTo>
                  <a:pt x="507110" y="99667"/>
                </a:lnTo>
                <a:lnTo>
                  <a:pt x="541814" y="73420"/>
                </a:lnTo>
                <a:lnTo>
                  <a:pt x="576721" y="51860"/>
                </a:lnTo>
                <a:lnTo>
                  <a:pt x="611594" y="34613"/>
                </a:lnTo>
                <a:lnTo>
                  <a:pt x="680288" y="11564"/>
                </a:lnTo>
                <a:lnTo>
                  <a:pt x="745994" y="1284"/>
                </a:lnTo>
                <a:lnTo>
                  <a:pt x="777131" y="0"/>
                </a:lnTo>
                <a:lnTo>
                  <a:pt x="806809" y="786"/>
                </a:lnTo>
                <a:lnTo>
                  <a:pt x="860831" y="7081"/>
                </a:lnTo>
                <a:lnTo>
                  <a:pt x="906159" y="17179"/>
                </a:lnTo>
                <a:lnTo>
                  <a:pt x="953689" y="32920"/>
                </a:lnTo>
                <a:lnTo>
                  <a:pt x="981905" y="61535"/>
                </a:lnTo>
                <a:lnTo>
                  <a:pt x="981151" y="67422"/>
                </a:lnTo>
                <a:lnTo>
                  <a:pt x="944204" y="84722"/>
                </a:lnTo>
                <a:lnTo>
                  <a:pt x="896178" y="85828"/>
                </a:lnTo>
                <a:lnTo>
                  <a:pt x="883735" y="86111"/>
                </a:lnTo>
                <a:lnTo>
                  <a:pt x="838109" y="90469"/>
                </a:lnTo>
                <a:lnTo>
                  <a:pt x="795430" y="103671"/>
                </a:lnTo>
                <a:lnTo>
                  <a:pt x="750346" y="130974"/>
                </a:lnTo>
                <a:lnTo>
                  <a:pt x="713056" y="162831"/>
                </a:lnTo>
                <a:lnTo>
                  <a:pt x="675987" y="204604"/>
                </a:lnTo>
                <a:lnTo>
                  <a:pt x="653979" y="249842"/>
                </a:lnTo>
                <a:lnTo>
                  <a:pt x="644198" y="295079"/>
                </a:lnTo>
                <a:lnTo>
                  <a:pt x="642975" y="336649"/>
                </a:lnTo>
                <a:lnTo>
                  <a:pt x="643836" y="349056"/>
                </a:lnTo>
                <a:lnTo>
                  <a:pt x="649994" y="387818"/>
                </a:lnTo>
                <a:lnTo>
                  <a:pt x="653979" y="402671"/>
                </a:lnTo>
                <a:lnTo>
                  <a:pt x="607629" y="447954"/>
                </a:lnTo>
                <a:close/>
              </a:path>
              <a:path w="981905" h="784954">
                <a:moveTo>
                  <a:pt x="251457" y="784954"/>
                </a:moveTo>
                <a:lnTo>
                  <a:pt x="211980" y="773379"/>
                </a:lnTo>
                <a:lnTo>
                  <a:pt x="18715" y="582429"/>
                </a:lnTo>
                <a:lnTo>
                  <a:pt x="0" y="543543"/>
                </a:lnTo>
                <a:lnTo>
                  <a:pt x="543" y="531785"/>
                </a:lnTo>
                <a:lnTo>
                  <a:pt x="18817" y="494528"/>
                </a:lnTo>
                <a:lnTo>
                  <a:pt x="66547" y="446751"/>
                </a:lnTo>
                <a:lnTo>
                  <a:pt x="105562" y="427933"/>
                </a:lnTo>
                <a:lnTo>
                  <a:pt x="117320" y="428477"/>
                </a:lnTo>
                <a:lnTo>
                  <a:pt x="154661" y="446828"/>
                </a:lnTo>
                <a:lnTo>
                  <a:pt x="155868" y="447954"/>
                </a:lnTo>
                <a:lnTo>
                  <a:pt x="607629" y="447954"/>
                </a:lnTo>
                <a:lnTo>
                  <a:pt x="478045" y="574552"/>
                </a:lnTo>
                <a:lnTo>
                  <a:pt x="434705" y="574552"/>
                </a:lnTo>
                <a:lnTo>
                  <a:pt x="423181" y="575251"/>
                </a:lnTo>
                <a:lnTo>
                  <a:pt x="379454" y="590458"/>
                </a:lnTo>
                <a:lnTo>
                  <a:pt x="341656" y="617946"/>
                </a:lnTo>
                <a:lnTo>
                  <a:pt x="333468" y="625553"/>
                </a:lnTo>
                <a:lnTo>
                  <a:pt x="338125" y="630229"/>
                </a:lnTo>
                <a:lnTo>
                  <a:pt x="348639" y="643643"/>
                </a:lnTo>
                <a:lnTo>
                  <a:pt x="354673" y="656770"/>
                </a:lnTo>
                <a:lnTo>
                  <a:pt x="357020" y="669344"/>
                </a:lnTo>
                <a:lnTo>
                  <a:pt x="356477" y="681102"/>
                </a:lnTo>
                <a:lnTo>
                  <a:pt x="338203" y="718359"/>
                </a:lnTo>
                <a:lnTo>
                  <a:pt x="290473" y="766137"/>
                </a:lnTo>
                <a:lnTo>
                  <a:pt x="264032" y="782606"/>
                </a:lnTo>
                <a:lnTo>
                  <a:pt x="251457" y="784954"/>
                </a:lnTo>
                <a:close/>
              </a:path>
              <a:path w="981905" h="784954">
                <a:moveTo>
                  <a:pt x="469984" y="582429"/>
                </a:moveTo>
                <a:lnTo>
                  <a:pt x="458151" y="577983"/>
                </a:lnTo>
                <a:lnTo>
                  <a:pt x="446376" y="575410"/>
                </a:lnTo>
                <a:lnTo>
                  <a:pt x="434705" y="574552"/>
                </a:lnTo>
                <a:lnTo>
                  <a:pt x="478045" y="574552"/>
                </a:lnTo>
                <a:lnTo>
                  <a:pt x="469984" y="582429"/>
                </a:lnTo>
                <a:close/>
              </a:path>
            </a:pathLst>
          </a:custGeom>
          <a:solidFill>
            <a:srgbClr val="66747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3849055" y="3375508"/>
            <a:ext cx="1819274" cy="1819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3557270">
              <a:lnSpc>
                <a:spcPct val="100000"/>
              </a:lnSpc>
            </a:pPr>
            <a:r>
              <a:rPr dirty="0" smtClean="0" sz="8000" spc="-1230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8000" spc="-150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8000" spc="-65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8000" spc="-118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8000" spc="-116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8000" spc="-151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8000" spc="-150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8000" spc="-1445">
                <a:solidFill>
                  <a:srgbClr val="FEF1EB"/>
                </a:solidFill>
                <a:latin typeface="Arial"/>
                <a:cs typeface="Arial"/>
              </a:rPr>
              <a:t>S</a:t>
            </a:r>
            <a:endParaRPr sz="8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53093" y="5270217"/>
            <a:ext cx="3009265" cy="4337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700" spc="4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700" spc="-200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2700" spc="-7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700" spc="2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700" spc="-25">
                <a:solidFill>
                  <a:srgbClr val="FEF1EB"/>
                </a:solidFill>
                <a:latin typeface="Arial"/>
                <a:cs typeface="Arial"/>
              </a:rPr>
              <a:t>V</a:t>
            </a:r>
            <a:r>
              <a:rPr dirty="0" smtClean="0" sz="2700" spc="2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700" spc="-7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700" spc="-55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2700" spc="-11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700" spc="-10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2700" spc="-1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700" spc="-7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700" spc="4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700" spc="2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700" spc="10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700" spc="-165">
                <a:solidFill>
                  <a:srgbClr val="FEF1EB"/>
                </a:solidFill>
                <a:latin typeface="Arial"/>
                <a:cs typeface="Arial"/>
              </a:rPr>
              <a:t>S</a:t>
            </a:r>
            <a:endParaRPr sz="2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21326" y="5708795"/>
            <a:ext cx="1988185" cy="4095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550" spc="-12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2550" spc="-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550" spc="-2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550" spc="-6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550" spc="-114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550" spc="-2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550" spc="-114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550" spc="-5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550" spc="-16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550" spc="-60">
                <a:solidFill>
                  <a:srgbClr val="FEF1EB"/>
                </a:solidFill>
                <a:latin typeface="Arial"/>
                <a:cs typeface="Arial"/>
              </a:rPr>
              <a:t>N</a:t>
            </a:r>
            <a:endParaRPr sz="2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37831" y="8984820"/>
            <a:ext cx="1640205" cy="4254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50" spc="-18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650" spc="-12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650" spc="2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650" spc="10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650" spc="-114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650" spc="-8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650" spc="-180">
                <a:solidFill>
                  <a:srgbClr val="FEF1EB"/>
                </a:solidFill>
                <a:latin typeface="Arial"/>
                <a:cs typeface="Arial"/>
              </a:rPr>
              <a:t>ES</a:t>
            </a:r>
            <a:r>
              <a:rPr dirty="0" smtClean="0" sz="2650" spc="-85">
                <a:solidFill>
                  <a:srgbClr val="FEF1EB"/>
                </a:solidFill>
                <a:latin typeface="Arial"/>
                <a:cs typeface="Arial"/>
              </a:rPr>
              <a:t>T</a:t>
            </a:r>
            <a:endParaRPr sz="2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35597" y="9028776"/>
            <a:ext cx="2255520" cy="8782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69545" marR="12700" indent="-157480">
              <a:lnSpc>
                <a:spcPct val="114799"/>
              </a:lnSpc>
            </a:pPr>
            <a:r>
              <a:rPr dirty="0" smtClean="0" sz="2450" spc="-10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2450" spc="-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450" spc="-2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450" spc="-4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450" spc="-9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450" spc="-12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450" spc="-80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2450" spc="-18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450" spc="-2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450" spc="-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450" spc="-9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450" spc="-7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2450" spc="-3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450" spc="-90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2450" spc="-14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450" spc="-4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450" spc="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450" spc="-9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450" spc="-14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450" spc="-18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450" spc="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450" spc="-4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450" spc="-229">
                <a:solidFill>
                  <a:srgbClr val="FEF1EB"/>
                </a:solidFill>
                <a:latin typeface="Arial"/>
                <a:cs typeface="Arial"/>
              </a:rPr>
              <a:t>G</a:t>
            </a:r>
            <a:endParaRPr sz="24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760228" y="5634008"/>
            <a:ext cx="2000885" cy="41020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550" spc="-130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2550" spc="-17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550" spc="-15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550" spc="-7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550" spc="2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550" spc="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550" spc="2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550" spc="100">
                <a:solidFill>
                  <a:srgbClr val="FEF1EB"/>
                </a:solidFill>
                <a:latin typeface="Arial"/>
                <a:cs typeface="Arial"/>
              </a:rPr>
              <a:t>Z</a:t>
            </a:r>
            <a:r>
              <a:rPr dirty="0" smtClean="0" sz="2550" spc="-17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550" spc="-15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550" spc="-170">
                <a:solidFill>
                  <a:srgbClr val="FEF1EB"/>
                </a:solidFill>
                <a:latin typeface="Arial"/>
                <a:cs typeface="Arial"/>
              </a:rPr>
              <a:t>S</a:t>
            </a:r>
            <a:endParaRPr sz="25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365352" y="9017418"/>
            <a:ext cx="790575" cy="3949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50" spc="-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450" spc="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450" spc="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450" spc="100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450" spc="-75">
                <a:solidFill>
                  <a:srgbClr val="FEF1EB"/>
                </a:solidFill>
                <a:latin typeface="Arial"/>
                <a:cs typeface="Arial"/>
              </a:rPr>
              <a:t>s</a:t>
            </a:r>
            <a:endParaRPr sz="24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18884" y="9946162"/>
            <a:ext cx="3730226" cy="340836"/>
          </a:xfrm>
          <a:custGeom>
            <a:avLst/>
            <a:gdLst/>
            <a:ahLst/>
            <a:cxnLst/>
            <a:rect l="l" t="t" r="r" b="b"/>
            <a:pathLst>
              <a:path w="3730226" h="340836">
                <a:moveTo>
                  <a:pt x="2676569" y="340836"/>
                </a:moveTo>
                <a:lnTo>
                  <a:pt x="2544967" y="340836"/>
                </a:lnTo>
                <a:lnTo>
                  <a:pt x="2547780" y="335432"/>
                </a:lnTo>
                <a:lnTo>
                  <a:pt x="2566505" y="302190"/>
                </a:lnTo>
                <a:lnTo>
                  <a:pt x="2586922" y="269880"/>
                </a:lnTo>
                <a:lnTo>
                  <a:pt x="2624270" y="218972"/>
                </a:lnTo>
                <a:lnTo>
                  <a:pt x="2670368" y="165469"/>
                </a:lnTo>
                <a:lnTo>
                  <a:pt x="2718052" y="120107"/>
                </a:lnTo>
                <a:lnTo>
                  <a:pt x="2768380" y="82548"/>
                </a:lnTo>
                <a:lnTo>
                  <a:pt x="2822410" y="52456"/>
                </a:lnTo>
                <a:lnTo>
                  <a:pt x="2881200" y="29493"/>
                </a:lnTo>
                <a:lnTo>
                  <a:pt x="2945806" y="13321"/>
                </a:lnTo>
                <a:lnTo>
                  <a:pt x="3017287" y="3602"/>
                </a:lnTo>
                <a:lnTo>
                  <a:pt x="3055936" y="1057"/>
                </a:lnTo>
                <a:lnTo>
                  <a:pt x="3096701" y="0"/>
                </a:lnTo>
                <a:lnTo>
                  <a:pt x="3139712" y="386"/>
                </a:lnTo>
                <a:lnTo>
                  <a:pt x="3185104" y="2175"/>
                </a:lnTo>
                <a:lnTo>
                  <a:pt x="3233007" y="5324"/>
                </a:lnTo>
                <a:lnTo>
                  <a:pt x="3281704" y="11096"/>
                </a:lnTo>
                <a:lnTo>
                  <a:pt x="3329292" y="20721"/>
                </a:lnTo>
                <a:lnTo>
                  <a:pt x="3375626" y="34110"/>
                </a:lnTo>
                <a:lnTo>
                  <a:pt x="3420563" y="51175"/>
                </a:lnTo>
                <a:lnTo>
                  <a:pt x="3463960" y="71826"/>
                </a:lnTo>
                <a:lnTo>
                  <a:pt x="3505673" y="95974"/>
                </a:lnTo>
                <a:lnTo>
                  <a:pt x="3545558" y="123531"/>
                </a:lnTo>
                <a:lnTo>
                  <a:pt x="3583471" y="154407"/>
                </a:lnTo>
                <a:lnTo>
                  <a:pt x="3594324" y="164746"/>
                </a:lnTo>
                <a:lnTo>
                  <a:pt x="3158374" y="164746"/>
                </a:lnTo>
                <a:lnTo>
                  <a:pt x="3139218" y="164786"/>
                </a:lnTo>
                <a:lnTo>
                  <a:pt x="3086767" y="165549"/>
                </a:lnTo>
                <a:lnTo>
                  <a:pt x="3014466" y="165549"/>
                </a:lnTo>
                <a:lnTo>
                  <a:pt x="2995549" y="166017"/>
                </a:lnTo>
                <a:lnTo>
                  <a:pt x="2956781" y="168922"/>
                </a:lnTo>
                <a:lnTo>
                  <a:pt x="2917259" y="174944"/>
                </a:lnTo>
                <a:lnTo>
                  <a:pt x="2877571" y="184670"/>
                </a:lnTo>
                <a:lnTo>
                  <a:pt x="2838306" y="198687"/>
                </a:lnTo>
                <a:lnTo>
                  <a:pt x="2800053" y="217584"/>
                </a:lnTo>
                <a:lnTo>
                  <a:pt x="2763400" y="241947"/>
                </a:lnTo>
                <a:lnTo>
                  <a:pt x="2728936" y="272363"/>
                </a:lnTo>
                <a:lnTo>
                  <a:pt x="2697250" y="309420"/>
                </a:lnTo>
                <a:lnTo>
                  <a:pt x="2682632" y="330622"/>
                </a:lnTo>
                <a:lnTo>
                  <a:pt x="2676569" y="340836"/>
                </a:lnTo>
                <a:close/>
              </a:path>
              <a:path w="3730226" h="340836">
                <a:moveTo>
                  <a:pt x="3730226" y="340836"/>
                </a:moveTo>
                <a:lnTo>
                  <a:pt x="3558209" y="340836"/>
                </a:lnTo>
                <a:lnTo>
                  <a:pt x="3546562" y="325195"/>
                </a:lnTo>
                <a:lnTo>
                  <a:pt x="3522690" y="299267"/>
                </a:lnTo>
                <a:lnTo>
                  <a:pt x="3465996" y="256590"/>
                </a:lnTo>
                <a:lnTo>
                  <a:pt x="3409174" y="226387"/>
                </a:lnTo>
                <a:lnTo>
                  <a:pt x="3358790" y="203550"/>
                </a:lnTo>
                <a:lnTo>
                  <a:pt x="3313557" y="187077"/>
                </a:lnTo>
                <a:lnTo>
                  <a:pt x="3272186" y="175963"/>
                </a:lnTo>
                <a:lnTo>
                  <a:pt x="3233390" y="169206"/>
                </a:lnTo>
                <a:lnTo>
                  <a:pt x="3177209" y="165043"/>
                </a:lnTo>
                <a:lnTo>
                  <a:pt x="3158374" y="164746"/>
                </a:lnTo>
                <a:lnTo>
                  <a:pt x="3594324" y="164746"/>
                </a:lnTo>
                <a:lnTo>
                  <a:pt x="3619269" y="188513"/>
                </a:lnTo>
                <a:lnTo>
                  <a:pt x="3652808" y="225760"/>
                </a:lnTo>
                <a:lnTo>
                  <a:pt x="3683945" y="266060"/>
                </a:lnTo>
                <a:lnTo>
                  <a:pt x="3712535" y="309322"/>
                </a:lnTo>
                <a:lnTo>
                  <a:pt x="3730226" y="340836"/>
                </a:lnTo>
                <a:close/>
              </a:path>
              <a:path w="3730226" h="340836">
                <a:moveTo>
                  <a:pt x="3056154" y="165801"/>
                </a:moveTo>
                <a:lnTo>
                  <a:pt x="3014466" y="165549"/>
                </a:lnTo>
                <a:lnTo>
                  <a:pt x="3086767" y="165549"/>
                </a:lnTo>
                <a:lnTo>
                  <a:pt x="3056154" y="165801"/>
                </a:lnTo>
                <a:close/>
              </a:path>
              <a:path w="3730226" h="340836">
                <a:moveTo>
                  <a:pt x="1405676" y="340836"/>
                </a:moveTo>
                <a:lnTo>
                  <a:pt x="1272595" y="340836"/>
                </a:lnTo>
                <a:lnTo>
                  <a:pt x="1275571" y="335147"/>
                </a:lnTo>
                <a:lnTo>
                  <a:pt x="1294365" y="301935"/>
                </a:lnTo>
                <a:lnTo>
                  <a:pt x="1314765" y="269742"/>
                </a:lnTo>
                <a:lnTo>
                  <a:pt x="1352031" y="219084"/>
                </a:lnTo>
                <a:lnTo>
                  <a:pt x="1398128" y="166405"/>
                </a:lnTo>
                <a:lnTo>
                  <a:pt x="1445812" y="122515"/>
                </a:lnTo>
                <a:lnTo>
                  <a:pt x="1496140" y="86891"/>
                </a:lnTo>
                <a:lnTo>
                  <a:pt x="1550170" y="59012"/>
                </a:lnTo>
                <a:lnTo>
                  <a:pt x="1608960" y="38353"/>
                </a:lnTo>
                <a:lnTo>
                  <a:pt x="1673566" y="24393"/>
                </a:lnTo>
                <a:lnTo>
                  <a:pt x="1745047" y="16609"/>
                </a:lnTo>
                <a:lnTo>
                  <a:pt x="1783696" y="14869"/>
                </a:lnTo>
                <a:lnTo>
                  <a:pt x="1824461" y="14478"/>
                </a:lnTo>
                <a:lnTo>
                  <a:pt x="1867473" y="15370"/>
                </a:lnTo>
                <a:lnTo>
                  <a:pt x="1912864" y="17478"/>
                </a:lnTo>
                <a:lnTo>
                  <a:pt x="1960768" y="20739"/>
                </a:lnTo>
                <a:lnTo>
                  <a:pt x="2031628" y="30220"/>
                </a:lnTo>
                <a:lnTo>
                  <a:pt x="2099992" y="47381"/>
                </a:lnTo>
                <a:lnTo>
                  <a:pt x="2165435" y="71948"/>
                </a:lnTo>
                <a:lnTo>
                  <a:pt x="2227530" y="103646"/>
                </a:lnTo>
                <a:lnTo>
                  <a:pt x="2285851" y="142201"/>
                </a:lnTo>
                <a:lnTo>
                  <a:pt x="2323308" y="172646"/>
                </a:lnTo>
                <a:lnTo>
                  <a:pt x="1901220" y="172646"/>
                </a:lnTo>
                <a:lnTo>
                  <a:pt x="1886984" y="173019"/>
                </a:lnTo>
                <a:lnTo>
                  <a:pt x="1872367" y="173780"/>
                </a:lnTo>
                <a:lnTo>
                  <a:pt x="1804673" y="178757"/>
                </a:lnTo>
                <a:lnTo>
                  <a:pt x="1784090" y="180003"/>
                </a:lnTo>
                <a:lnTo>
                  <a:pt x="1709384" y="183248"/>
                </a:lnTo>
                <a:lnTo>
                  <a:pt x="1662137" y="186285"/>
                </a:lnTo>
                <a:lnTo>
                  <a:pt x="1619250" y="191108"/>
                </a:lnTo>
                <a:lnTo>
                  <a:pt x="1580211" y="198654"/>
                </a:lnTo>
                <a:lnTo>
                  <a:pt x="1527754" y="217135"/>
                </a:lnTo>
                <a:lnTo>
                  <a:pt x="1481085" y="247024"/>
                </a:lnTo>
                <a:lnTo>
                  <a:pt x="1452337" y="274854"/>
                </a:lnTo>
                <a:lnTo>
                  <a:pt x="1424887" y="310101"/>
                </a:lnTo>
                <a:lnTo>
                  <a:pt x="1411488" y="330800"/>
                </a:lnTo>
                <a:lnTo>
                  <a:pt x="1405676" y="340836"/>
                </a:lnTo>
                <a:close/>
              </a:path>
              <a:path w="3730226" h="340836">
                <a:moveTo>
                  <a:pt x="2462024" y="340836"/>
                </a:moveTo>
                <a:lnTo>
                  <a:pt x="2265286" y="340836"/>
                </a:lnTo>
                <a:lnTo>
                  <a:pt x="2250115" y="319515"/>
                </a:lnTo>
                <a:lnTo>
                  <a:pt x="2226397" y="292201"/>
                </a:lnTo>
                <a:lnTo>
                  <a:pt x="2171878" y="248590"/>
                </a:lnTo>
                <a:lnTo>
                  <a:pt x="2110094" y="221671"/>
                </a:lnTo>
                <a:lnTo>
                  <a:pt x="2056866" y="202615"/>
                </a:lnTo>
                <a:lnTo>
                  <a:pt x="2012943" y="188969"/>
                </a:lnTo>
                <a:lnTo>
                  <a:pt x="1959768" y="176950"/>
                </a:lnTo>
                <a:lnTo>
                  <a:pt x="1915346" y="172756"/>
                </a:lnTo>
                <a:lnTo>
                  <a:pt x="1901220" y="172646"/>
                </a:lnTo>
                <a:lnTo>
                  <a:pt x="2323308" y="172646"/>
                </a:lnTo>
                <a:lnTo>
                  <a:pt x="2365323" y="212292"/>
                </a:lnTo>
                <a:lnTo>
                  <a:pt x="2412344" y="266791"/>
                </a:lnTo>
                <a:lnTo>
                  <a:pt x="2454098" y="327187"/>
                </a:lnTo>
                <a:lnTo>
                  <a:pt x="2462024" y="340836"/>
                </a:lnTo>
                <a:close/>
              </a:path>
              <a:path w="3730226" h="340836">
                <a:moveTo>
                  <a:pt x="132606" y="340836"/>
                </a:moveTo>
                <a:lnTo>
                  <a:pt x="0" y="340836"/>
                </a:lnTo>
                <a:lnTo>
                  <a:pt x="14708" y="313336"/>
                </a:lnTo>
                <a:lnTo>
                  <a:pt x="34491" y="280594"/>
                </a:lnTo>
                <a:lnTo>
                  <a:pt x="56240" y="248883"/>
                </a:lnTo>
                <a:lnTo>
                  <a:pt x="101961" y="191426"/>
                </a:lnTo>
                <a:lnTo>
                  <a:pt x="148773" y="143098"/>
                </a:lnTo>
                <a:lnTo>
                  <a:pt x="197718" y="103363"/>
                </a:lnTo>
                <a:lnTo>
                  <a:pt x="249841" y="71683"/>
                </a:lnTo>
                <a:lnTo>
                  <a:pt x="306185" y="47523"/>
                </a:lnTo>
                <a:lnTo>
                  <a:pt x="367794" y="30346"/>
                </a:lnTo>
                <a:lnTo>
                  <a:pt x="435713" y="19616"/>
                </a:lnTo>
                <a:lnTo>
                  <a:pt x="510984" y="14795"/>
                </a:lnTo>
                <a:lnTo>
                  <a:pt x="551704" y="14434"/>
                </a:lnTo>
                <a:lnTo>
                  <a:pt x="594652" y="15349"/>
                </a:lnTo>
                <a:lnTo>
                  <a:pt x="639962" y="17473"/>
                </a:lnTo>
                <a:lnTo>
                  <a:pt x="687761" y="20739"/>
                </a:lnTo>
                <a:lnTo>
                  <a:pt x="758618" y="30253"/>
                </a:lnTo>
                <a:lnTo>
                  <a:pt x="826955" y="47550"/>
                </a:lnTo>
                <a:lnTo>
                  <a:pt x="892325" y="72415"/>
                </a:lnTo>
                <a:lnTo>
                  <a:pt x="954278" y="104629"/>
                </a:lnTo>
                <a:lnTo>
                  <a:pt x="1012365" y="143978"/>
                </a:lnTo>
                <a:lnTo>
                  <a:pt x="1027074" y="155916"/>
                </a:lnTo>
                <a:lnTo>
                  <a:pt x="582800" y="155916"/>
                </a:lnTo>
                <a:lnTo>
                  <a:pt x="568249" y="156296"/>
                </a:lnTo>
                <a:lnTo>
                  <a:pt x="522542" y="160590"/>
                </a:lnTo>
                <a:lnTo>
                  <a:pt x="412890" y="177289"/>
                </a:lnTo>
                <a:lnTo>
                  <a:pt x="373455" y="184627"/>
                </a:lnTo>
                <a:lnTo>
                  <a:pt x="333754" y="194264"/>
                </a:lnTo>
                <a:lnTo>
                  <a:pt x="294401" y="207166"/>
                </a:lnTo>
                <a:lnTo>
                  <a:pt x="256015" y="224299"/>
                </a:lnTo>
                <a:lnTo>
                  <a:pt x="219211" y="246630"/>
                </a:lnTo>
                <a:lnTo>
                  <a:pt x="184604" y="275125"/>
                </a:lnTo>
                <a:lnTo>
                  <a:pt x="152812" y="310752"/>
                </a:lnTo>
                <a:lnTo>
                  <a:pt x="138164" y="331541"/>
                </a:lnTo>
                <a:lnTo>
                  <a:pt x="132606" y="340836"/>
                </a:lnTo>
                <a:close/>
              </a:path>
              <a:path w="3730226" h="340836">
                <a:moveTo>
                  <a:pt x="1182055" y="340836"/>
                </a:moveTo>
                <a:lnTo>
                  <a:pt x="992310" y="340836"/>
                </a:lnTo>
                <a:lnTo>
                  <a:pt x="977188" y="319595"/>
                </a:lnTo>
                <a:lnTo>
                  <a:pt x="953438" y="292247"/>
                </a:lnTo>
                <a:lnTo>
                  <a:pt x="898878" y="248596"/>
                </a:lnTo>
                <a:lnTo>
                  <a:pt x="808161" y="210633"/>
                </a:lnTo>
                <a:lnTo>
                  <a:pt x="757265" y="192303"/>
                </a:lnTo>
                <a:lnTo>
                  <a:pt x="713690" y="178126"/>
                </a:lnTo>
                <a:lnTo>
                  <a:pt x="675946" y="167750"/>
                </a:lnTo>
                <a:lnTo>
                  <a:pt x="627004" y="158545"/>
                </a:lnTo>
                <a:lnTo>
                  <a:pt x="582800" y="155916"/>
                </a:lnTo>
                <a:lnTo>
                  <a:pt x="1027074" y="155916"/>
                </a:lnTo>
                <a:lnTo>
                  <a:pt x="1066136" y="190243"/>
                </a:lnTo>
                <a:lnTo>
                  <a:pt x="1115143" y="243209"/>
                </a:lnTo>
                <a:lnTo>
                  <a:pt x="1158936" y="302659"/>
                </a:lnTo>
                <a:lnTo>
                  <a:pt x="1178736" y="334747"/>
                </a:lnTo>
                <a:lnTo>
                  <a:pt x="1182055" y="340836"/>
                </a:lnTo>
                <a:close/>
              </a:path>
            </a:pathLst>
          </a:custGeom>
          <a:solidFill>
            <a:srgbClr val="E7BA2A"/>
          </a:solid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1494049"/>
            <a:ext cx="5634355" cy="196151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7650"/>
              </a:lnSpc>
            </a:pPr>
            <a:r>
              <a:rPr dirty="0" smtClean="0" sz="7000" spc="-710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7000" spc="-56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7000" spc="-131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7000" spc="-760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7000" spc="-1000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7000" spc="-56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7000" spc="-131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7000" spc="-131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7000" spc="-54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7000" spc="-126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7000" spc="-154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7000" spc="-131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7000" spc="-710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7000" spc="-254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7000" spc="-1070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7000" spc="-254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7000" spc="-710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7000" spc="-56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7000" spc="-103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7000" spc="-254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7000" spc="-17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7000" spc="-710">
                <a:solidFill>
                  <a:srgbClr val="FEF1EB"/>
                </a:solidFill>
                <a:latin typeface="Arial"/>
                <a:cs typeface="Arial"/>
              </a:rPr>
              <a:t>N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42285" y="1047307"/>
            <a:ext cx="95249" cy="95249"/>
          </a:xfrm>
          <a:custGeom>
            <a:avLst/>
            <a:gdLst/>
            <a:ahLst/>
            <a:cxnLst/>
            <a:rect l="l" t="t" r="r" b="b"/>
            <a:pathLst>
              <a:path w="95249" h="95249">
                <a:moveTo>
                  <a:pt x="53940" y="95249"/>
                </a:moveTo>
                <a:lnTo>
                  <a:pt x="41309" y="95249"/>
                </a:lnTo>
                <a:lnTo>
                  <a:pt x="35234" y="94041"/>
                </a:lnTo>
                <a:lnTo>
                  <a:pt x="1208" y="60015"/>
                </a:lnTo>
                <a:lnTo>
                  <a:pt x="0" y="53940"/>
                </a:lnTo>
                <a:lnTo>
                  <a:pt x="0" y="41309"/>
                </a:lnTo>
                <a:lnTo>
                  <a:pt x="23564" y="6042"/>
                </a:lnTo>
                <a:lnTo>
                  <a:pt x="41309" y="0"/>
                </a:lnTo>
                <a:lnTo>
                  <a:pt x="53940" y="0"/>
                </a:lnTo>
                <a:lnTo>
                  <a:pt x="89207" y="23564"/>
                </a:lnTo>
                <a:lnTo>
                  <a:pt x="95249" y="41309"/>
                </a:lnTo>
                <a:lnTo>
                  <a:pt x="95249" y="53940"/>
                </a:lnTo>
                <a:lnTo>
                  <a:pt x="71685" y="89207"/>
                </a:lnTo>
                <a:lnTo>
                  <a:pt x="53940" y="95249"/>
                </a:lnTo>
                <a:close/>
              </a:path>
            </a:pathLst>
          </a:custGeom>
          <a:solidFill>
            <a:srgbClr val="FEF1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9242285" y="3047557"/>
            <a:ext cx="95249" cy="95249"/>
          </a:xfrm>
          <a:custGeom>
            <a:avLst/>
            <a:gdLst/>
            <a:ahLst/>
            <a:cxnLst/>
            <a:rect l="l" t="t" r="r" b="b"/>
            <a:pathLst>
              <a:path w="95249" h="95249">
                <a:moveTo>
                  <a:pt x="53940" y="95249"/>
                </a:moveTo>
                <a:lnTo>
                  <a:pt x="41309" y="95249"/>
                </a:lnTo>
                <a:lnTo>
                  <a:pt x="35234" y="94041"/>
                </a:lnTo>
                <a:lnTo>
                  <a:pt x="1208" y="60015"/>
                </a:lnTo>
                <a:lnTo>
                  <a:pt x="0" y="53940"/>
                </a:lnTo>
                <a:lnTo>
                  <a:pt x="0" y="41309"/>
                </a:lnTo>
                <a:lnTo>
                  <a:pt x="23564" y="6041"/>
                </a:lnTo>
                <a:lnTo>
                  <a:pt x="41309" y="0"/>
                </a:lnTo>
                <a:lnTo>
                  <a:pt x="53940" y="0"/>
                </a:lnTo>
                <a:lnTo>
                  <a:pt x="89207" y="23564"/>
                </a:lnTo>
                <a:lnTo>
                  <a:pt x="95249" y="41309"/>
                </a:lnTo>
                <a:lnTo>
                  <a:pt x="95249" y="53940"/>
                </a:lnTo>
                <a:lnTo>
                  <a:pt x="71685" y="89207"/>
                </a:lnTo>
                <a:lnTo>
                  <a:pt x="53940" y="95249"/>
                </a:lnTo>
                <a:close/>
              </a:path>
            </a:pathLst>
          </a:custGeom>
          <a:solidFill>
            <a:srgbClr val="FEF1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242285" y="4057207"/>
            <a:ext cx="95249" cy="95249"/>
          </a:xfrm>
          <a:custGeom>
            <a:avLst/>
            <a:gdLst/>
            <a:ahLst/>
            <a:cxnLst/>
            <a:rect l="l" t="t" r="r" b="b"/>
            <a:pathLst>
              <a:path w="95249" h="95249">
                <a:moveTo>
                  <a:pt x="53940" y="95249"/>
                </a:moveTo>
                <a:lnTo>
                  <a:pt x="41309" y="95249"/>
                </a:lnTo>
                <a:lnTo>
                  <a:pt x="35234" y="94041"/>
                </a:lnTo>
                <a:lnTo>
                  <a:pt x="1208" y="60014"/>
                </a:lnTo>
                <a:lnTo>
                  <a:pt x="0" y="53939"/>
                </a:lnTo>
                <a:lnTo>
                  <a:pt x="0" y="41309"/>
                </a:lnTo>
                <a:lnTo>
                  <a:pt x="23564" y="6041"/>
                </a:lnTo>
                <a:lnTo>
                  <a:pt x="41309" y="0"/>
                </a:lnTo>
                <a:lnTo>
                  <a:pt x="53940" y="0"/>
                </a:lnTo>
                <a:lnTo>
                  <a:pt x="89207" y="23564"/>
                </a:lnTo>
                <a:lnTo>
                  <a:pt x="95249" y="41309"/>
                </a:lnTo>
                <a:lnTo>
                  <a:pt x="95249" y="53939"/>
                </a:lnTo>
                <a:lnTo>
                  <a:pt x="71685" y="89207"/>
                </a:lnTo>
                <a:lnTo>
                  <a:pt x="53940" y="95249"/>
                </a:lnTo>
                <a:close/>
              </a:path>
            </a:pathLst>
          </a:custGeom>
          <a:solidFill>
            <a:srgbClr val="FEF1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242285" y="6057457"/>
            <a:ext cx="95249" cy="95249"/>
          </a:xfrm>
          <a:custGeom>
            <a:avLst/>
            <a:gdLst/>
            <a:ahLst/>
            <a:cxnLst/>
            <a:rect l="l" t="t" r="r" b="b"/>
            <a:pathLst>
              <a:path w="95249" h="95249">
                <a:moveTo>
                  <a:pt x="53940" y="95249"/>
                </a:moveTo>
                <a:lnTo>
                  <a:pt x="41309" y="95249"/>
                </a:lnTo>
                <a:lnTo>
                  <a:pt x="35234" y="94040"/>
                </a:lnTo>
                <a:lnTo>
                  <a:pt x="1208" y="60015"/>
                </a:lnTo>
                <a:lnTo>
                  <a:pt x="0" y="53940"/>
                </a:lnTo>
                <a:lnTo>
                  <a:pt x="0" y="41309"/>
                </a:lnTo>
                <a:lnTo>
                  <a:pt x="23564" y="6041"/>
                </a:lnTo>
                <a:lnTo>
                  <a:pt x="41309" y="0"/>
                </a:lnTo>
                <a:lnTo>
                  <a:pt x="53940" y="0"/>
                </a:lnTo>
                <a:lnTo>
                  <a:pt x="89207" y="23563"/>
                </a:lnTo>
                <a:lnTo>
                  <a:pt x="95249" y="41309"/>
                </a:lnTo>
                <a:lnTo>
                  <a:pt x="95249" y="53940"/>
                </a:lnTo>
                <a:lnTo>
                  <a:pt x="71685" y="89207"/>
                </a:lnTo>
                <a:lnTo>
                  <a:pt x="53940" y="95249"/>
                </a:lnTo>
                <a:close/>
              </a:path>
            </a:pathLst>
          </a:custGeom>
          <a:solidFill>
            <a:srgbClr val="FEF1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848585" y="812358"/>
            <a:ext cx="8420735" cy="84524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636905">
              <a:lnSpc>
                <a:spcPct val="100000"/>
              </a:lnSpc>
            </a:pPr>
            <a:r>
              <a:rPr dirty="0" smtClean="0" sz="2900" spc="-90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2900" spc="-10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900" spc="15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900" spc="150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2900" spc="-50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2900" spc="-10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900" spc="15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900" spc="-6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13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-19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900" spc="-6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15">
                <a:solidFill>
                  <a:srgbClr val="FEF1EB"/>
                </a:solidFill>
                <a:latin typeface="Arial"/>
                <a:cs typeface="Arial"/>
              </a:rPr>
              <a:t>qu</a:t>
            </a:r>
            <a:r>
              <a:rPr dirty="0" smtClean="0" sz="2900" spc="9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900" spc="15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900" spc="-6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15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2900" spc="-6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900" spc="27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900" spc="-165">
                <a:solidFill>
                  <a:srgbClr val="FEF1EB"/>
                </a:solidFill>
                <a:latin typeface="Arial"/>
                <a:cs typeface="Arial"/>
              </a:rPr>
              <a:t>:</a:t>
            </a:r>
            <a:endParaRPr sz="29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45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dirty="0" smtClean="0" sz="2800" spc="-204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800" spc="-2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2800" spc="-150">
                <a:solidFill>
                  <a:srgbClr val="FEF1EB"/>
                </a:solidFill>
                <a:latin typeface="Arial"/>
                <a:cs typeface="Arial"/>
              </a:rPr>
              <a:t>: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105">
                <a:solidFill>
                  <a:srgbClr val="FEF1EB"/>
                </a:solidFill>
                <a:latin typeface="Arial"/>
                <a:cs typeface="Arial"/>
              </a:rPr>
              <a:t>4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285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2800" spc="-75">
                <a:solidFill>
                  <a:srgbClr val="FEF1EB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  <a:p>
            <a:pPr marL="12700" marR="3094355">
              <a:lnSpc>
                <a:spcPct val="116100"/>
              </a:lnSpc>
            </a:pPr>
            <a:r>
              <a:rPr dirty="0" smtClean="0" sz="2800" spc="-10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800" spc="13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800" spc="130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14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2800" spc="13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800" spc="8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800" spc="80">
                <a:solidFill>
                  <a:srgbClr val="FEF1EB"/>
                </a:solidFill>
                <a:latin typeface="Arial"/>
                <a:cs typeface="Arial"/>
              </a:rPr>
              <a:t>v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22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800" spc="24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800" spc="13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800" spc="15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ee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2800" spc="-150">
                <a:solidFill>
                  <a:srgbClr val="FEF1EB"/>
                </a:solidFill>
                <a:latin typeface="Arial"/>
                <a:cs typeface="Arial"/>
              </a:rPr>
              <a:t>: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610">
                <a:solidFill>
                  <a:srgbClr val="FEF1EB"/>
                </a:solidFill>
                <a:latin typeface="Arial"/>
                <a:cs typeface="Arial"/>
              </a:rPr>
              <a:t>1</a:t>
            </a:r>
            <a:r>
              <a:rPr dirty="0" smtClean="0" sz="2800" spc="200">
                <a:solidFill>
                  <a:srgbClr val="FEF1EB"/>
                </a:solidFill>
                <a:latin typeface="Arial"/>
                <a:cs typeface="Arial"/>
              </a:rPr>
              <a:t>0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285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2800" spc="-75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17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800" spc="24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800" spc="24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800" spc="13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10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800" spc="13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800" spc="130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2800" spc="-65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800" spc="13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13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800" spc="15">
                <a:solidFill>
                  <a:srgbClr val="FEF1EB"/>
                </a:solidFill>
                <a:latin typeface="Arial"/>
                <a:cs typeface="Arial"/>
              </a:rPr>
              <a:t>q</a:t>
            </a:r>
            <a:r>
              <a:rPr dirty="0" smtClean="0" sz="2800" spc="1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2800" spc="8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800" spc="13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800" spc="24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800" spc="-114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800" spc="-150">
                <a:solidFill>
                  <a:srgbClr val="FEF1EB"/>
                </a:solidFill>
                <a:latin typeface="Arial"/>
                <a:cs typeface="Arial"/>
              </a:rPr>
              <a:t>: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6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14"/>
              </a:spcBef>
            </a:pPr>
            <a:endParaRPr sz="500"/>
          </a:p>
          <a:p>
            <a:pPr marL="638175">
              <a:lnSpc>
                <a:spcPct val="100000"/>
              </a:lnSpc>
            </a:pPr>
            <a:r>
              <a:rPr dirty="0" smtClean="0" sz="2900" spc="-12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2900" spc="10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14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29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14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900" spc="20">
                <a:solidFill>
                  <a:srgbClr val="FEF1EB"/>
                </a:solidFill>
                <a:latin typeface="Arial"/>
                <a:cs typeface="Arial"/>
              </a:rPr>
              <a:t>m</a:t>
            </a:r>
            <a:endParaRPr sz="29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45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dirty="0" smtClean="0" sz="2800" spc="-22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800" spc="-22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2800" spc="15">
                <a:solidFill>
                  <a:srgbClr val="FEF1EB"/>
                </a:solidFill>
                <a:latin typeface="Arial"/>
                <a:cs typeface="Arial"/>
              </a:rPr>
              <a:t>pp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800" spc="13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800" spc="24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17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8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800" spc="13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800" spc="24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800" spc="8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800" spc="8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800" spc="15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22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800" spc="40">
                <a:solidFill>
                  <a:srgbClr val="FEF1EB"/>
                </a:solidFill>
                <a:latin typeface="Arial"/>
                <a:cs typeface="Arial"/>
              </a:rPr>
              <a:t>y</a:t>
            </a:r>
            <a:r>
              <a:rPr dirty="0" smtClean="0" sz="2800" spc="-114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800" spc="24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2800" spc="-150">
                <a:solidFill>
                  <a:srgbClr val="FEF1EB"/>
                </a:solidFill>
                <a:latin typeface="Arial"/>
                <a:cs typeface="Arial"/>
              </a:rPr>
              <a:t>: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345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2800" spc="8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800" spc="80">
                <a:solidFill>
                  <a:srgbClr val="FEF1EB"/>
                </a:solidFill>
                <a:latin typeface="Arial"/>
                <a:cs typeface="Arial"/>
              </a:rPr>
              <a:t>nd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800" spc="-65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300">
                <a:solidFill>
                  <a:srgbClr val="FEF1EB"/>
                </a:solidFill>
                <a:latin typeface="Arial"/>
                <a:cs typeface="Arial"/>
              </a:rPr>
              <a:t>X</a:t>
            </a:r>
            <a:r>
              <a:rPr dirty="0" smtClean="0" sz="2800" spc="-13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nd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v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800" spc="-150">
                <a:solidFill>
                  <a:srgbClr val="FEF1EB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14"/>
              </a:spcBef>
            </a:pPr>
            <a:endParaRPr sz="500"/>
          </a:p>
          <a:p>
            <a:pPr marL="638175">
              <a:lnSpc>
                <a:spcPct val="100000"/>
              </a:lnSpc>
            </a:pPr>
            <a:r>
              <a:rPr dirty="0" smtClean="0" sz="2900" spc="-16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2900" spc="14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900" spc="15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50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29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14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900" spc="85">
                <a:solidFill>
                  <a:srgbClr val="FEF1EB"/>
                </a:solidFill>
                <a:latin typeface="Arial"/>
                <a:cs typeface="Arial"/>
              </a:rPr>
              <a:t>k</a:t>
            </a:r>
            <a:endParaRPr sz="2900">
              <a:latin typeface="Arial"/>
              <a:cs typeface="Arial"/>
            </a:endParaRPr>
          </a:p>
          <a:p>
            <a:pPr marL="12700" marR="2917825">
              <a:lnSpc>
                <a:spcPct val="116100"/>
              </a:lnSpc>
              <a:spcBef>
                <a:spcPts val="55"/>
              </a:spcBef>
            </a:pP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800" spc="13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800" spc="10">
                <a:solidFill>
                  <a:srgbClr val="FEF1EB"/>
                </a:solidFill>
                <a:latin typeface="Arial"/>
                <a:cs typeface="Arial"/>
              </a:rPr>
              <a:t>k</a:t>
            </a:r>
            <a:r>
              <a:rPr dirty="0" smtClean="0" sz="2800" spc="10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28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800" spc="15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2800" spc="1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800" spc="15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800" spc="-150">
                <a:solidFill>
                  <a:srgbClr val="FEF1EB"/>
                </a:solidFill>
                <a:latin typeface="Arial"/>
                <a:cs typeface="Arial"/>
              </a:rPr>
              <a:t>: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10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2800" spc="-1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2800" spc="-20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800" spc="-22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13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2800" spc="13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800" spc="15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2800" spc="13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mm</a:t>
            </a:r>
            <a:r>
              <a:rPr dirty="0" smtClean="0" sz="2800" spc="8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800" spc="8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800" spc="15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800" spc="15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2800" spc="1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800" spc="15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800" spc="-150">
                <a:solidFill>
                  <a:srgbClr val="FEF1EB"/>
                </a:solidFill>
                <a:latin typeface="Arial"/>
                <a:cs typeface="Arial"/>
              </a:rPr>
              <a:t>: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13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2800" spc="-10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2800" spc="-13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7</a:t>
            </a:r>
            <a:r>
              <a:rPr dirty="0" smtClean="0" sz="2800" spc="-150">
                <a:solidFill>
                  <a:srgbClr val="FEF1EB"/>
                </a:solidFill>
                <a:latin typeface="Arial"/>
                <a:cs typeface="Arial"/>
              </a:rPr>
              <a:t>.</a:t>
            </a:r>
            <a:r>
              <a:rPr dirty="0" smtClean="0" sz="2800" spc="105">
                <a:solidFill>
                  <a:srgbClr val="FEF1EB"/>
                </a:solidFill>
                <a:latin typeface="Arial"/>
                <a:cs typeface="Arial"/>
              </a:rPr>
              <a:t>3</a:t>
            </a:r>
            <a:r>
              <a:rPr dirty="0" smtClean="0" sz="2800" spc="-150">
                <a:solidFill>
                  <a:srgbClr val="FEF1EB"/>
                </a:solidFill>
                <a:latin typeface="Arial"/>
                <a:cs typeface="Arial"/>
              </a:rPr>
              <a:t>.</a:t>
            </a:r>
            <a:r>
              <a:rPr dirty="0" smtClean="0" sz="2800" spc="90">
                <a:solidFill>
                  <a:srgbClr val="FEF1EB"/>
                </a:solidFill>
                <a:latin typeface="Arial"/>
                <a:cs typeface="Arial"/>
              </a:rPr>
              <a:t>9</a:t>
            </a:r>
            <a:r>
              <a:rPr dirty="0" smtClean="0" sz="2800" spc="4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22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800" spc="-70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2800" spc="13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800" spc="8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800" spc="1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2800" spc="24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800" spc="8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800" spc="8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800" spc="15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800" spc="15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2800" spc="1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800" spc="15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800" spc="-150">
                <a:solidFill>
                  <a:srgbClr val="FEF1EB"/>
                </a:solidFill>
                <a:latin typeface="Arial"/>
                <a:cs typeface="Arial"/>
              </a:rPr>
              <a:t>: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55">
                <a:solidFill>
                  <a:srgbClr val="FEF1EB"/>
                </a:solidFill>
                <a:latin typeface="Arial"/>
                <a:cs typeface="Arial"/>
              </a:rPr>
              <a:t>J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v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14"/>
              </a:spcBef>
            </a:pPr>
            <a:endParaRPr sz="500"/>
          </a:p>
          <a:p>
            <a:pPr marL="638175">
              <a:lnSpc>
                <a:spcPct val="100000"/>
              </a:lnSpc>
            </a:pPr>
            <a:r>
              <a:rPr dirty="0" smtClean="0" sz="2900" spc="-9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20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900" spc="9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900" spc="-20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900" spc="10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900" spc="-13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900" spc="-220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900" spc="10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2900" spc="-7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900" spc="-20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2900" spc="9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900" spc="145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2900" spc="9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900" spc="-20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2900" spc="-10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900" spc="26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900" spc="9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900" spc="-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900" spc="15">
                <a:solidFill>
                  <a:srgbClr val="FEF1EB"/>
                </a:solidFill>
                <a:latin typeface="Arial"/>
                <a:cs typeface="Arial"/>
              </a:rPr>
              <a:t>n</a:t>
            </a:r>
            <a:endParaRPr sz="29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44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2800" spc="13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800" spc="24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800" spc="185">
                <a:solidFill>
                  <a:srgbClr val="FEF1EB"/>
                </a:solidFill>
                <a:latin typeface="Arial"/>
                <a:cs typeface="Arial"/>
              </a:rPr>
              <a:t>-</a:t>
            </a:r>
            <a:r>
              <a:rPr dirty="0" smtClean="0" sz="2800" spc="-21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800" spc="-210">
                <a:solidFill>
                  <a:srgbClr val="FEF1EB"/>
                </a:solidFill>
                <a:latin typeface="Arial"/>
                <a:cs typeface="Arial"/>
              </a:rPr>
              <a:t>nd</a:t>
            </a:r>
            <a:r>
              <a:rPr dirty="0" smtClean="0" sz="2800" spc="-150">
                <a:solidFill>
                  <a:srgbClr val="FEF1EB"/>
                </a:solidFill>
                <a:latin typeface="Arial"/>
                <a:cs typeface="Arial"/>
              </a:rPr>
              <a:t>: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105">
                <a:solidFill>
                  <a:srgbClr val="FEF1EB"/>
                </a:solidFill>
                <a:latin typeface="Arial"/>
                <a:cs typeface="Arial"/>
              </a:rPr>
              <a:t>H</a:t>
            </a:r>
            <a:r>
              <a:rPr dirty="0" smtClean="0" sz="2800" spc="-1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2800" spc="-20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800" spc="215">
                <a:solidFill>
                  <a:srgbClr val="FEF1EB"/>
                </a:solidFill>
                <a:latin typeface="Arial"/>
                <a:cs typeface="Arial"/>
              </a:rPr>
              <a:t>5</a:t>
            </a:r>
            <a:r>
              <a:rPr dirty="0" smtClean="0" sz="2800" spc="-150">
                <a:solidFill>
                  <a:srgbClr val="FEF1EB"/>
                </a:solidFill>
                <a:latin typeface="Arial"/>
                <a:cs typeface="Arial"/>
              </a:rPr>
              <a:t>,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235">
                <a:solidFill>
                  <a:srgbClr val="FEF1EB"/>
                </a:solidFill>
                <a:latin typeface="Arial"/>
                <a:cs typeface="Arial"/>
              </a:rPr>
              <a:t>CSS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105">
                <a:solidFill>
                  <a:srgbClr val="FEF1EB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dirty="0" smtClean="0" sz="2800" spc="-75">
                <a:solidFill>
                  <a:srgbClr val="FEF1EB"/>
                </a:solidFill>
                <a:latin typeface="Arial"/>
                <a:cs typeface="Arial"/>
              </a:rPr>
              <a:t>B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800" spc="-70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2800" spc="10">
                <a:solidFill>
                  <a:srgbClr val="FEF1EB"/>
                </a:solidFill>
                <a:latin typeface="Arial"/>
                <a:cs typeface="Arial"/>
              </a:rPr>
              <a:t>k</a:t>
            </a:r>
            <a:r>
              <a:rPr dirty="0" smtClean="0" sz="2800" spc="185">
                <a:solidFill>
                  <a:srgbClr val="FEF1EB"/>
                </a:solidFill>
                <a:latin typeface="Arial"/>
                <a:cs typeface="Arial"/>
              </a:rPr>
              <a:t>-</a:t>
            </a:r>
            <a:r>
              <a:rPr dirty="0" smtClean="0" sz="2800" spc="-21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800" spc="-210">
                <a:solidFill>
                  <a:srgbClr val="FEF1EB"/>
                </a:solidFill>
                <a:latin typeface="Arial"/>
                <a:cs typeface="Arial"/>
              </a:rPr>
              <a:t>nd</a:t>
            </a:r>
            <a:r>
              <a:rPr dirty="0" smtClean="0" sz="2800" spc="-150">
                <a:solidFill>
                  <a:srgbClr val="FEF1EB"/>
                </a:solidFill>
                <a:latin typeface="Arial"/>
                <a:cs typeface="Arial"/>
              </a:rPr>
              <a:t>: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800" spc="-22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800" spc="-13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2800" spc="-150">
                <a:solidFill>
                  <a:srgbClr val="FEF1EB"/>
                </a:solidFill>
                <a:latin typeface="Arial"/>
                <a:cs typeface="Arial"/>
              </a:rPr>
              <a:t>.</a:t>
            </a:r>
            <a:r>
              <a:rPr dirty="0" smtClean="0" sz="2800" spc="-15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800" spc="24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140">
                <a:solidFill>
                  <a:srgbClr val="FEF1EB"/>
                </a:solidFill>
                <a:latin typeface="Arial"/>
                <a:cs typeface="Arial"/>
              </a:rPr>
              <a:t>2</a:t>
            </a:r>
            <a:r>
              <a:rPr dirty="0" smtClean="0" sz="2800" spc="200">
                <a:solidFill>
                  <a:srgbClr val="FEF1EB"/>
                </a:solidFill>
                <a:latin typeface="Arial"/>
                <a:cs typeface="Arial"/>
              </a:rPr>
              <a:t>0</a:t>
            </a:r>
            <a:r>
              <a:rPr dirty="0" smtClean="0" sz="2800" spc="-610">
                <a:solidFill>
                  <a:srgbClr val="FEF1EB"/>
                </a:solidFill>
                <a:latin typeface="Arial"/>
                <a:cs typeface="Arial"/>
              </a:rPr>
              <a:t>1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7</a:t>
            </a:r>
            <a:r>
              <a:rPr dirty="0" smtClean="0" sz="2800" spc="-150">
                <a:solidFill>
                  <a:srgbClr val="FEF1EB"/>
                </a:solidFill>
                <a:latin typeface="Arial"/>
                <a:cs typeface="Arial"/>
              </a:rPr>
              <a:t>,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22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800" spc="-175">
                <a:solidFill>
                  <a:srgbClr val="FEF1EB"/>
                </a:solidFill>
                <a:latin typeface="Arial"/>
                <a:cs typeface="Arial"/>
              </a:rPr>
              <a:t>Q</a:t>
            </a:r>
            <a:r>
              <a:rPr dirty="0" smtClean="0" sz="2800" spc="-20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215">
                <a:solidFill>
                  <a:srgbClr val="FEF1EB"/>
                </a:solidFill>
                <a:latin typeface="Arial"/>
                <a:cs typeface="Arial"/>
              </a:rPr>
              <a:t>5</a:t>
            </a:r>
            <a:r>
              <a:rPr dirty="0" smtClean="0" sz="2800" spc="-150">
                <a:solidFill>
                  <a:srgbClr val="FEF1EB"/>
                </a:solidFill>
                <a:latin typeface="Arial"/>
                <a:cs typeface="Arial"/>
              </a:rPr>
              <a:t>.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7</a:t>
            </a:r>
            <a:r>
              <a:rPr dirty="0" smtClean="0" sz="2800" spc="-150">
                <a:solidFill>
                  <a:srgbClr val="FEF1EB"/>
                </a:solidFill>
                <a:latin typeface="Arial"/>
                <a:cs typeface="Arial"/>
              </a:rPr>
              <a:t>.</a:t>
            </a:r>
            <a:r>
              <a:rPr dirty="0" smtClean="0" sz="2800" spc="140">
                <a:solidFill>
                  <a:srgbClr val="FEF1EB"/>
                </a:solidFill>
                <a:latin typeface="Arial"/>
                <a:cs typeface="Arial"/>
              </a:rPr>
              <a:t>2</a:t>
            </a:r>
            <a:r>
              <a:rPr dirty="0" smtClean="0" sz="2800" spc="105">
                <a:solidFill>
                  <a:srgbClr val="FEF1EB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</a:pPr>
            <a:endParaRPr sz="500"/>
          </a:p>
          <a:p>
            <a:pPr marL="12700">
              <a:lnSpc>
                <a:spcPct val="100000"/>
              </a:lnSpc>
            </a:pPr>
            <a:r>
              <a:rPr dirty="0" smtClean="0" sz="280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800" spc="-145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2800" spc="-210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800" spc="-150">
                <a:solidFill>
                  <a:srgbClr val="FEF1EB"/>
                </a:solidFill>
                <a:latin typeface="Arial"/>
                <a:cs typeface="Arial"/>
              </a:rPr>
              <a:t>: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800" spc="-22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800" spc="-13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2800" spc="-150">
                <a:solidFill>
                  <a:srgbClr val="FEF1EB"/>
                </a:solidFill>
                <a:latin typeface="Arial"/>
                <a:cs typeface="Arial"/>
              </a:rPr>
              <a:t>.</a:t>
            </a:r>
            <a:r>
              <a:rPr dirty="0" smtClean="0" sz="2800" spc="-15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800" spc="24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140">
                <a:solidFill>
                  <a:srgbClr val="FEF1EB"/>
                </a:solidFill>
                <a:latin typeface="Arial"/>
                <a:cs typeface="Arial"/>
              </a:rPr>
              <a:t>2</a:t>
            </a:r>
            <a:r>
              <a:rPr dirty="0" smtClean="0" sz="2800" spc="200">
                <a:solidFill>
                  <a:srgbClr val="FEF1EB"/>
                </a:solidFill>
                <a:latin typeface="Arial"/>
                <a:cs typeface="Arial"/>
              </a:rPr>
              <a:t>0</a:t>
            </a:r>
            <a:r>
              <a:rPr dirty="0" smtClean="0" sz="2800" spc="-610">
                <a:solidFill>
                  <a:srgbClr val="FEF1EB"/>
                </a:solidFill>
                <a:latin typeface="Arial"/>
                <a:cs typeface="Arial"/>
              </a:rPr>
              <a:t>1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  <a:p>
            <a:pPr marL="12700" marR="12700">
              <a:lnSpc>
                <a:spcPct val="116100"/>
              </a:lnSpc>
            </a:pPr>
            <a:r>
              <a:rPr dirty="0" smtClean="0" sz="2800" spc="-14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2800" spc="-20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1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oo</a:t>
            </a:r>
            <a:r>
              <a:rPr dirty="0" smtClean="0" sz="2800" spc="9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800" spc="-114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800" spc="-150">
                <a:solidFill>
                  <a:srgbClr val="FEF1EB"/>
                </a:solidFill>
                <a:latin typeface="Arial"/>
                <a:cs typeface="Arial"/>
              </a:rPr>
              <a:t>: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2800" spc="8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800" spc="-70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2800" spc="13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800" spc="-114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800" spc="140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2800" spc="24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V</a:t>
            </a:r>
            <a:r>
              <a:rPr dirty="0" smtClean="0" sz="2800" spc="8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800" spc="-114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800" spc="8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140">
                <a:solidFill>
                  <a:srgbClr val="FEF1EB"/>
                </a:solidFill>
                <a:latin typeface="Arial"/>
                <a:cs typeface="Arial"/>
              </a:rPr>
              <a:t>2</a:t>
            </a:r>
            <a:r>
              <a:rPr dirty="0" smtClean="0" sz="2800" spc="200">
                <a:solidFill>
                  <a:srgbClr val="FEF1EB"/>
                </a:solidFill>
                <a:latin typeface="Arial"/>
                <a:cs typeface="Arial"/>
              </a:rPr>
              <a:t>0</a:t>
            </a:r>
            <a:r>
              <a:rPr dirty="0" smtClean="0" sz="2800" spc="-610">
                <a:solidFill>
                  <a:srgbClr val="FEF1EB"/>
                </a:solidFill>
                <a:latin typeface="Arial"/>
                <a:cs typeface="Arial"/>
              </a:rPr>
              <a:t>1</a:t>
            </a:r>
            <a:r>
              <a:rPr dirty="0" smtClean="0" sz="2800" spc="200">
                <a:solidFill>
                  <a:srgbClr val="FEF1EB"/>
                </a:solidFill>
                <a:latin typeface="Arial"/>
                <a:cs typeface="Arial"/>
              </a:rPr>
              <a:t>0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13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2800" spc="13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800" spc="140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800" spc="-114">
                <a:solidFill>
                  <a:srgbClr val="FEF1EB"/>
                </a:solidFill>
                <a:latin typeface="Arial"/>
                <a:cs typeface="Arial"/>
              </a:rPr>
              <a:t>ss</a:t>
            </a:r>
            <a:r>
              <a:rPr dirty="0" smtClean="0" sz="2800" spc="8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800" spc="9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V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800" spc="13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800" spc="-114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800" spc="8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800" spc="-150">
                <a:solidFill>
                  <a:srgbClr val="FEF1EB"/>
                </a:solidFill>
                <a:latin typeface="Arial"/>
                <a:cs typeface="Arial"/>
              </a:rPr>
              <a:t>.</a:t>
            </a:r>
            <a:r>
              <a:rPr dirty="0" smtClean="0" sz="2800" spc="-15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22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800" spc="-204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800" spc="-22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120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oo</a:t>
            </a:r>
            <a:r>
              <a:rPr dirty="0" smtClean="0" sz="2800" spc="9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800" spc="-114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800" spc="-150">
                <a:solidFill>
                  <a:srgbClr val="FEF1EB"/>
                </a:solidFill>
                <a:latin typeface="Arial"/>
                <a:cs typeface="Arial"/>
              </a:rPr>
              <a:t>: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M</a:t>
            </a:r>
            <a:r>
              <a:rPr dirty="0" smtClean="0" sz="2800" spc="8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800" spc="-70">
                <a:solidFill>
                  <a:srgbClr val="FEF1EB"/>
                </a:solidFill>
                <a:latin typeface="Arial"/>
                <a:cs typeface="Arial"/>
              </a:rPr>
              <a:t>c</a:t>
            </a:r>
            <a:r>
              <a:rPr dirty="0" smtClean="0" sz="2800" spc="13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800" spc="-114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800" spc="140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2800" spc="24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345">
                <a:solidFill>
                  <a:srgbClr val="FEF1EB"/>
                </a:solidFill>
                <a:latin typeface="Arial"/>
                <a:cs typeface="Arial"/>
              </a:rPr>
              <a:t>W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800" spc="13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800" spc="130">
                <a:solidFill>
                  <a:srgbClr val="FEF1EB"/>
                </a:solidFill>
                <a:latin typeface="Arial"/>
                <a:cs typeface="Arial"/>
              </a:rPr>
              <a:t>d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140">
                <a:solidFill>
                  <a:srgbClr val="FEF1EB"/>
                </a:solidFill>
                <a:latin typeface="Arial"/>
                <a:cs typeface="Arial"/>
              </a:rPr>
              <a:t>2</a:t>
            </a:r>
            <a:r>
              <a:rPr dirty="0" smtClean="0" sz="2800" spc="200">
                <a:solidFill>
                  <a:srgbClr val="FEF1EB"/>
                </a:solidFill>
                <a:latin typeface="Arial"/>
                <a:cs typeface="Arial"/>
              </a:rPr>
              <a:t>0</a:t>
            </a:r>
            <a:r>
              <a:rPr dirty="0" smtClean="0" sz="2800" spc="-610">
                <a:solidFill>
                  <a:srgbClr val="FEF1EB"/>
                </a:solidFill>
                <a:latin typeface="Arial"/>
                <a:cs typeface="Arial"/>
              </a:rPr>
              <a:t>1</a:t>
            </a:r>
            <a:r>
              <a:rPr dirty="0" smtClean="0" sz="2800" spc="90">
                <a:solidFill>
                  <a:srgbClr val="FEF1EB"/>
                </a:solidFill>
                <a:latin typeface="Arial"/>
                <a:cs typeface="Arial"/>
              </a:rPr>
              <a:t>9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13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2800" spc="13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800" spc="140">
                <a:solidFill>
                  <a:srgbClr val="FEF1EB"/>
                </a:solidFill>
                <a:latin typeface="Arial"/>
                <a:cs typeface="Arial"/>
              </a:rPr>
              <a:t>f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800" spc="-114">
                <a:solidFill>
                  <a:srgbClr val="FEF1EB"/>
                </a:solidFill>
                <a:latin typeface="Arial"/>
                <a:cs typeface="Arial"/>
              </a:rPr>
              <a:t>ss</a:t>
            </a:r>
            <a:r>
              <a:rPr dirty="0" smtClean="0" sz="2800" spc="8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800" spc="-110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2800" spc="9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800" spc="-140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135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2800" spc="95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2800" spc="95">
                <a:solidFill>
                  <a:srgbClr val="FEF1EB"/>
                </a:solidFill>
                <a:latin typeface="Arial"/>
                <a:cs typeface="Arial"/>
              </a:rPr>
              <a:t>u</a:t>
            </a:r>
            <a:r>
              <a:rPr dirty="0" smtClean="0" sz="2800" spc="-114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800" spc="-6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V</a:t>
            </a:r>
            <a:r>
              <a:rPr dirty="0" smtClean="0" sz="2800" spc="-9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2800" spc="130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2800" spc="-114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2800" spc="8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2800" spc="-35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2800" spc="-150">
                <a:solidFill>
                  <a:srgbClr val="FEF1EB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3304" y="4608301"/>
            <a:ext cx="7829549" cy="5057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3538659"/>
            <a:ext cx="2795005" cy="1715281"/>
          </a:xfrm>
          <a:custGeom>
            <a:avLst/>
            <a:gdLst/>
            <a:ahLst/>
            <a:cxnLst/>
            <a:rect l="l" t="t" r="r" b="b"/>
            <a:pathLst>
              <a:path w="2795005" h="1715281">
                <a:moveTo>
                  <a:pt x="1324506" y="1167344"/>
                </a:moveTo>
                <a:lnTo>
                  <a:pt x="1293511" y="1167344"/>
                </a:lnTo>
                <a:lnTo>
                  <a:pt x="1294680" y="1135579"/>
                </a:lnTo>
                <a:lnTo>
                  <a:pt x="1296040" y="1111756"/>
                </a:lnTo>
                <a:lnTo>
                  <a:pt x="1297591" y="1087932"/>
                </a:lnTo>
                <a:lnTo>
                  <a:pt x="1299333" y="1064109"/>
                </a:lnTo>
                <a:lnTo>
                  <a:pt x="1301265" y="1040286"/>
                </a:lnTo>
                <a:lnTo>
                  <a:pt x="1303389" y="1008521"/>
                </a:lnTo>
                <a:lnTo>
                  <a:pt x="1308208" y="960875"/>
                </a:lnTo>
                <a:lnTo>
                  <a:pt x="1313791" y="913228"/>
                </a:lnTo>
                <a:lnTo>
                  <a:pt x="1316869" y="897346"/>
                </a:lnTo>
                <a:lnTo>
                  <a:pt x="1320137" y="873522"/>
                </a:lnTo>
                <a:lnTo>
                  <a:pt x="1323597" y="849699"/>
                </a:lnTo>
                <a:lnTo>
                  <a:pt x="1327247" y="825876"/>
                </a:lnTo>
                <a:lnTo>
                  <a:pt x="1331088" y="802052"/>
                </a:lnTo>
                <a:lnTo>
                  <a:pt x="1335120" y="786170"/>
                </a:lnTo>
                <a:lnTo>
                  <a:pt x="1339343" y="762347"/>
                </a:lnTo>
                <a:lnTo>
                  <a:pt x="1343757" y="738523"/>
                </a:lnTo>
                <a:lnTo>
                  <a:pt x="1348362" y="722641"/>
                </a:lnTo>
                <a:lnTo>
                  <a:pt x="1353157" y="698818"/>
                </a:lnTo>
                <a:lnTo>
                  <a:pt x="1362790" y="659112"/>
                </a:lnTo>
                <a:lnTo>
                  <a:pt x="1373077" y="627348"/>
                </a:lnTo>
                <a:lnTo>
                  <a:pt x="1384016" y="595583"/>
                </a:lnTo>
                <a:lnTo>
                  <a:pt x="1395606" y="555878"/>
                </a:lnTo>
                <a:lnTo>
                  <a:pt x="1407845" y="524113"/>
                </a:lnTo>
                <a:lnTo>
                  <a:pt x="1420732" y="492349"/>
                </a:lnTo>
                <a:lnTo>
                  <a:pt x="1434263" y="468525"/>
                </a:lnTo>
                <a:lnTo>
                  <a:pt x="1448439" y="436761"/>
                </a:lnTo>
                <a:lnTo>
                  <a:pt x="1478713" y="389114"/>
                </a:lnTo>
                <a:lnTo>
                  <a:pt x="1511540" y="341467"/>
                </a:lnTo>
                <a:lnTo>
                  <a:pt x="1546905" y="301762"/>
                </a:lnTo>
                <a:lnTo>
                  <a:pt x="1565535" y="277939"/>
                </a:lnTo>
                <a:lnTo>
                  <a:pt x="1584795" y="262056"/>
                </a:lnTo>
                <a:lnTo>
                  <a:pt x="1604681" y="246174"/>
                </a:lnTo>
                <a:lnTo>
                  <a:pt x="1625194" y="238233"/>
                </a:lnTo>
                <a:lnTo>
                  <a:pt x="1646331" y="222351"/>
                </a:lnTo>
                <a:lnTo>
                  <a:pt x="1668089" y="214410"/>
                </a:lnTo>
                <a:lnTo>
                  <a:pt x="1739618" y="174704"/>
                </a:lnTo>
                <a:lnTo>
                  <a:pt x="1807482" y="150881"/>
                </a:lnTo>
                <a:lnTo>
                  <a:pt x="1871687" y="119116"/>
                </a:lnTo>
                <a:lnTo>
                  <a:pt x="1932244" y="95293"/>
                </a:lnTo>
                <a:lnTo>
                  <a:pt x="1989160" y="79411"/>
                </a:lnTo>
                <a:lnTo>
                  <a:pt x="2042443" y="63528"/>
                </a:lnTo>
                <a:lnTo>
                  <a:pt x="2092102" y="47646"/>
                </a:lnTo>
                <a:lnTo>
                  <a:pt x="2138146" y="31764"/>
                </a:lnTo>
                <a:lnTo>
                  <a:pt x="2180582" y="23823"/>
                </a:lnTo>
                <a:lnTo>
                  <a:pt x="2219419" y="15882"/>
                </a:lnTo>
                <a:lnTo>
                  <a:pt x="2254665" y="7941"/>
                </a:lnTo>
                <a:lnTo>
                  <a:pt x="2286329" y="0"/>
                </a:lnTo>
                <a:lnTo>
                  <a:pt x="2425199" y="0"/>
                </a:lnTo>
                <a:lnTo>
                  <a:pt x="2426554" y="23823"/>
                </a:lnTo>
                <a:lnTo>
                  <a:pt x="2371567" y="23823"/>
                </a:lnTo>
                <a:lnTo>
                  <a:pt x="2356184" y="31764"/>
                </a:lnTo>
                <a:lnTo>
                  <a:pt x="2293755" y="31764"/>
                </a:lnTo>
                <a:lnTo>
                  <a:pt x="2267525" y="39705"/>
                </a:lnTo>
                <a:lnTo>
                  <a:pt x="2238587" y="39705"/>
                </a:lnTo>
                <a:lnTo>
                  <a:pt x="2206944" y="47646"/>
                </a:lnTo>
                <a:lnTo>
                  <a:pt x="2172597" y="55587"/>
                </a:lnTo>
                <a:lnTo>
                  <a:pt x="2135548" y="63528"/>
                </a:lnTo>
                <a:lnTo>
                  <a:pt x="2095799" y="79411"/>
                </a:lnTo>
                <a:lnTo>
                  <a:pt x="2053351" y="87352"/>
                </a:lnTo>
                <a:lnTo>
                  <a:pt x="2008207" y="103234"/>
                </a:lnTo>
                <a:lnTo>
                  <a:pt x="1960368" y="119116"/>
                </a:lnTo>
                <a:lnTo>
                  <a:pt x="1909836" y="142940"/>
                </a:lnTo>
                <a:lnTo>
                  <a:pt x="1856613" y="158822"/>
                </a:lnTo>
                <a:lnTo>
                  <a:pt x="1800700" y="182645"/>
                </a:lnTo>
                <a:lnTo>
                  <a:pt x="1742100" y="206469"/>
                </a:lnTo>
                <a:lnTo>
                  <a:pt x="1634798" y="262056"/>
                </a:lnTo>
                <a:lnTo>
                  <a:pt x="1592782" y="293821"/>
                </a:lnTo>
                <a:lnTo>
                  <a:pt x="1554592" y="333526"/>
                </a:lnTo>
                <a:lnTo>
                  <a:pt x="1520052" y="381173"/>
                </a:lnTo>
                <a:lnTo>
                  <a:pt x="1488989" y="428820"/>
                </a:lnTo>
                <a:lnTo>
                  <a:pt x="1461228" y="484408"/>
                </a:lnTo>
                <a:lnTo>
                  <a:pt x="1436593" y="539995"/>
                </a:lnTo>
                <a:lnTo>
                  <a:pt x="1414910" y="595583"/>
                </a:lnTo>
                <a:lnTo>
                  <a:pt x="1396004" y="659112"/>
                </a:lnTo>
                <a:lnTo>
                  <a:pt x="1379700" y="722641"/>
                </a:lnTo>
                <a:lnTo>
                  <a:pt x="1365824" y="786170"/>
                </a:lnTo>
                <a:lnTo>
                  <a:pt x="1354201" y="857640"/>
                </a:lnTo>
                <a:lnTo>
                  <a:pt x="1344656" y="921169"/>
                </a:lnTo>
                <a:lnTo>
                  <a:pt x="1337014" y="984698"/>
                </a:lnTo>
                <a:lnTo>
                  <a:pt x="1331101" y="1056168"/>
                </a:lnTo>
                <a:lnTo>
                  <a:pt x="1326741" y="1119697"/>
                </a:lnTo>
                <a:lnTo>
                  <a:pt x="1324506" y="1167344"/>
                </a:lnTo>
              </a:path>
              <a:path w="2795005" h="1715281">
                <a:moveTo>
                  <a:pt x="1415985" y="1381754"/>
                </a:moveTo>
                <a:lnTo>
                  <a:pt x="1384969" y="1373813"/>
                </a:lnTo>
                <a:lnTo>
                  <a:pt x="1399140" y="1318225"/>
                </a:lnTo>
                <a:lnTo>
                  <a:pt x="1413024" y="1262637"/>
                </a:lnTo>
                <a:lnTo>
                  <a:pt x="1426617" y="1207049"/>
                </a:lnTo>
                <a:lnTo>
                  <a:pt x="1439919" y="1159402"/>
                </a:lnTo>
                <a:lnTo>
                  <a:pt x="1452928" y="1111756"/>
                </a:lnTo>
                <a:lnTo>
                  <a:pt x="1465641" y="1072050"/>
                </a:lnTo>
                <a:lnTo>
                  <a:pt x="1478058" y="1024403"/>
                </a:lnTo>
                <a:lnTo>
                  <a:pt x="1490175" y="984698"/>
                </a:lnTo>
                <a:lnTo>
                  <a:pt x="1501992" y="952933"/>
                </a:lnTo>
                <a:lnTo>
                  <a:pt x="1513506" y="913228"/>
                </a:lnTo>
                <a:lnTo>
                  <a:pt x="1524716" y="881463"/>
                </a:lnTo>
                <a:lnTo>
                  <a:pt x="1535621" y="849699"/>
                </a:lnTo>
                <a:lnTo>
                  <a:pt x="1546217" y="825876"/>
                </a:lnTo>
                <a:lnTo>
                  <a:pt x="1556504" y="794111"/>
                </a:lnTo>
                <a:lnTo>
                  <a:pt x="1566479" y="770288"/>
                </a:lnTo>
                <a:lnTo>
                  <a:pt x="1576142" y="754406"/>
                </a:lnTo>
                <a:lnTo>
                  <a:pt x="1585489" y="738523"/>
                </a:lnTo>
                <a:lnTo>
                  <a:pt x="1594520" y="722641"/>
                </a:lnTo>
                <a:lnTo>
                  <a:pt x="1603232" y="706759"/>
                </a:lnTo>
                <a:lnTo>
                  <a:pt x="1611624" y="698818"/>
                </a:lnTo>
                <a:lnTo>
                  <a:pt x="1621286" y="682935"/>
                </a:lnTo>
                <a:lnTo>
                  <a:pt x="1632376" y="674994"/>
                </a:lnTo>
                <a:lnTo>
                  <a:pt x="1644891" y="659112"/>
                </a:lnTo>
                <a:lnTo>
                  <a:pt x="1658826" y="651171"/>
                </a:lnTo>
                <a:lnTo>
                  <a:pt x="1674178" y="643230"/>
                </a:lnTo>
                <a:lnTo>
                  <a:pt x="1690944" y="627348"/>
                </a:lnTo>
                <a:lnTo>
                  <a:pt x="1709120" y="619407"/>
                </a:lnTo>
                <a:lnTo>
                  <a:pt x="1728702" y="603524"/>
                </a:lnTo>
                <a:lnTo>
                  <a:pt x="1749688" y="587642"/>
                </a:lnTo>
                <a:lnTo>
                  <a:pt x="1772072" y="579701"/>
                </a:lnTo>
                <a:lnTo>
                  <a:pt x="1795853" y="563819"/>
                </a:lnTo>
                <a:lnTo>
                  <a:pt x="1821025" y="555878"/>
                </a:lnTo>
                <a:lnTo>
                  <a:pt x="1847586" y="539995"/>
                </a:lnTo>
                <a:lnTo>
                  <a:pt x="1875532" y="524113"/>
                </a:lnTo>
                <a:lnTo>
                  <a:pt x="1904860" y="516172"/>
                </a:lnTo>
                <a:lnTo>
                  <a:pt x="1935565" y="500290"/>
                </a:lnTo>
                <a:lnTo>
                  <a:pt x="1967645" y="484408"/>
                </a:lnTo>
                <a:lnTo>
                  <a:pt x="2001095" y="476466"/>
                </a:lnTo>
                <a:lnTo>
                  <a:pt x="2035912" y="460584"/>
                </a:lnTo>
                <a:lnTo>
                  <a:pt x="2072093" y="444702"/>
                </a:lnTo>
                <a:lnTo>
                  <a:pt x="2162214" y="412938"/>
                </a:lnTo>
                <a:lnTo>
                  <a:pt x="2204973" y="397055"/>
                </a:lnTo>
                <a:lnTo>
                  <a:pt x="2225536" y="389114"/>
                </a:lnTo>
                <a:lnTo>
                  <a:pt x="2245464" y="381173"/>
                </a:lnTo>
                <a:lnTo>
                  <a:pt x="2264689" y="373232"/>
                </a:lnTo>
                <a:lnTo>
                  <a:pt x="2283141" y="365291"/>
                </a:lnTo>
                <a:lnTo>
                  <a:pt x="2300752" y="365291"/>
                </a:lnTo>
                <a:lnTo>
                  <a:pt x="2317453" y="357350"/>
                </a:lnTo>
                <a:lnTo>
                  <a:pt x="2333177" y="349409"/>
                </a:lnTo>
                <a:lnTo>
                  <a:pt x="2347853" y="349409"/>
                </a:lnTo>
                <a:lnTo>
                  <a:pt x="2361414" y="341467"/>
                </a:lnTo>
                <a:lnTo>
                  <a:pt x="2373791" y="341467"/>
                </a:lnTo>
                <a:lnTo>
                  <a:pt x="2384916" y="333526"/>
                </a:lnTo>
                <a:lnTo>
                  <a:pt x="2394719" y="333526"/>
                </a:lnTo>
                <a:lnTo>
                  <a:pt x="2403133" y="325585"/>
                </a:lnTo>
                <a:lnTo>
                  <a:pt x="2410088" y="325585"/>
                </a:lnTo>
                <a:lnTo>
                  <a:pt x="2394183" y="23823"/>
                </a:lnTo>
                <a:lnTo>
                  <a:pt x="2426554" y="23823"/>
                </a:lnTo>
                <a:lnTo>
                  <a:pt x="2445081" y="349409"/>
                </a:lnTo>
                <a:lnTo>
                  <a:pt x="2433151" y="357350"/>
                </a:lnTo>
                <a:lnTo>
                  <a:pt x="2412987" y="357350"/>
                </a:lnTo>
                <a:lnTo>
                  <a:pt x="2390524" y="365291"/>
                </a:lnTo>
                <a:lnTo>
                  <a:pt x="2360972" y="381173"/>
                </a:lnTo>
                <a:lnTo>
                  <a:pt x="2325204" y="389114"/>
                </a:lnTo>
                <a:lnTo>
                  <a:pt x="2284096" y="404996"/>
                </a:lnTo>
                <a:lnTo>
                  <a:pt x="2238519" y="420879"/>
                </a:lnTo>
                <a:lnTo>
                  <a:pt x="2189350" y="436761"/>
                </a:lnTo>
                <a:lnTo>
                  <a:pt x="2137460" y="452643"/>
                </a:lnTo>
                <a:lnTo>
                  <a:pt x="1920179" y="547937"/>
                </a:lnTo>
                <a:lnTo>
                  <a:pt x="1867797" y="571760"/>
                </a:lnTo>
                <a:lnTo>
                  <a:pt x="1817938" y="595583"/>
                </a:lnTo>
                <a:lnTo>
                  <a:pt x="1771476" y="619407"/>
                </a:lnTo>
                <a:lnTo>
                  <a:pt x="1729285" y="643230"/>
                </a:lnTo>
                <a:lnTo>
                  <a:pt x="1692238" y="667053"/>
                </a:lnTo>
                <a:lnTo>
                  <a:pt x="1661210" y="690877"/>
                </a:lnTo>
                <a:lnTo>
                  <a:pt x="1631849" y="722641"/>
                </a:lnTo>
                <a:lnTo>
                  <a:pt x="1626437" y="730582"/>
                </a:lnTo>
                <a:lnTo>
                  <a:pt x="1620842" y="738523"/>
                </a:lnTo>
                <a:lnTo>
                  <a:pt x="1615066" y="754406"/>
                </a:lnTo>
                <a:lnTo>
                  <a:pt x="1609114" y="762347"/>
                </a:lnTo>
                <a:lnTo>
                  <a:pt x="1602989" y="778229"/>
                </a:lnTo>
                <a:lnTo>
                  <a:pt x="1596695" y="786170"/>
                </a:lnTo>
                <a:lnTo>
                  <a:pt x="1590234" y="802052"/>
                </a:lnTo>
                <a:lnTo>
                  <a:pt x="1583612" y="817934"/>
                </a:lnTo>
                <a:lnTo>
                  <a:pt x="1576831" y="833817"/>
                </a:lnTo>
                <a:lnTo>
                  <a:pt x="1569894" y="857640"/>
                </a:lnTo>
                <a:lnTo>
                  <a:pt x="1562807" y="873522"/>
                </a:lnTo>
                <a:lnTo>
                  <a:pt x="1555571" y="897346"/>
                </a:lnTo>
                <a:lnTo>
                  <a:pt x="1548191" y="913228"/>
                </a:lnTo>
                <a:lnTo>
                  <a:pt x="1540670" y="937051"/>
                </a:lnTo>
                <a:lnTo>
                  <a:pt x="1533012" y="960875"/>
                </a:lnTo>
                <a:lnTo>
                  <a:pt x="1525220" y="984698"/>
                </a:lnTo>
                <a:lnTo>
                  <a:pt x="1517299" y="1016462"/>
                </a:lnTo>
                <a:lnTo>
                  <a:pt x="1509251" y="1040286"/>
                </a:lnTo>
                <a:lnTo>
                  <a:pt x="1501080" y="1072050"/>
                </a:lnTo>
                <a:lnTo>
                  <a:pt x="1533826" y="1072050"/>
                </a:lnTo>
                <a:lnTo>
                  <a:pt x="1522926" y="1095874"/>
                </a:lnTo>
                <a:lnTo>
                  <a:pt x="1501693" y="1143520"/>
                </a:lnTo>
                <a:lnTo>
                  <a:pt x="1481232" y="1191167"/>
                </a:lnTo>
                <a:lnTo>
                  <a:pt x="1461564" y="1246755"/>
                </a:lnTo>
                <a:lnTo>
                  <a:pt x="1452033" y="1270578"/>
                </a:lnTo>
                <a:lnTo>
                  <a:pt x="1442707" y="1294401"/>
                </a:lnTo>
                <a:lnTo>
                  <a:pt x="1433589" y="1326166"/>
                </a:lnTo>
                <a:lnTo>
                  <a:pt x="1424681" y="1357930"/>
                </a:lnTo>
                <a:lnTo>
                  <a:pt x="1415985" y="1381754"/>
                </a:lnTo>
              </a:path>
              <a:path w="2795005" h="1715281">
                <a:moveTo>
                  <a:pt x="433724" y="55587"/>
                </a:moveTo>
                <a:lnTo>
                  <a:pt x="205651" y="55587"/>
                </a:lnTo>
                <a:lnTo>
                  <a:pt x="256475" y="47646"/>
                </a:lnTo>
                <a:lnTo>
                  <a:pt x="370408" y="47646"/>
                </a:lnTo>
                <a:lnTo>
                  <a:pt x="433724" y="55587"/>
                </a:lnTo>
              </a:path>
              <a:path w="2795005" h="1715281">
                <a:moveTo>
                  <a:pt x="539553" y="63528"/>
                </a:moveTo>
                <a:lnTo>
                  <a:pt x="115773" y="63528"/>
                </a:lnTo>
                <a:lnTo>
                  <a:pt x="158785" y="55587"/>
                </a:lnTo>
                <a:lnTo>
                  <a:pt x="501410" y="55587"/>
                </a:lnTo>
                <a:lnTo>
                  <a:pt x="539553" y="63528"/>
                </a:lnTo>
              </a:path>
              <a:path w="2795005" h="1715281">
                <a:moveTo>
                  <a:pt x="1321346" y="1357930"/>
                </a:moveTo>
                <a:lnTo>
                  <a:pt x="1289535" y="1357930"/>
                </a:lnTo>
                <a:lnTo>
                  <a:pt x="1285242" y="1326166"/>
                </a:lnTo>
                <a:lnTo>
                  <a:pt x="1280459" y="1286460"/>
                </a:lnTo>
                <a:lnTo>
                  <a:pt x="1275161" y="1254696"/>
                </a:lnTo>
                <a:lnTo>
                  <a:pt x="1269322" y="1214990"/>
                </a:lnTo>
                <a:lnTo>
                  <a:pt x="1262918" y="1183226"/>
                </a:lnTo>
                <a:lnTo>
                  <a:pt x="1255923" y="1143520"/>
                </a:lnTo>
                <a:lnTo>
                  <a:pt x="1248313" y="1103815"/>
                </a:lnTo>
                <a:lnTo>
                  <a:pt x="1240062" y="1064109"/>
                </a:lnTo>
                <a:lnTo>
                  <a:pt x="1231145" y="1024403"/>
                </a:lnTo>
                <a:lnTo>
                  <a:pt x="1221538" y="984698"/>
                </a:lnTo>
                <a:lnTo>
                  <a:pt x="1211215" y="944992"/>
                </a:lnTo>
                <a:lnTo>
                  <a:pt x="1200151" y="897346"/>
                </a:lnTo>
                <a:lnTo>
                  <a:pt x="1188322" y="857640"/>
                </a:lnTo>
                <a:lnTo>
                  <a:pt x="1175701" y="817934"/>
                </a:lnTo>
                <a:lnTo>
                  <a:pt x="1162265" y="778229"/>
                </a:lnTo>
                <a:lnTo>
                  <a:pt x="1147987" y="738523"/>
                </a:lnTo>
                <a:lnTo>
                  <a:pt x="1132844" y="690877"/>
                </a:lnTo>
                <a:lnTo>
                  <a:pt x="1116809" y="651171"/>
                </a:lnTo>
                <a:lnTo>
                  <a:pt x="1099858" y="611465"/>
                </a:lnTo>
                <a:lnTo>
                  <a:pt x="1081966" y="571760"/>
                </a:lnTo>
                <a:lnTo>
                  <a:pt x="1060094" y="532054"/>
                </a:lnTo>
                <a:lnTo>
                  <a:pt x="1037428" y="484408"/>
                </a:lnTo>
                <a:lnTo>
                  <a:pt x="1013970" y="444702"/>
                </a:lnTo>
                <a:lnTo>
                  <a:pt x="989726" y="404996"/>
                </a:lnTo>
                <a:lnTo>
                  <a:pt x="964699" y="373232"/>
                </a:lnTo>
                <a:lnTo>
                  <a:pt x="938894" y="341467"/>
                </a:lnTo>
                <a:lnTo>
                  <a:pt x="912314" y="309703"/>
                </a:lnTo>
                <a:lnTo>
                  <a:pt x="884965" y="277939"/>
                </a:lnTo>
                <a:lnTo>
                  <a:pt x="856850" y="246174"/>
                </a:lnTo>
                <a:lnTo>
                  <a:pt x="798338" y="198527"/>
                </a:lnTo>
                <a:lnTo>
                  <a:pt x="767950" y="182645"/>
                </a:lnTo>
                <a:lnTo>
                  <a:pt x="736813" y="158822"/>
                </a:lnTo>
                <a:lnTo>
                  <a:pt x="704931" y="142940"/>
                </a:lnTo>
                <a:lnTo>
                  <a:pt x="672308" y="127057"/>
                </a:lnTo>
                <a:lnTo>
                  <a:pt x="638949" y="119116"/>
                </a:lnTo>
                <a:lnTo>
                  <a:pt x="604857" y="103234"/>
                </a:lnTo>
                <a:lnTo>
                  <a:pt x="570037" y="95293"/>
                </a:lnTo>
                <a:lnTo>
                  <a:pt x="534493" y="95293"/>
                </a:lnTo>
                <a:lnTo>
                  <a:pt x="498228" y="87352"/>
                </a:lnTo>
                <a:lnTo>
                  <a:pt x="441131" y="87352"/>
                </a:lnTo>
                <a:lnTo>
                  <a:pt x="387184" y="79411"/>
                </a:lnTo>
                <a:lnTo>
                  <a:pt x="8831" y="79411"/>
                </a:lnTo>
                <a:lnTo>
                  <a:pt x="40899" y="71470"/>
                </a:lnTo>
                <a:lnTo>
                  <a:pt x="76512" y="63528"/>
                </a:lnTo>
                <a:lnTo>
                  <a:pt x="576917" y="63528"/>
                </a:lnTo>
                <a:lnTo>
                  <a:pt x="613498" y="79411"/>
                </a:lnTo>
                <a:lnTo>
                  <a:pt x="649294" y="87352"/>
                </a:lnTo>
                <a:lnTo>
                  <a:pt x="684300" y="103234"/>
                </a:lnTo>
                <a:lnTo>
                  <a:pt x="718512" y="111175"/>
                </a:lnTo>
                <a:lnTo>
                  <a:pt x="751928" y="134998"/>
                </a:lnTo>
                <a:lnTo>
                  <a:pt x="816354" y="174704"/>
                </a:lnTo>
                <a:lnTo>
                  <a:pt x="847357" y="198527"/>
                </a:lnTo>
                <a:lnTo>
                  <a:pt x="877550" y="222351"/>
                </a:lnTo>
                <a:lnTo>
                  <a:pt x="906927" y="254115"/>
                </a:lnTo>
                <a:lnTo>
                  <a:pt x="935487" y="285880"/>
                </a:lnTo>
                <a:lnTo>
                  <a:pt x="963224" y="317644"/>
                </a:lnTo>
                <a:lnTo>
                  <a:pt x="990136" y="349409"/>
                </a:lnTo>
                <a:lnTo>
                  <a:pt x="1016218" y="389114"/>
                </a:lnTo>
                <a:lnTo>
                  <a:pt x="1041468" y="428820"/>
                </a:lnTo>
                <a:lnTo>
                  <a:pt x="1065882" y="468525"/>
                </a:lnTo>
                <a:lnTo>
                  <a:pt x="1089456" y="516172"/>
                </a:lnTo>
                <a:lnTo>
                  <a:pt x="1112187" y="563819"/>
                </a:lnTo>
                <a:lnTo>
                  <a:pt x="1125639" y="587642"/>
                </a:lnTo>
                <a:lnTo>
                  <a:pt x="1138565" y="619407"/>
                </a:lnTo>
                <a:lnTo>
                  <a:pt x="1150975" y="651171"/>
                </a:lnTo>
                <a:lnTo>
                  <a:pt x="1162881" y="682935"/>
                </a:lnTo>
                <a:lnTo>
                  <a:pt x="1174293" y="714700"/>
                </a:lnTo>
                <a:lnTo>
                  <a:pt x="1185222" y="738523"/>
                </a:lnTo>
                <a:lnTo>
                  <a:pt x="1205674" y="802052"/>
                </a:lnTo>
                <a:lnTo>
                  <a:pt x="1224322" y="865581"/>
                </a:lnTo>
                <a:lnTo>
                  <a:pt x="1241252" y="929110"/>
                </a:lnTo>
                <a:lnTo>
                  <a:pt x="1249099" y="960875"/>
                </a:lnTo>
                <a:lnTo>
                  <a:pt x="1256550" y="984698"/>
                </a:lnTo>
                <a:lnTo>
                  <a:pt x="1263613" y="1016462"/>
                </a:lnTo>
                <a:lnTo>
                  <a:pt x="1270302" y="1048227"/>
                </a:lnTo>
                <a:lnTo>
                  <a:pt x="1276625" y="1079991"/>
                </a:lnTo>
                <a:lnTo>
                  <a:pt x="1282593" y="1103815"/>
                </a:lnTo>
                <a:lnTo>
                  <a:pt x="1288219" y="1135579"/>
                </a:lnTo>
                <a:lnTo>
                  <a:pt x="1293511" y="1167344"/>
                </a:lnTo>
                <a:lnTo>
                  <a:pt x="1324506" y="1167344"/>
                </a:lnTo>
                <a:lnTo>
                  <a:pt x="1323761" y="1183226"/>
                </a:lnTo>
                <a:lnTo>
                  <a:pt x="1321985" y="1238814"/>
                </a:lnTo>
                <a:lnTo>
                  <a:pt x="1321238" y="1302343"/>
                </a:lnTo>
                <a:lnTo>
                  <a:pt x="1321346" y="1357930"/>
                </a:lnTo>
              </a:path>
              <a:path w="2795005" h="1715281">
                <a:moveTo>
                  <a:pt x="7965" y="111175"/>
                </a:moveTo>
                <a:lnTo>
                  <a:pt x="0" y="111175"/>
                </a:lnTo>
                <a:lnTo>
                  <a:pt x="0" y="79411"/>
                </a:lnTo>
                <a:lnTo>
                  <a:pt x="243651" y="79411"/>
                </a:lnTo>
                <a:lnTo>
                  <a:pt x="201713" y="87352"/>
                </a:lnTo>
                <a:lnTo>
                  <a:pt x="126341" y="87352"/>
                </a:lnTo>
                <a:lnTo>
                  <a:pt x="92790" y="95293"/>
                </a:lnTo>
                <a:lnTo>
                  <a:pt x="61916" y="103234"/>
                </a:lnTo>
                <a:lnTo>
                  <a:pt x="33661" y="103234"/>
                </a:lnTo>
                <a:lnTo>
                  <a:pt x="7965" y="111175"/>
                </a:lnTo>
              </a:path>
              <a:path w="2795005" h="1715281">
                <a:moveTo>
                  <a:pt x="69082" y="500290"/>
                </a:moveTo>
                <a:lnTo>
                  <a:pt x="0" y="500290"/>
                </a:lnTo>
                <a:lnTo>
                  <a:pt x="0" y="468525"/>
                </a:lnTo>
                <a:lnTo>
                  <a:pt x="80800" y="468525"/>
                </a:lnTo>
                <a:lnTo>
                  <a:pt x="117189" y="460584"/>
                </a:lnTo>
                <a:lnTo>
                  <a:pt x="529141" y="460584"/>
                </a:lnTo>
                <a:lnTo>
                  <a:pt x="573581" y="468525"/>
                </a:lnTo>
                <a:lnTo>
                  <a:pt x="615612" y="476466"/>
                </a:lnTo>
                <a:lnTo>
                  <a:pt x="654649" y="484408"/>
                </a:lnTo>
                <a:lnTo>
                  <a:pt x="343105" y="484408"/>
                </a:lnTo>
                <a:lnTo>
                  <a:pt x="291915" y="492349"/>
                </a:lnTo>
                <a:lnTo>
                  <a:pt x="106705" y="492349"/>
                </a:lnTo>
                <a:lnTo>
                  <a:pt x="69082" y="500290"/>
                </a:lnTo>
              </a:path>
              <a:path w="2795005" h="1715281">
                <a:moveTo>
                  <a:pt x="877322" y="682935"/>
                </a:moveTo>
                <a:lnTo>
                  <a:pt x="841791" y="682935"/>
                </a:lnTo>
                <a:lnTo>
                  <a:pt x="829381" y="667053"/>
                </a:lnTo>
                <a:lnTo>
                  <a:pt x="817781" y="651171"/>
                </a:lnTo>
                <a:lnTo>
                  <a:pt x="806966" y="635289"/>
                </a:lnTo>
                <a:lnTo>
                  <a:pt x="796910" y="619407"/>
                </a:lnTo>
                <a:lnTo>
                  <a:pt x="787588" y="603524"/>
                </a:lnTo>
                <a:lnTo>
                  <a:pt x="778975" y="595583"/>
                </a:lnTo>
                <a:lnTo>
                  <a:pt x="771045" y="579701"/>
                </a:lnTo>
                <a:lnTo>
                  <a:pt x="763773" y="571760"/>
                </a:lnTo>
                <a:lnTo>
                  <a:pt x="757134" y="563819"/>
                </a:lnTo>
                <a:lnTo>
                  <a:pt x="751103" y="563819"/>
                </a:lnTo>
                <a:lnTo>
                  <a:pt x="745653" y="555878"/>
                </a:lnTo>
                <a:lnTo>
                  <a:pt x="740760" y="547937"/>
                </a:lnTo>
                <a:lnTo>
                  <a:pt x="732544" y="547937"/>
                </a:lnTo>
                <a:lnTo>
                  <a:pt x="704708" y="532054"/>
                </a:lnTo>
                <a:lnTo>
                  <a:pt x="671244" y="516172"/>
                </a:lnTo>
                <a:lnTo>
                  <a:pt x="632910" y="508231"/>
                </a:lnTo>
                <a:lnTo>
                  <a:pt x="590465" y="500290"/>
                </a:lnTo>
                <a:lnTo>
                  <a:pt x="544666" y="500290"/>
                </a:lnTo>
                <a:lnTo>
                  <a:pt x="496273" y="492349"/>
                </a:lnTo>
                <a:lnTo>
                  <a:pt x="394734" y="492349"/>
                </a:lnTo>
                <a:lnTo>
                  <a:pt x="343105" y="484408"/>
                </a:lnTo>
                <a:lnTo>
                  <a:pt x="654649" y="484408"/>
                </a:lnTo>
                <a:lnTo>
                  <a:pt x="690106" y="492349"/>
                </a:lnTo>
                <a:lnTo>
                  <a:pt x="721401" y="500290"/>
                </a:lnTo>
                <a:lnTo>
                  <a:pt x="747947" y="516172"/>
                </a:lnTo>
                <a:lnTo>
                  <a:pt x="753459" y="524113"/>
                </a:lnTo>
                <a:lnTo>
                  <a:pt x="759259" y="524113"/>
                </a:lnTo>
                <a:lnTo>
                  <a:pt x="765351" y="532054"/>
                </a:lnTo>
                <a:lnTo>
                  <a:pt x="771736" y="539995"/>
                </a:lnTo>
                <a:lnTo>
                  <a:pt x="778416" y="539995"/>
                </a:lnTo>
                <a:lnTo>
                  <a:pt x="785395" y="547937"/>
                </a:lnTo>
                <a:lnTo>
                  <a:pt x="792675" y="555878"/>
                </a:lnTo>
                <a:lnTo>
                  <a:pt x="800258" y="571760"/>
                </a:lnTo>
                <a:lnTo>
                  <a:pt x="808146" y="579701"/>
                </a:lnTo>
                <a:lnTo>
                  <a:pt x="816341" y="587642"/>
                </a:lnTo>
                <a:lnTo>
                  <a:pt x="824847" y="603524"/>
                </a:lnTo>
                <a:lnTo>
                  <a:pt x="833666" y="611465"/>
                </a:lnTo>
                <a:lnTo>
                  <a:pt x="842799" y="627348"/>
                </a:lnTo>
                <a:lnTo>
                  <a:pt x="852250" y="643230"/>
                </a:lnTo>
                <a:lnTo>
                  <a:pt x="862021" y="659112"/>
                </a:lnTo>
                <a:lnTo>
                  <a:pt x="872113" y="674994"/>
                </a:lnTo>
                <a:lnTo>
                  <a:pt x="877322" y="682935"/>
                </a:lnTo>
              </a:path>
              <a:path w="2795005" h="1715281">
                <a:moveTo>
                  <a:pt x="2079824" y="595583"/>
                </a:moveTo>
                <a:lnTo>
                  <a:pt x="2011651" y="595583"/>
                </a:lnTo>
                <a:lnTo>
                  <a:pt x="2008470" y="579701"/>
                </a:lnTo>
                <a:lnTo>
                  <a:pt x="2086253" y="563819"/>
                </a:lnTo>
                <a:lnTo>
                  <a:pt x="2228430" y="547937"/>
                </a:lnTo>
                <a:lnTo>
                  <a:pt x="2353163" y="532054"/>
                </a:lnTo>
                <a:lnTo>
                  <a:pt x="2591910" y="532054"/>
                </a:lnTo>
                <a:lnTo>
                  <a:pt x="2627621" y="539995"/>
                </a:lnTo>
                <a:lnTo>
                  <a:pt x="2659463" y="539995"/>
                </a:lnTo>
                <a:lnTo>
                  <a:pt x="2687498" y="547937"/>
                </a:lnTo>
                <a:lnTo>
                  <a:pt x="2711786" y="547937"/>
                </a:lnTo>
                <a:lnTo>
                  <a:pt x="2732389" y="555878"/>
                </a:lnTo>
                <a:lnTo>
                  <a:pt x="2749368" y="555878"/>
                </a:lnTo>
                <a:lnTo>
                  <a:pt x="2762786" y="563819"/>
                </a:lnTo>
                <a:lnTo>
                  <a:pt x="2364098" y="563819"/>
                </a:lnTo>
                <a:lnTo>
                  <a:pt x="2313623" y="571760"/>
                </a:lnTo>
                <a:lnTo>
                  <a:pt x="2259990" y="571760"/>
                </a:lnTo>
                <a:lnTo>
                  <a:pt x="2143122" y="587642"/>
                </a:lnTo>
                <a:lnTo>
                  <a:pt x="2079824" y="595583"/>
                </a:lnTo>
              </a:path>
              <a:path w="2795005" h="1715281">
                <a:moveTo>
                  <a:pt x="525625" y="563819"/>
                </a:moveTo>
                <a:lnTo>
                  <a:pt x="400044" y="563819"/>
                </a:lnTo>
                <a:lnTo>
                  <a:pt x="425672" y="555878"/>
                </a:lnTo>
                <a:lnTo>
                  <a:pt x="501024" y="555878"/>
                </a:lnTo>
                <a:lnTo>
                  <a:pt x="525625" y="563819"/>
                </a:lnTo>
              </a:path>
              <a:path w="2795005" h="1715281">
                <a:moveTo>
                  <a:pt x="11814" y="667053"/>
                </a:moveTo>
                <a:lnTo>
                  <a:pt x="0" y="667053"/>
                </a:lnTo>
                <a:lnTo>
                  <a:pt x="0" y="635289"/>
                </a:lnTo>
                <a:lnTo>
                  <a:pt x="36894" y="627348"/>
                </a:lnTo>
                <a:lnTo>
                  <a:pt x="82358" y="611465"/>
                </a:lnTo>
                <a:lnTo>
                  <a:pt x="131940" y="603524"/>
                </a:lnTo>
                <a:lnTo>
                  <a:pt x="185777" y="587642"/>
                </a:lnTo>
                <a:lnTo>
                  <a:pt x="244003" y="579701"/>
                </a:lnTo>
                <a:lnTo>
                  <a:pt x="374164" y="563819"/>
                </a:lnTo>
                <a:lnTo>
                  <a:pt x="549965" y="563819"/>
                </a:lnTo>
                <a:lnTo>
                  <a:pt x="574041" y="571760"/>
                </a:lnTo>
                <a:lnTo>
                  <a:pt x="597853" y="571760"/>
                </a:lnTo>
                <a:lnTo>
                  <a:pt x="644674" y="587642"/>
                </a:lnTo>
                <a:lnTo>
                  <a:pt x="406979" y="587642"/>
                </a:lnTo>
                <a:lnTo>
                  <a:pt x="378141" y="595583"/>
                </a:lnTo>
                <a:lnTo>
                  <a:pt x="267353" y="611465"/>
                </a:lnTo>
                <a:lnTo>
                  <a:pt x="216964" y="619407"/>
                </a:lnTo>
                <a:lnTo>
                  <a:pt x="169802" y="627348"/>
                </a:lnTo>
                <a:lnTo>
                  <a:pt x="125788" y="635289"/>
                </a:lnTo>
                <a:lnTo>
                  <a:pt x="84839" y="643230"/>
                </a:lnTo>
                <a:lnTo>
                  <a:pt x="46875" y="651171"/>
                </a:lnTo>
                <a:lnTo>
                  <a:pt x="11814" y="667053"/>
                </a:lnTo>
              </a:path>
              <a:path w="2795005" h="1715281">
                <a:moveTo>
                  <a:pt x="2722634" y="921169"/>
                </a:moveTo>
                <a:lnTo>
                  <a:pt x="2261129" y="921169"/>
                </a:lnTo>
                <a:lnTo>
                  <a:pt x="2298350" y="913228"/>
                </a:lnTo>
                <a:lnTo>
                  <a:pt x="2336922" y="913228"/>
                </a:lnTo>
                <a:lnTo>
                  <a:pt x="2361383" y="905287"/>
                </a:lnTo>
                <a:lnTo>
                  <a:pt x="2432852" y="905287"/>
                </a:lnTo>
                <a:lnTo>
                  <a:pt x="2455804" y="897346"/>
                </a:lnTo>
                <a:lnTo>
                  <a:pt x="2521071" y="897346"/>
                </a:lnTo>
                <a:lnTo>
                  <a:pt x="2541398" y="889405"/>
                </a:lnTo>
                <a:lnTo>
                  <a:pt x="2668237" y="889405"/>
                </a:lnTo>
                <a:lnTo>
                  <a:pt x="2678573" y="881463"/>
                </a:lnTo>
                <a:lnTo>
                  <a:pt x="2694799" y="881463"/>
                </a:lnTo>
                <a:lnTo>
                  <a:pt x="2756831" y="587642"/>
                </a:lnTo>
                <a:lnTo>
                  <a:pt x="2734959" y="587642"/>
                </a:lnTo>
                <a:lnTo>
                  <a:pt x="2719917" y="579701"/>
                </a:lnTo>
                <a:lnTo>
                  <a:pt x="2702097" y="579701"/>
                </a:lnTo>
                <a:lnTo>
                  <a:pt x="2681466" y="571760"/>
                </a:lnTo>
                <a:lnTo>
                  <a:pt x="2631646" y="571760"/>
                </a:lnTo>
                <a:lnTo>
                  <a:pt x="2602394" y="563819"/>
                </a:lnTo>
                <a:lnTo>
                  <a:pt x="2779180" y="563819"/>
                </a:lnTo>
                <a:lnTo>
                  <a:pt x="2795005" y="571760"/>
                </a:lnTo>
                <a:lnTo>
                  <a:pt x="2722634" y="921169"/>
                </a:lnTo>
              </a:path>
              <a:path w="2795005" h="1715281">
                <a:moveTo>
                  <a:pt x="1533826" y="1072050"/>
                </a:moveTo>
                <a:lnTo>
                  <a:pt x="1501080" y="1072050"/>
                </a:lnTo>
                <a:lnTo>
                  <a:pt x="1525769" y="1016462"/>
                </a:lnTo>
                <a:lnTo>
                  <a:pt x="1550888" y="968816"/>
                </a:lnTo>
                <a:lnTo>
                  <a:pt x="1576377" y="929110"/>
                </a:lnTo>
                <a:lnTo>
                  <a:pt x="1602176" y="889405"/>
                </a:lnTo>
                <a:lnTo>
                  <a:pt x="1628226" y="849699"/>
                </a:lnTo>
                <a:lnTo>
                  <a:pt x="1707281" y="754406"/>
                </a:lnTo>
                <a:lnTo>
                  <a:pt x="1786443" y="682935"/>
                </a:lnTo>
                <a:lnTo>
                  <a:pt x="1812576" y="667053"/>
                </a:lnTo>
                <a:lnTo>
                  <a:pt x="1838483" y="643230"/>
                </a:lnTo>
                <a:lnTo>
                  <a:pt x="1864103" y="635289"/>
                </a:lnTo>
                <a:lnTo>
                  <a:pt x="1889377" y="619407"/>
                </a:lnTo>
                <a:lnTo>
                  <a:pt x="1914245" y="611465"/>
                </a:lnTo>
                <a:lnTo>
                  <a:pt x="1938648" y="595583"/>
                </a:lnTo>
                <a:lnTo>
                  <a:pt x="1962527" y="587642"/>
                </a:lnTo>
                <a:lnTo>
                  <a:pt x="1985821" y="587642"/>
                </a:lnTo>
                <a:lnTo>
                  <a:pt x="2008470" y="579701"/>
                </a:lnTo>
                <a:lnTo>
                  <a:pt x="2011651" y="595583"/>
                </a:lnTo>
                <a:lnTo>
                  <a:pt x="2079824" y="595583"/>
                </a:lnTo>
                <a:lnTo>
                  <a:pt x="2013242" y="611465"/>
                </a:lnTo>
                <a:lnTo>
                  <a:pt x="1991644" y="611465"/>
                </a:lnTo>
                <a:lnTo>
                  <a:pt x="1907569" y="643230"/>
                </a:lnTo>
                <a:lnTo>
                  <a:pt x="1887140" y="651171"/>
                </a:lnTo>
                <a:lnTo>
                  <a:pt x="1866953" y="667053"/>
                </a:lnTo>
                <a:lnTo>
                  <a:pt x="1847009" y="674994"/>
                </a:lnTo>
                <a:lnTo>
                  <a:pt x="1807860" y="706759"/>
                </a:lnTo>
                <a:lnTo>
                  <a:pt x="1769714" y="738523"/>
                </a:lnTo>
                <a:lnTo>
                  <a:pt x="1732588" y="770288"/>
                </a:lnTo>
                <a:lnTo>
                  <a:pt x="1714414" y="794111"/>
                </a:lnTo>
                <a:lnTo>
                  <a:pt x="1696503" y="809993"/>
                </a:lnTo>
                <a:lnTo>
                  <a:pt x="1678857" y="833817"/>
                </a:lnTo>
                <a:lnTo>
                  <a:pt x="1661477" y="857640"/>
                </a:lnTo>
                <a:lnTo>
                  <a:pt x="1644368" y="881463"/>
                </a:lnTo>
                <a:lnTo>
                  <a:pt x="1627530" y="905287"/>
                </a:lnTo>
                <a:lnTo>
                  <a:pt x="1615207" y="921169"/>
                </a:lnTo>
                <a:lnTo>
                  <a:pt x="1603054" y="944992"/>
                </a:lnTo>
                <a:lnTo>
                  <a:pt x="1591073" y="960875"/>
                </a:lnTo>
                <a:lnTo>
                  <a:pt x="1579266" y="984698"/>
                </a:lnTo>
                <a:lnTo>
                  <a:pt x="1567635" y="1000580"/>
                </a:lnTo>
                <a:lnTo>
                  <a:pt x="1556183" y="1024403"/>
                </a:lnTo>
                <a:lnTo>
                  <a:pt x="1544913" y="1048227"/>
                </a:lnTo>
                <a:lnTo>
                  <a:pt x="1533826" y="1072050"/>
                </a:lnTo>
              </a:path>
              <a:path w="2795005" h="1715281">
                <a:moveTo>
                  <a:pt x="967445" y="841758"/>
                </a:moveTo>
                <a:lnTo>
                  <a:pt x="891098" y="770288"/>
                </a:lnTo>
                <a:lnTo>
                  <a:pt x="868946" y="746464"/>
                </a:lnTo>
                <a:lnTo>
                  <a:pt x="846394" y="730582"/>
                </a:lnTo>
                <a:lnTo>
                  <a:pt x="800111" y="698818"/>
                </a:lnTo>
                <a:lnTo>
                  <a:pt x="752292" y="667053"/>
                </a:lnTo>
                <a:lnTo>
                  <a:pt x="677775" y="635289"/>
                </a:lnTo>
                <a:lnTo>
                  <a:pt x="652215" y="619407"/>
                </a:lnTo>
                <a:lnTo>
                  <a:pt x="600044" y="603524"/>
                </a:lnTo>
                <a:lnTo>
                  <a:pt x="573444" y="603524"/>
                </a:lnTo>
                <a:lnTo>
                  <a:pt x="546508" y="595583"/>
                </a:lnTo>
                <a:lnTo>
                  <a:pt x="519241" y="595583"/>
                </a:lnTo>
                <a:lnTo>
                  <a:pt x="491650" y="587642"/>
                </a:lnTo>
                <a:lnTo>
                  <a:pt x="644674" y="587642"/>
                </a:lnTo>
                <a:lnTo>
                  <a:pt x="735061" y="619407"/>
                </a:lnTo>
                <a:lnTo>
                  <a:pt x="756969" y="635289"/>
                </a:lnTo>
                <a:lnTo>
                  <a:pt x="778597" y="643230"/>
                </a:lnTo>
                <a:lnTo>
                  <a:pt x="799945" y="659112"/>
                </a:lnTo>
                <a:lnTo>
                  <a:pt x="821010" y="674994"/>
                </a:lnTo>
                <a:lnTo>
                  <a:pt x="841791" y="682935"/>
                </a:lnTo>
                <a:lnTo>
                  <a:pt x="877322" y="682935"/>
                </a:lnTo>
                <a:lnTo>
                  <a:pt x="882530" y="690877"/>
                </a:lnTo>
                <a:lnTo>
                  <a:pt x="893274" y="706759"/>
                </a:lnTo>
                <a:lnTo>
                  <a:pt x="904347" y="730582"/>
                </a:lnTo>
                <a:lnTo>
                  <a:pt x="915752" y="746464"/>
                </a:lnTo>
                <a:lnTo>
                  <a:pt x="967445" y="841758"/>
                </a:lnTo>
              </a:path>
              <a:path w="2795005" h="1715281">
                <a:moveTo>
                  <a:pt x="2452785" y="937051"/>
                </a:moveTo>
                <a:lnTo>
                  <a:pt x="2157623" y="937051"/>
                </a:lnTo>
                <a:lnTo>
                  <a:pt x="2225265" y="921169"/>
                </a:lnTo>
                <a:lnTo>
                  <a:pt x="2596333" y="921169"/>
                </a:lnTo>
                <a:lnTo>
                  <a:pt x="2552988" y="929110"/>
                </a:lnTo>
                <a:lnTo>
                  <a:pt x="2504842" y="929110"/>
                </a:lnTo>
                <a:lnTo>
                  <a:pt x="2452785" y="937051"/>
                </a:lnTo>
              </a:path>
              <a:path w="2795005" h="1715281">
                <a:moveTo>
                  <a:pt x="1372805" y="1667634"/>
                </a:moveTo>
                <a:lnTo>
                  <a:pt x="1330094" y="1667634"/>
                </a:lnTo>
                <a:lnTo>
                  <a:pt x="1343886" y="1643811"/>
                </a:lnTo>
                <a:lnTo>
                  <a:pt x="1360503" y="1619987"/>
                </a:lnTo>
                <a:lnTo>
                  <a:pt x="1379667" y="1596164"/>
                </a:lnTo>
                <a:lnTo>
                  <a:pt x="1401103" y="1564399"/>
                </a:lnTo>
                <a:lnTo>
                  <a:pt x="1424534" y="1524694"/>
                </a:lnTo>
                <a:lnTo>
                  <a:pt x="1449682" y="1492929"/>
                </a:lnTo>
                <a:lnTo>
                  <a:pt x="1476272" y="1453224"/>
                </a:lnTo>
                <a:lnTo>
                  <a:pt x="1504026" y="1413518"/>
                </a:lnTo>
                <a:lnTo>
                  <a:pt x="1532667" y="1373813"/>
                </a:lnTo>
                <a:lnTo>
                  <a:pt x="1561919" y="1334107"/>
                </a:lnTo>
                <a:lnTo>
                  <a:pt x="1621149" y="1254696"/>
                </a:lnTo>
                <a:lnTo>
                  <a:pt x="1650572" y="1222931"/>
                </a:lnTo>
                <a:lnTo>
                  <a:pt x="1679500" y="1183226"/>
                </a:lnTo>
                <a:lnTo>
                  <a:pt x="1707655" y="1151461"/>
                </a:lnTo>
                <a:lnTo>
                  <a:pt x="1734759" y="1119697"/>
                </a:lnTo>
                <a:lnTo>
                  <a:pt x="1760538" y="1095874"/>
                </a:lnTo>
                <a:lnTo>
                  <a:pt x="1784713" y="1064109"/>
                </a:lnTo>
                <a:lnTo>
                  <a:pt x="1807008" y="1048227"/>
                </a:lnTo>
                <a:lnTo>
                  <a:pt x="1827146" y="1032345"/>
                </a:lnTo>
                <a:lnTo>
                  <a:pt x="1867925" y="1008521"/>
                </a:lnTo>
                <a:lnTo>
                  <a:pt x="1921475" y="984698"/>
                </a:lnTo>
                <a:lnTo>
                  <a:pt x="1942144" y="984698"/>
                </a:lnTo>
                <a:lnTo>
                  <a:pt x="1964214" y="976757"/>
                </a:lnTo>
                <a:lnTo>
                  <a:pt x="1987683" y="968816"/>
                </a:lnTo>
                <a:lnTo>
                  <a:pt x="2012546" y="960875"/>
                </a:lnTo>
                <a:lnTo>
                  <a:pt x="2038799" y="952933"/>
                </a:lnTo>
                <a:lnTo>
                  <a:pt x="2066437" y="952933"/>
                </a:lnTo>
                <a:lnTo>
                  <a:pt x="2095456" y="944992"/>
                </a:lnTo>
                <a:lnTo>
                  <a:pt x="2125853" y="937051"/>
                </a:lnTo>
                <a:lnTo>
                  <a:pt x="2397708" y="937051"/>
                </a:lnTo>
                <a:lnTo>
                  <a:pt x="2053652" y="984698"/>
                </a:lnTo>
                <a:lnTo>
                  <a:pt x="2002350" y="1000580"/>
                </a:lnTo>
                <a:lnTo>
                  <a:pt x="1955146" y="1008521"/>
                </a:lnTo>
                <a:lnTo>
                  <a:pt x="1912931" y="1024403"/>
                </a:lnTo>
                <a:lnTo>
                  <a:pt x="1876595" y="1040286"/>
                </a:lnTo>
                <a:lnTo>
                  <a:pt x="1826453" y="1072050"/>
                </a:lnTo>
                <a:lnTo>
                  <a:pt x="1803371" y="1095874"/>
                </a:lnTo>
                <a:lnTo>
                  <a:pt x="1778123" y="1119697"/>
                </a:lnTo>
                <a:lnTo>
                  <a:pt x="1751053" y="1151461"/>
                </a:lnTo>
                <a:lnTo>
                  <a:pt x="1722504" y="1183226"/>
                </a:lnTo>
                <a:lnTo>
                  <a:pt x="1692819" y="1222931"/>
                </a:lnTo>
                <a:lnTo>
                  <a:pt x="1662340" y="1262637"/>
                </a:lnTo>
                <a:lnTo>
                  <a:pt x="1569574" y="1381754"/>
                </a:lnTo>
                <a:lnTo>
                  <a:pt x="1539351" y="1421459"/>
                </a:lnTo>
                <a:lnTo>
                  <a:pt x="1510051" y="1469106"/>
                </a:lnTo>
                <a:lnTo>
                  <a:pt x="1482014" y="1508812"/>
                </a:lnTo>
                <a:lnTo>
                  <a:pt x="1455586" y="1540576"/>
                </a:lnTo>
                <a:lnTo>
                  <a:pt x="1431107" y="1580282"/>
                </a:lnTo>
                <a:lnTo>
                  <a:pt x="1408922" y="1612046"/>
                </a:lnTo>
                <a:lnTo>
                  <a:pt x="1389374" y="1643811"/>
                </a:lnTo>
                <a:lnTo>
                  <a:pt x="1372805" y="1667634"/>
                </a:lnTo>
              </a:path>
              <a:path w="2795005" h="1715281">
                <a:moveTo>
                  <a:pt x="656545" y="960875"/>
                </a:moveTo>
                <a:lnTo>
                  <a:pt x="468761" y="960875"/>
                </a:lnTo>
                <a:lnTo>
                  <a:pt x="505399" y="952933"/>
                </a:lnTo>
                <a:lnTo>
                  <a:pt x="644089" y="952933"/>
                </a:lnTo>
                <a:lnTo>
                  <a:pt x="656545" y="960875"/>
                </a:lnTo>
              </a:path>
              <a:path w="2795005" h="1715281">
                <a:moveTo>
                  <a:pt x="0" y="1079991"/>
                </a:moveTo>
                <a:lnTo>
                  <a:pt x="0" y="1048227"/>
                </a:lnTo>
                <a:lnTo>
                  <a:pt x="11948" y="1048227"/>
                </a:lnTo>
                <a:lnTo>
                  <a:pt x="38095" y="1040286"/>
                </a:lnTo>
                <a:lnTo>
                  <a:pt x="97850" y="1024403"/>
                </a:lnTo>
                <a:lnTo>
                  <a:pt x="201687" y="1000580"/>
                </a:lnTo>
                <a:lnTo>
                  <a:pt x="354202" y="968816"/>
                </a:lnTo>
                <a:lnTo>
                  <a:pt x="392866" y="968816"/>
                </a:lnTo>
                <a:lnTo>
                  <a:pt x="431151" y="960875"/>
                </a:lnTo>
                <a:lnTo>
                  <a:pt x="690513" y="960875"/>
                </a:lnTo>
                <a:lnTo>
                  <a:pt x="700607" y="968816"/>
                </a:lnTo>
                <a:lnTo>
                  <a:pt x="723201" y="976757"/>
                </a:lnTo>
                <a:lnTo>
                  <a:pt x="736250" y="984698"/>
                </a:lnTo>
                <a:lnTo>
                  <a:pt x="497930" y="984698"/>
                </a:lnTo>
                <a:lnTo>
                  <a:pt x="198938" y="1032345"/>
                </a:lnTo>
                <a:lnTo>
                  <a:pt x="151981" y="1048227"/>
                </a:lnTo>
                <a:lnTo>
                  <a:pt x="107761" y="1056168"/>
                </a:lnTo>
                <a:lnTo>
                  <a:pt x="66996" y="1064109"/>
                </a:lnTo>
                <a:lnTo>
                  <a:pt x="30403" y="1072050"/>
                </a:lnTo>
                <a:lnTo>
                  <a:pt x="0" y="1079991"/>
                </a:lnTo>
              </a:path>
              <a:path w="2795005" h="1715281">
                <a:moveTo>
                  <a:pt x="1350771" y="1707339"/>
                </a:moveTo>
                <a:lnTo>
                  <a:pt x="1314984" y="1707339"/>
                </a:lnTo>
                <a:lnTo>
                  <a:pt x="1311008" y="1699398"/>
                </a:lnTo>
                <a:lnTo>
                  <a:pt x="1307826" y="1699398"/>
                </a:lnTo>
                <a:lnTo>
                  <a:pt x="1307031" y="1691457"/>
                </a:lnTo>
                <a:lnTo>
                  <a:pt x="1273358" y="1643811"/>
                </a:lnTo>
                <a:lnTo>
                  <a:pt x="1238797" y="1596164"/>
                </a:lnTo>
                <a:lnTo>
                  <a:pt x="1203547" y="1556458"/>
                </a:lnTo>
                <a:lnTo>
                  <a:pt x="1167806" y="1508812"/>
                </a:lnTo>
                <a:lnTo>
                  <a:pt x="1095640" y="1413518"/>
                </a:lnTo>
                <a:lnTo>
                  <a:pt x="1059612" y="1373813"/>
                </a:lnTo>
                <a:lnTo>
                  <a:pt x="1023885" y="1326166"/>
                </a:lnTo>
                <a:lnTo>
                  <a:pt x="988656" y="1286460"/>
                </a:lnTo>
                <a:lnTo>
                  <a:pt x="954124" y="1246755"/>
                </a:lnTo>
                <a:lnTo>
                  <a:pt x="920487" y="1207049"/>
                </a:lnTo>
                <a:lnTo>
                  <a:pt x="887943" y="1175285"/>
                </a:lnTo>
                <a:lnTo>
                  <a:pt x="856689" y="1135579"/>
                </a:lnTo>
                <a:lnTo>
                  <a:pt x="826924" y="1111756"/>
                </a:lnTo>
                <a:lnTo>
                  <a:pt x="798845" y="1079991"/>
                </a:lnTo>
                <a:lnTo>
                  <a:pt x="772652" y="1056168"/>
                </a:lnTo>
                <a:lnTo>
                  <a:pt x="748541" y="1032345"/>
                </a:lnTo>
                <a:lnTo>
                  <a:pt x="726712" y="1016462"/>
                </a:lnTo>
                <a:lnTo>
                  <a:pt x="707361" y="1008521"/>
                </a:lnTo>
                <a:lnTo>
                  <a:pt x="690687" y="1000580"/>
                </a:lnTo>
                <a:lnTo>
                  <a:pt x="661025" y="992639"/>
                </a:lnTo>
                <a:lnTo>
                  <a:pt x="626201" y="984698"/>
                </a:lnTo>
                <a:lnTo>
                  <a:pt x="736250" y="984698"/>
                </a:lnTo>
                <a:lnTo>
                  <a:pt x="749298" y="992639"/>
                </a:lnTo>
                <a:lnTo>
                  <a:pt x="778469" y="1016462"/>
                </a:lnTo>
                <a:lnTo>
                  <a:pt x="810287" y="1048227"/>
                </a:lnTo>
                <a:lnTo>
                  <a:pt x="844323" y="1079991"/>
                </a:lnTo>
                <a:lnTo>
                  <a:pt x="880150" y="1119697"/>
                </a:lnTo>
                <a:lnTo>
                  <a:pt x="917339" y="1159402"/>
                </a:lnTo>
                <a:lnTo>
                  <a:pt x="955464" y="1199108"/>
                </a:lnTo>
                <a:lnTo>
                  <a:pt x="1032805" y="1294401"/>
                </a:lnTo>
                <a:lnTo>
                  <a:pt x="1071166" y="1334107"/>
                </a:lnTo>
                <a:lnTo>
                  <a:pt x="1108750" y="1381754"/>
                </a:lnTo>
                <a:lnTo>
                  <a:pt x="1145129" y="1429400"/>
                </a:lnTo>
                <a:lnTo>
                  <a:pt x="1179875" y="1469106"/>
                </a:lnTo>
                <a:lnTo>
                  <a:pt x="1212560" y="1516753"/>
                </a:lnTo>
                <a:lnTo>
                  <a:pt x="1242756" y="1556458"/>
                </a:lnTo>
                <a:lnTo>
                  <a:pt x="1270035" y="1588223"/>
                </a:lnTo>
                <a:lnTo>
                  <a:pt x="1293970" y="1619987"/>
                </a:lnTo>
                <a:lnTo>
                  <a:pt x="1314132" y="1643811"/>
                </a:lnTo>
                <a:lnTo>
                  <a:pt x="1330094" y="1667634"/>
                </a:lnTo>
                <a:lnTo>
                  <a:pt x="1372805" y="1667634"/>
                </a:lnTo>
                <a:lnTo>
                  <a:pt x="1359558" y="1683516"/>
                </a:lnTo>
                <a:lnTo>
                  <a:pt x="1349976" y="1699398"/>
                </a:lnTo>
                <a:lnTo>
                  <a:pt x="1350771" y="1707339"/>
                </a:lnTo>
              </a:path>
              <a:path w="2795005" h="1715281">
                <a:moveTo>
                  <a:pt x="1338842" y="1715281"/>
                </a:moveTo>
                <a:lnTo>
                  <a:pt x="1320551" y="1715281"/>
                </a:lnTo>
                <a:lnTo>
                  <a:pt x="1318165" y="1707339"/>
                </a:lnTo>
                <a:lnTo>
                  <a:pt x="1343614" y="1707339"/>
                </a:lnTo>
                <a:lnTo>
                  <a:pt x="1338842" y="1715281"/>
                </a:lnTo>
              </a:path>
            </a:pathLst>
          </a:custGeom>
          <a:solidFill>
            <a:srgbClr val="ECB99E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6951748" y="1"/>
            <a:ext cx="1336251" cy="980927"/>
          </a:xfrm>
          <a:custGeom>
            <a:avLst/>
            <a:gdLst/>
            <a:ahLst/>
            <a:cxnLst/>
            <a:rect l="l" t="t" r="r" b="b"/>
            <a:pathLst>
              <a:path w="1336251" h="980927">
                <a:moveTo>
                  <a:pt x="744586" y="980927"/>
                </a:moveTo>
                <a:lnTo>
                  <a:pt x="690233" y="980071"/>
                </a:lnTo>
                <a:lnTo>
                  <a:pt x="638258" y="976123"/>
                </a:lnTo>
                <a:lnTo>
                  <a:pt x="589100" y="968909"/>
                </a:lnTo>
                <a:lnTo>
                  <a:pt x="542952" y="957801"/>
                </a:lnTo>
                <a:lnTo>
                  <a:pt x="499619" y="942522"/>
                </a:lnTo>
                <a:lnTo>
                  <a:pt x="458955" y="923423"/>
                </a:lnTo>
                <a:lnTo>
                  <a:pt x="420816" y="900856"/>
                </a:lnTo>
                <a:lnTo>
                  <a:pt x="385059" y="875174"/>
                </a:lnTo>
                <a:lnTo>
                  <a:pt x="351539" y="846729"/>
                </a:lnTo>
                <a:lnTo>
                  <a:pt x="320111" y="815872"/>
                </a:lnTo>
                <a:lnTo>
                  <a:pt x="290631" y="782956"/>
                </a:lnTo>
                <a:lnTo>
                  <a:pt x="262955" y="748332"/>
                </a:lnTo>
                <a:lnTo>
                  <a:pt x="236939" y="712354"/>
                </a:lnTo>
                <a:lnTo>
                  <a:pt x="212437" y="675373"/>
                </a:lnTo>
                <a:lnTo>
                  <a:pt x="189307" y="637740"/>
                </a:lnTo>
                <a:lnTo>
                  <a:pt x="167403" y="599809"/>
                </a:lnTo>
                <a:lnTo>
                  <a:pt x="146581" y="561931"/>
                </a:lnTo>
                <a:lnTo>
                  <a:pt x="126696" y="524459"/>
                </a:lnTo>
                <a:lnTo>
                  <a:pt x="89163" y="452137"/>
                </a:lnTo>
                <a:lnTo>
                  <a:pt x="71226" y="417993"/>
                </a:lnTo>
                <a:lnTo>
                  <a:pt x="53649" y="385662"/>
                </a:lnTo>
                <a:lnTo>
                  <a:pt x="36288" y="355497"/>
                </a:lnTo>
                <a:lnTo>
                  <a:pt x="21248" y="325167"/>
                </a:lnTo>
                <a:lnTo>
                  <a:pt x="10478" y="292393"/>
                </a:lnTo>
                <a:lnTo>
                  <a:pt x="3598" y="257607"/>
                </a:lnTo>
                <a:lnTo>
                  <a:pt x="231" y="221243"/>
                </a:lnTo>
                <a:lnTo>
                  <a:pt x="0" y="183733"/>
                </a:lnTo>
                <a:lnTo>
                  <a:pt x="2524" y="145508"/>
                </a:lnTo>
                <a:lnTo>
                  <a:pt x="7426" y="107002"/>
                </a:lnTo>
                <a:lnTo>
                  <a:pt x="14329" y="68648"/>
                </a:lnTo>
                <a:lnTo>
                  <a:pt x="22853" y="30876"/>
                </a:lnTo>
                <a:lnTo>
                  <a:pt x="31058" y="0"/>
                </a:lnTo>
                <a:lnTo>
                  <a:pt x="1336251" y="0"/>
                </a:lnTo>
                <a:lnTo>
                  <a:pt x="1336251" y="851770"/>
                </a:lnTo>
                <a:lnTo>
                  <a:pt x="1322403" y="857599"/>
                </a:lnTo>
                <a:lnTo>
                  <a:pt x="1268396" y="878121"/>
                </a:lnTo>
                <a:lnTo>
                  <a:pt x="1212380" y="897286"/>
                </a:lnTo>
                <a:lnTo>
                  <a:pt x="1154794" y="914920"/>
                </a:lnTo>
                <a:lnTo>
                  <a:pt x="1096077" y="930850"/>
                </a:lnTo>
                <a:lnTo>
                  <a:pt x="1036668" y="944902"/>
                </a:lnTo>
                <a:lnTo>
                  <a:pt x="977005" y="956903"/>
                </a:lnTo>
                <a:lnTo>
                  <a:pt x="917526" y="966680"/>
                </a:lnTo>
                <a:lnTo>
                  <a:pt x="858671" y="974058"/>
                </a:lnTo>
                <a:lnTo>
                  <a:pt x="800878" y="978865"/>
                </a:lnTo>
                <a:lnTo>
                  <a:pt x="744586" y="980927"/>
                </a:lnTo>
                <a:close/>
              </a:path>
            </a:pathLst>
          </a:custGeom>
          <a:solidFill>
            <a:srgbClr val="E7BA2A"/>
          </a:solid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46942" y="0"/>
            <a:ext cx="4851295" cy="3462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028700" y="1028701"/>
            <a:ext cx="9382124" cy="8229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42277"/>
            <a:ext cx="2474872" cy="3144722"/>
          </a:xfrm>
          <a:custGeom>
            <a:avLst/>
            <a:gdLst/>
            <a:ahLst/>
            <a:cxnLst/>
            <a:rect l="l" t="t" r="r" b="b"/>
            <a:pathLst>
              <a:path w="2474872" h="3144722">
                <a:moveTo>
                  <a:pt x="2474872" y="1202453"/>
                </a:moveTo>
                <a:lnTo>
                  <a:pt x="938669" y="1662915"/>
                </a:lnTo>
                <a:lnTo>
                  <a:pt x="943770" y="1660679"/>
                </a:lnTo>
                <a:lnTo>
                  <a:pt x="948467" y="1657113"/>
                </a:lnTo>
                <a:lnTo>
                  <a:pt x="966755" y="1617327"/>
                </a:lnTo>
                <a:lnTo>
                  <a:pt x="974465" y="1573798"/>
                </a:lnTo>
                <a:lnTo>
                  <a:pt x="978659" y="1535619"/>
                </a:lnTo>
                <a:lnTo>
                  <a:pt x="982326" y="1489570"/>
                </a:lnTo>
                <a:lnTo>
                  <a:pt x="985666" y="1435188"/>
                </a:lnTo>
                <a:lnTo>
                  <a:pt x="988878" y="1372007"/>
                </a:lnTo>
                <a:lnTo>
                  <a:pt x="996465" y="1202124"/>
                </a:lnTo>
                <a:lnTo>
                  <a:pt x="998641" y="1157181"/>
                </a:lnTo>
                <a:lnTo>
                  <a:pt x="1001154" y="1114266"/>
                </a:lnTo>
                <a:lnTo>
                  <a:pt x="1004246" y="1073010"/>
                </a:lnTo>
                <a:lnTo>
                  <a:pt x="1008160" y="1033046"/>
                </a:lnTo>
                <a:lnTo>
                  <a:pt x="1013137" y="994005"/>
                </a:lnTo>
                <a:lnTo>
                  <a:pt x="1019419" y="955520"/>
                </a:lnTo>
                <a:lnTo>
                  <a:pt x="1027248" y="917223"/>
                </a:lnTo>
                <a:lnTo>
                  <a:pt x="1036865" y="878745"/>
                </a:lnTo>
                <a:lnTo>
                  <a:pt x="1048513" y="839718"/>
                </a:lnTo>
                <a:lnTo>
                  <a:pt x="1062433" y="799776"/>
                </a:lnTo>
                <a:lnTo>
                  <a:pt x="1078868" y="758549"/>
                </a:lnTo>
                <a:lnTo>
                  <a:pt x="1098058" y="715670"/>
                </a:lnTo>
                <a:lnTo>
                  <a:pt x="1120246" y="670771"/>
                </a:lnTo>
                <a:lnTo>
                  <a:pt x="1145674" y="623484"/>
                </a:lnTo>
                <a:lnTo>
                  <a:pt x="1174584" y="573441"/>
                </a:lnTo>
                <a:lnTo>
                  <a:pt x="1207216" y="520273"/>
                </a:lnTo>
                <a:lnTo>
                  <a:pt x="1243815" y="463614"/>
                </a:lnTo>
                <a:lnTo>
                  <a:pt x="1284620" y="403095"/>
                </a:lnTo>
                <a:lnTo>
                  <a:pt x="1327577" y="345232"/>
                </a:lnTo>
                <a:lnTo>
                  <a:pt x="1374309" y="290887"/>
                </a:lnTo>
                <a:lnTo>
                  <a:pt x="1424600" y="240241"/>
                </a:lnTo>
                <a:lnTo>
                  <a:pt x="1478234" y="193475"/>
                </a:lnTo>
                <a:lnTo>
                  <a:pt x="1534996" y="150769"/>
                </a:lnTo>
                <a:lnTo>
                  <a:pt x="1594669" y="112304"/>
                </a:lnTo>
                <a:lnTo>
                  <a:pt x="1657037" y="78260"/>
                </a:lnTo>
                <a:lnTo>
                  <a:pt x="1721885" y="48818"/>
                </a:lnTo>
                <a:lnTo>
                  <a:pt x="1788995" y="24158"/>
                </a:lnTo>
                <a:lnTo>
                  <a:pt x="1858153" y="4461"/>
                </a:lnTo>
                <a:lnTo>
                  <a:pt x="1897028" y="0"/>
                </a:lnTo>
                <a:lnTo>
                  <a:pt x="1909440" y="1116"/>
                </a:lnTo>
                <a:lnTo>
                  <a:pt x="1945805" y="13144"/>
                </a:lnTo>
                <a:lnTo>
                  <a:pt x="1982012" y="39493"/>
                </a:lnTo>
                <a:lnTo>
                  <a:pt x="2019540" y="81835"/>
                </a:lnTo>
                <a:lnTo>
                  <a:pt x="2046023" y="119774"/>
                </a:lnTo>
                <a:lnTo>
                  <a:pt x="2074365" y="166376"/>
                </a:lnTo>
                <a:lnTo>
                  <a:pt x="2104472" y="221191"/>
                </a:lnTo>
                <a:lnTo>
                  <a:pt x="2145144" y="301329"/>
                </a:lnTo>
                <a:lnTo>
                  <a:pt x="2170538" y="354888"/>
                </a:lnTo>
                <a:lnTo>
                  <a:pt x="2196595" y="412648"/>
                </a:lnTo>
                <a:lnTo>
                  <a:pt x="2223182" y="474351"/>
                </a:lnTo>
                <a:lnTo>
                  <a:pt x="2250165" y="539742"/>
                </a:lnTo>
                <a:lnTo>
                  <a:pt x="2277411" y="608563"/>
                </a:lnTo>
                <a:lnTo>
                  <a:pt x="2304786" y="680558"/>
                </a:lnTo>
                <a:lnTo>
                  <a:pt x="2332156" y="755471"/>
                </a:lnTo>
                <a:lnTo>
                  <a:pt x="2359388" y="833045"/>
                </a:lnTo>
                <a:lnTo>
                  <a:pt x="2386348" y="913023"/>
                </a:lnTo>
                <a:lnTo>
                  <a:pt x="2412902" y="995148"/>
                </a:lnTo>
                <a:lnTo>
                  <a:pt x="2436367" y="1070928"/>
                </a:lnTo>
                <a:lnTo>
                  <a:pt x="2454050" y="1130306"/>
                </a:lnTo>
                <a:lnTo>
                  <a:pt x="2464260" y="1164815"/>
                </a:lnTo>
                <a:lnTo>
                  <a:pt x="2474872" y="1202453"/>
                </a:lnTo>
              </a:path>
              <a:path w="2474872" h="3144722">
                <a:moveTo>
                  <a:pt x="2340000" y="3144722"/>
                </a:moveTo>
                <a:lnTo>
                  <a:pt x="0" y="3144722"/>
                </a:lnTo>
                <a:lnTo>
                  <a:pt x="0" y="1061617"/>
                </a:lnTo>
                <a:lnTo>
                  <a:pt x="13511" y="1065736"/>
                </a:lnTo>
                <a:lnTo>
                  <a:pt x="64266" y="1081806"/>
                </a:lnTo>
                <a:lnTo>
                  <a:pt x="116887" y="1099226"/>
                </a:lnTo>
                <a:lnTo>
                  <a:pt x="170992" y="1118057"/>
                </a:lnTo>
                <a:lnTo>
                  <a:pt x="226201" y="1138365"/>
                </a:lnTo>
                <a:lnTo>
                  <a:pt x="282132" y="1160212"/>
                </a:lnTo>
                <a:lnTo>
                  <a:pt x="338403" y="1183662"/>
                </a:lnTo>
                <a:lnTo>
                  <a:pt x="394633" y="1208779"/>
                </a:lnTo>
                <a:lnTo>
                  <a:pt x="450442" y="1235626"/>
                </a:lnTo>
                <a:lnTo>
                  <a:pt x="505447" y="1264267"/>
                </a:lnTo>
                <a:lnTo>
                  <a:pt x="559267" y="1294767"/>
                </a:lnTo>
                <a:lnTo>
                  <a:pt x="611522" y="1327187"/>
                </a:lnTo>
                <a:lnTo>
                  <a:pt x="661830" y="1361592"/>
                </a:lnTo>
                <a:lnTo>
                  <a:pt x="695054" y="1386359"/>
                </a:lnTo>
                <a:lnTo>
                  <a:pt x="727170" y="1412384"/>
                </a:lnTo>
                <a:lnTo>
                  <a:pt x="758132" y="1439643"/>
                </a:lnTo>
                <a:lnTo>
                  <a:pt x="787893" y="1468111"/>
                </a:lnTo>
                <a:lnTo>
                  <a:pt x="816407" y="1497763"/>
                </a:lnTo>
                <a:lnTo>
                  <a:pt x="843629" y="1528574"/>
                </a:lnTo>
                <a:lnTo>
                  <a:pt x="869512" y="1560520"/>
                </a:lnTo>
                <a:lnTo>
                  <a:pt x="894010" y="1593575"/>
                </a:lnTo>
                <a:lnTo>
                  <a:pt x="917078" y="1627715"/>
                </a:lnTo>
                <a:lnTo>
                  <a:pt x="938669" y="1662915"/>
                </a:lnTo>
                <a:lnTo>
                  <a:pt x="2474872" y="1202453"/>
                </a:lnTo>
                <a:lnTo>
                  <a:pt x="2488797" y="1251843"/>
                </a:lnTo>
                <a:lnTo>
                  <a:pt x="2512394" y="1339993"/>
                </a:lnTo>
                <a:lnTo>
                  <a:pt x="2534917" y="1429007"/>
                </a:lnTo>
                <a:lnTo>
                  <a:pt x="2556233" y="1518629"/>
                </a:lnTo>
                <a:lnTo>
                  <a:pt x="2576208" y="1608601"/>
                </a:lnTo>
                <a:lnTo>
                  <a:pt x="2594709" y="1698669"/>
                </a:lnTo>
                <a:lnTo>
                  <a:pt x="2611603" y="1788574"/>
                </a:lnTo>
                <a:lnTo>
                  <a:pt x="2628033" y="1891411"/>
                </a:lnTo>
                <a:lnTo>
                  <a:pt x="2639387" y="1989137"/>
                </a:lnTo>
                <a:lnTo>
                  <a:pt x="2645983" y="2081993"/>
                </a:lnTo>
                <a:lnTo>
                  <a:pt x="2648136" y="2170224"/>
                </a:lnTo>
                <a:lnTo>
                  <a:pt x="2646163" y="2254071"/>
                </a:lnTo>
                <a:lnTo>
                  <a:pt x="2640381" y="2333779"/>
                </a:lnTo>
                <a:lnTo>
                  <a:pt x="2631105" y="2409589"/>
                </a:lnTo>
                <a:lnTo>
                  <a:pt x="2618652" y="2481744"/>
                </a:lnTo>
                <a:lnTo>
                  <a:pt x="2603339" y="2550488"/>
                </a:lnTo>
                <a:lnTo>
                  <a:pt x="2585482" y="2616063"/>
                </a:lnTo>
                <a:lnTo>
                  <a:pt x="2565397" y="2678711"/>
                </a:lnTo>
                <a:lnTo>
                  <a:pt x="2543400" y="2738677"/>
                </a:lnTo>
                <a:lnTo>
                  <a:pt x="2519809" y="2796202"/>
                </a:lnTo>
                <a:lnTo>
                  <a:pt x="2494939" y="2851529"/>
                </a:lnTo>
                <a:lnTo>
                  <a:pt x="2469107" y="2904902"/>
                </a:lnTo>
                <a:lnTo>
                  <a:pt x="2442630" y="2956563"/>
                </a:lnTo>
                <a:lnTo>
                  <a:pt x="2415822" y="3006755"/>
                </a:lnTo>
                <a:lnTo>
                  <a:pt x="2340000" y="3144722"/>
                </a:lnTo>
              </a:path>
            </a:pathLst>
          </a:custGeom>
          <a:solidFill>
            <a:srgbClr val="C6D3C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917117" y="4754533"/>
            <a:ext cx="6235700" cy="22409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ts val="8750"/>
              </a:lnSpc>
            </a:pPr>
            <a:r>
              <a:rPr dirty="0" smtClean="0" sz="8000" spc="-150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8000" spc="-1495">
                <a:solidFill>
                  <a:srgbClr val="FEF1EB"/>
                </a:solidFill>
                <a:latin typeface="Arial"/>
                <a:cs typeface="Arial"/>
              </a:rPr>
              <a:t>E</a:t>
            </a:r>
            <a:r>
              <a:rPr dirty="0" smtClean="0" sz="8000" spc="-1000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8000" spc="-29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8000" spc="-1445">
                <a:solidFill>
                  <a:srgbClr val="FEF1EB"/>
                </a:solidFill>
                <a:latin typeface="Arial"/>
                <a:cs typeface="Arial"/>
              </a:rPr>
              <a:t>S</a:t>
            </a:r>
            <a:r>
              <a:rPr dirty="0" smtClean="0" sz="8000" spc="-1175">
                <a:solidFill>
                  <a:srgbClr val="FEF1EB"/>
                </a:solidFill>
                <a:latin typeface="Arial"/>
                <a:cs typeface="Arial"/>
              </a:rPr>
              <a:t>T</a:t>
            </a:r>
            <a:r>
              <a:rPr dirty="0" smtClean="0" sz="8000" spc="-1505">
                <a:solidFill>
                  <a:srgbClr val="FEF1EB"/>
                </a:solidFill>
                <a:latin typeface="Arial"/>
                <a:cs typeface="Arial"/>
              </a:rPr>
              <a:t>R</a:t>
            </a:r>
            <a:r>
              <a:rPr dirty="0" smtClean="0" sz="8000" spc="-64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8000" spc="-750">
                <a:solidFill>
                  <a:srgbClr val="FEF1EB"/>
                </a:solidFill>
                <a:latin typeface="Arial"/>
                <a:cs typeface="Arial"/>
              </a:rPr>
              <a:t>TI</a:t>
            </a:r>
            <a:r>
              <a:rPr dirty="0" smtClean="0" sz="8000" spc="-19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8000" spc="-81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8000" spc="-31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8000" spc="-1764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8000" spc="-64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8000" spc="-1000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8000" spc="-1495">
                <a:solidFill>
                  <a:srgbClr val="FEF1EB"/>
                </a:solidFill>
                <a:latin typeface="Arial"/>
                <a:cs typeface="Arial"/>
              </a:rPr>
              <a:t>E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46942" y="0"/>
            <a:ext cx="4851295" cy="3462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028700" y="1168372"/>
            <a:ext cx="8858249" cy="8315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142275"/>
            <a:ext cx="2474872" cy="3144723"/>
          </a:xfrm>
          <a:custGeom>
            <a:avLst/>
            <a:gdLst/>
            <a:ahLst/>
            <a:cxnLst/>
            <a:rect l="l" t="t" r="r" b="b"/>
            <a:pathLst>
              <a:path w="2474872" h="3144723">
                <a:moveTo>
                  <a:pt x="2474872" y="1202453"/>
                </a:moveTo>
                <a:lnTo>
                  <a:pt x="938669" y="1662915"/>
                </a:lnTo>
                <a:lnTo>
                  <a:pt x="943770" y="1660679"/>
                </a:lnTo>
                <a:lnTo>
                  <a:pt x="948467" y="1657113"/>
                </a:lnTo>
                <a:lnTo>
                  <a:pt x="966755" y="1617327"/>
                </a:lnTo>
                <a:lnTo>
                  <a:pt x="974465" y="1573798"/>
                </a:lnTo>
                <a:lnTo>
                  <a:pt x="978659" y="1535619"/>
                </a:lnTo>
                <a:lnTo>
                  <a:pt x="982326" y="1489570"/>
                </a:lnTo>
                <a:lnTo>
                  <a:pt x="985666" y="1435188"/>
                </a:lnTo>
                <a:lnTo>
                  <a:pt x="988878" y="1372007"/>
                </a:lnTo>
                <a:lnTo>
                  <a:pt x="996465" y="1202124"/>
                </a:lnTo>
                <a:lnTo>
                  <a:pt x="998641" y="1157181"/>
                </a:lnTo>
                <a:lnTo>
                  <a:pt x="1001154" y="1114266"/>
                </a:lnTo>
                <a:lnTo>
                  <a:pt x="1004246" y="1073010"/>
                </a:lnTo>
                <a:lnTo>
                  <a:pt x="1008160" y="1033046"/>
                </a:lnTo>
                <a:lnTo>
                  <a:pt x="1013137" y="994005"/>
                </a:lnTo>
                <a:lnTo>
                  <a:pt x="1019419" y="955520"/>
                </a:lnTo>
                <a:lnTo>
                  <a:pt x="1027248" y="917223"/>
                </a:lnTo>
                <a:lnTo>
                  <a:pt x="1036865" y="878745"/>
                </a:lnTo>
                <a:lnTo>
                  <a:pt x="1048513" y="839718"/>
                </a:lnTo>
                <a:lnTo>
                  <a:pt x="1062433" y="799776"/>
                </a:lnTo>
                <a:lnTo>
                  <a:pt x="1078868" y="758549"/>
                </a:lnTo>
                <a:lnTo>
                  <a:pt x="1098058" y="715670"/>
                </a:lnTo>
                <a:lnTo>
                  <a:pt x="1120246" y="670771"/>
                </a:lnTo>
                <a:lnTo>
                  <a:pt x="1145674" y="623484"/>
                </a:lnTo>
                <a:lnTo>
                  <a:pt x="1174584" y="573441"/>
                </a:lnTo>
                <a:lnTo>
                  <a:pt x="1207216" y="520273"/>
                </a:lnTo>
                <a:lnTo>
                  <a:pt x="1243815" y="463614"/>
                </a:lnTo>
                <a:lnTo>
                  <a:pt x="1284620" y="403095"/>
                </a:lnTo>
                <a:lnTo>
                  <a:pt x="1327577" y="345232"/>
                </a:lnTo>
                <a:lnTo>
                  <a:pt x="1374309" y="290887"/>
                </a:lnTo>
                <a:lnTo>
                  <a:pt x="1424600" y="240241"/>
                </a:lnTo>
                <a:lnTo>
                  <a:pt x="1478234" y="193475"/>
                </a:lnTo>
                <a:lnTo>
                  <a:pt x="1534996" y="150769"/>
                </a:lnTo>
                <a:lnTo>
                  <a:pt x="1594669" y="112304"/>
                </a:lnTo>
                <a:lnTo>
                  <a:pt x="1657037" y="78260"/>
                </a:lnTo>
                <a:lnTo>
                  <a:pt x="1721885" y="48818"/>
                </a:lnTo>
                <a:lnTo>
                  <a:pt x="1788995" y="24158"/>
                </a:lnTo>
                <a:lnTo>
                  <a:pt x="1858153" y="4461"/>
                </a:lnTo>
                <a:lnTo>
                  <a:pt x="1897028" y="0"/>
                </a:lnTo>
                <a:lnTo>
                  <a:pt x="1909440" y="1116"/>
                </a:lnTo>
                <a:lnTo>
                  <a:pt x="1945805" y="13144"/>
                </a:lnTo>
                <a:lnTo>
                  <a:pt x="1982012" y="39493"/>
                </a:lnTo>
                <a:lnTo>
                  <a:pt x="2019540" y="81835"/>
                </a:lnTo>
                <a:lnTo>
                  <a:pt x="2046023" y="119774"/>
                </a:lnTo>
                <a:lnTo>
                  <a:pt x="2074365" y="166376"/>
                </a:lnTo>
                <a:lnTo>
                  <a:pt x="2104472" y="221191"/>
                </a:lnTo>
                <a:lnTo>
                  <a:pt x="2145144" y="301329"/>
                </a:lnTo>
                <a:lnTo>
                  <a:pt x="2170538" y="354888"/>
                </a:lnTo>
                <a:lnTo>
                  <a:pt x="2196595" y="412648"/>
                </a:lnTo>
                <a:lnTo>
                  <a:pt x="2223182" y="474351"/>
                </a:lnTo>
                <a:lnTo>
                  <a:pt x="2250165" y="539742"/>
                </a:lnTo>
                <a:lnTo>
                  <a:pt x="2277411" y="608563"/>
                </a:lnTo>
                <a:lnTo>
                  <a:pt x="2304786" y="680558"/>
                </a:lnTo>
                <a:lnTo>
                  <a:pt x="2332156" y="755471"/>
                </a:lnTo>
                <a:lnTo>
                  <a:pt x="2359388" y="833045"/>
                </a:lnTo>
                <a:lnTo>
                  <a:pt x="2386348" y="913023"/>
                </a:lnTo>
                <a:lnTo>
                  <a:pt x="2412902" y="995148"/>
                </a:lnTo>
                <a:lnTo>
                  <a:pt x="2436367" y="1070928"/>
                </a:lnTo>
                <a:lnTo>
                  <a:pt x="2454050" y="1130306"/>
                </a:lnTo>
                <a:lnTo>
                  <a:pt x="2464260" y="1164815"/>
                </a:lnTo>
                <a:lnTo>
                  <a:pt x="2474872" y="1202453"/>
                </a:lnTo>
              </a:path>
              <a:path w="2474872" h="3144723">
                <a:moveTo>
                  <a:pt x="2339999" y="3144723"/>
                </a:moveTo>
                <a:lnTo>
                  <a:pt x="0" y="3144723"/>
                </a:lnTo>
                <a:lnTo>
                  <a:pt x="0" y="1061617"/>
                </a:lnTo>
                <a:lnTo>
                  <a:pt x="13511" y="1065736"/>
                </a:lnTo>
                <a:lnTo>
                  <a:pt x="64266" y="1081806"/>
                </a:lnTo>
                <a:lnTo>
                  <a:pt x="116887" y="1099226"/>
                </a:lnTo>
                <a:lnTo>
                  <a:pt x="170992" y="1118057"/>
                </a:lnTo>
                <a:lnTo>
                  <a:pt x="226201" y="1138365"/>
                </a:lnTo>
                <a:lnTo>
                  <a:pt x="282132" y="1160212"/>
                </a:lnTo>
                <a:lnTo>
                  <a:pt x="338403" y="1183662"/>
                </a:lnTo>
                <a:lnTo>
                  <a:pt x="394633" y="1208779"/>
                </a:lnTo>
                <a:lnTo>
                  <a:pt x="450442" y="1235626"/>
                </a:lnTo>
                <a:lnTo>
                  <a:pt x="505447" y="1264267"/>
                </a:lnTo>
                <a:lnTo>
                  <a:pt x="559267" y="1294767"/>
                </a:lnTo>
                <a:lnTo>
                  <a:pt x="611522" y="1327187"/>
                </a:lnTo>
                <a:lnTo>
                  <a:pt x="661830" y="1361592"/>
                </a:lnTo>
                <a:lnTo>
                  <a:pt x="695054" y="1386359"/>
                </a:lnTo>
                <a:lnTo>
                  <a:pt x="727170" y="1412384"/>
                </a:lnTo>
                <a:lnTo>
                  <a:pt x="758132" y="1439643"/>
                </a:lnTo>
                <a:lnTo>
                  <a:pt x="787893" y="1468111"/>
                </a:lnTo>
                <a:lnTo>
                  <a:pt x="816407" y="1497763"/>
                </a:lnTo>
                <a:lnTo>
                  <a:pt x="843629" y="1528574"/>
                </a:lnTo>
                <a:lnTo>
                  <a:pt x="869512" y="1560520"/>
                </a:lnTo>
                <a:lnTo>
                  <a:pt x="894010" y="1593575"/>
                </a:lnTo>
                <a:lnTo>
                  <a:pt x="917078" y="1627715"/>
                </a:lnTo>
                <a:lnTo>
                  <a:pt x="938669" y="1662915"/>
                </a:lnTo>
                <a:lnTo>
                  <a:pt x="2474872" y="1202453"/>
                </a:lnTo>
                <a:lnTo>
                  <a:pt x="2488797" y="1251843"/>
                </a:lnTo>
                <a:lnTo>
                  <a:pt x="2512394" y="1339993"/>
                </a:lnTo>
                <a:lnTo>
                  <a:pt x="2534917" y="1429007"/>
                </a:lnTo>
                <a:lnTo>
                  <a:pt x="2556233" y="1518629"/>
                </a:lnTo>
                <a:lnTo>
                  <a:pt x="2576208" y="1608601"/>
                </a:lnTo>
                <a:lnTo>
                  <a:pt x="2594709" y="1698669"/>
                </a:lnTo>
                <a:lnTo>
                  <a:pt x="2611603" y="1788574"/>
                </a:lnTo>
                <a:lnTo>
                  <a:pt x="2628033" y="1891411"/>
                </a:lnTo>
                <a:lnTo>
                  <a:pt x="2639387" y="1989137"/>
                </a:lnTo>
                <a:lnTo>
                  <a:pt x="2645983" y="2081993"/>
                </a:lnTo>
                <a:lnTo>
                  <a:pt x="2648136" y="2170224"/>
                </a:lnTo>
                <a:lnTo>
                  <a:pt x="2646163" y="2254071"/>
                </a:lnTo>
                <a:lnTo>
                  <a:pt x="2640381" y="2333779"/>
                </a:lnTo>
                <a:lnTo>
                  <a:pt x="2631105" y="2409589"/>
                </a:lnTo>
                <a:lnTo>
                  <a:pt x="2618652" y="2481744"/>
                </a:lnTo>
                <a:lnTo>
                  <a:pt x="2603339" y="2550488"/>
                </a:lnTo>
                <a:lnTo>
                  <a:pt x="2585482" y="2616063"/>
                </a:lnTo>
                <a:lnTo>
                  <a:pt x="2565397" y="2678711"/>
                </a:lnTo>
                <a:lnTo>
                  <a:pt x="2543400" y="2738677"/>
                </a:lnTo>
                <a:lnTo>
                  <a:pt x="2519809" y="2796202"/>
                </a:lnTo>
                <a:lnTo>
                  <a:pt x="2494939" y="2851529"/>
                </a:lnTo>
                <a:lnTo>
                  <a:pt x="2469107" y="2904902"/>
                </a:lnTo>
                <a:lnTo>
                  <a:pt x="2442630" y="2956563"/>
                </a:lnTo>
                <a:lnTo>
                  <a:pt x="2415822" y="3006755"/>
                </a:lnTo>
                <a:lnTo>
                  <a:pt x="2339999" y="3144723"/>
                </a:lnTo>
              </a:path>
            </a:pathLst>
          </a:custGeom>
          <a:solidFill>
            <a:srgbClr val="C6D3C2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292806" y="5040699"/>
            <a:ext cx="5306060" cy="12573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0" spc="-760">
                <a:solidFill>
                  <a:srgbClr val="FEF1EB"/>
                </a:solidFill>
                <a:latin typeface="Arial"/>
                <a:cs typeface="Arial"/>
              </a:rPr>
              <a:t>L</a:t>
            </a:r>
            <a:r>
              <a:rPr dirty="0" smtClean="0" sz="8000" spc="-190">
                <a:solidFill>
                  <a:srgbClr val="FEF1EB"/>
                </a:solidFill>
                <a:latin typeface="Arial"/>
                <a:cs typeface="Arial"/>
              </a:rPr>
              <a:t>O</a:t>
            </a:r>
            <a:r>
              <a:rPr dirty="0" smtClean="0" sz="8000" spc="-1000">
                <a:solidFill>
                  <a:srgbClr val="FEF1EB"/>
                </a:solidFill>
                <a:latin typeface="Arial"/>
                <a:cs typeface="Arial"/>
              </a:rPr>
              <a:t>G</a:t>
            </a:r>
            <a:r>
              <a:rPr dirty="0" smtClean="0" sz="8000" spc="-290">
                <a:solidFill>
                  <a:srgbClr val="FEF1EB"/>
                </a:solidFill>
                <a:latin typeface="Arial"/>
                <a:cs typeface="Arial"/>
              </a:rPr>
              <a:t>I</a:t>
            </a:r>
            <a:r>
              <a:rPr dirty="0" smtClean="0" sz="8000" spc="-810">
                <a:solidFill>
                  <a:srgbClr val="FEF1EB"/>
                </a:solidFill>
                <a:latin typeface="Arial"/>
                <a:cs typeface="Arial"/>
              </a:rPr>
              <a:t>N</a:t>
            </a:r>
            <a:r>
              <a:rPr dirty="0" smtClean="0" sz="8000" spc="-145">
                <a:solidFill>
                  <a:srgbClr val="FEF1EB"/>
                </a:solidFill>
                <a:latin typeface="Arial"/>
                <a:cs typeface="Arial"/>
              </a:rPr>
              <a:t> </a:t>
            </a:r>
            <a:r>
              <a:rPr dirty="0" smtClean="0" sz="8000" spc="-1764">
                <a:solidFill>
                  <a:srgbClr val="FEF1EB"/>
                </a:solidFill>
                <a:latin typeface="Arial"/>
                <a:cs typeface="Arial"/>
              </a:rPr>
              <a:t>P</a:t>
            </a:r>
            <a:r>
              <a:rPr dirty="0" smtClean="0" sz="8000" spc="-645">
                <a:solidFill>
                  <a:srgbClr val="FEF1EB"/>
                </a:solidFill>
                <a:latin typeface="Arial"/>
                <a:cs typeface="Arial"/>
              </a:rPr>
              <a:t>A</a:t>
            </a:r>
            <a:r>
              <a:rPr dirty="0" smtClean="0" sz="8000" spc="-1215">
                <a:solidFill>
                  <a:srgbClr val="FEF1EB"/>
                </a:solidFill>
                <a:latin typeface="Arial"/>
                <a:cs typeface="Arial"/>
              </a:rPr>
              <a:t>GE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pratham1shah</dc:creator>
  <cp:keywords>DAFISgprado,BAEVLRN5OiY</cp:keywords>
  <dc:title>Green Playful Organic Freelance Graphic Designer Marketing Video Presentation</dc:title>
  <dcterms:created xsi:type="dcterms:W3CDTF">2022-10-18T00:09:55Z</dcterms:created>
  <dcterms:modified xsi:type="dcterms:W3CDTF">2022-10-18T00:09:55Z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2022-10-06T00:00:00Z</vt:filetime>
  </property>
  <property fmtid="{D5CDD505-2E9C-101B-9397-08002B2CF9AE}" pid="3" name="LastSaved">
    <vt:filetime>2022-10-17T00:00:00Z</vt:filetime>
  </property>
</Properties>
</file>