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96325" cy="302672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3">
          <p15:clr>
            <a:srgbClr val="A4A3A4"/>
          </p15:clr>
        </p15:guide>
        <p15:guide id="2" pos="67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82" autoAdjust="0"/>
    <p:restoredTop sz="94660"/>
  </p:normalViewPr>
  <p:slideViewPr>
    <p:cSldViewPr snapToGrid="0">
      <p:cViewPr>
        <p:scale>
          <a:sx n="33" d="100"/>
          <a:sy n="33" d="100"/>
        </p:scale>
        <p:origin x="996" y="16"/>
      </p:cViewPr>
      <p:guideLst>
        <p:guide orient="horz" pos="9533"/>
        <p:guide pos="67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5" y="4953467"/>
            <a:ext cx="18186876" cy="10537496"/>
          </a:xfrm>
        </p:spPr>
        <p:txBody>
          <a:bodyPr anchor="b"/>
          <a:lstStyle>
            <a:lvl1pPr algn="ctr">
              <a:defRPr sz="18711"/>
            </a:lvl1pPr>
          </a:lstStyle>
          <a:p>
            <a:r>
              <a:rPr lang="en-US"/>
              <a:t>Click to edit Master title style</a:t>
            </a:r>
            <a:endParaRPr lang="en-US" dirty="0"/>
          </a:p>
        </p:txBody>
      </p:sp>
      <p:sp>
        <p:nvSpPr>
          <p:cNvPr id="3" name="Subtitle 2"/>
          <p:cNvSpPr>
            <a:spLocks noGrp="1"/>
          </p:cNvSpPr>
          <p:nvPr>
            <p:ph type="subTitle" idx="1"/>
          </p:nvPr>
        </p:nvSpPr>
        <p:spPr>
          <a:xfrm>
            <a:off x="2674541" y="15897328"/>
            <a:ext cx="16047244" cy="7307582"/>
          </a:xfrm>
        </p:spPr>
        <p:txBody>
          <a:bodyPr/>
          <a:lstStyle>
            <a:lvl1pPr marL="0" indent="0" algn="ctr">
              <a:buNone/>
              <a:defRPr sz="7484"/>
            </a:lvl1pPr>
            <a:lvl2pPr marL="1425778" indent="0" algn="ctr">
              <a:buNone/>
              <a:defRPr sz="6237"/>
            </a:lvl2pPr>
            <a:lvl3pPr marL="2851556" indent="0" algn="ctr">
              <a:buNone/>
              <a:defRPr sz="5613"/>
            </a:lvl3pPr>
            <a:lvl4pPr marL="4277335" indent="0" algn="ctr">
              <a:buNone/>
              <a:defRPr sz="4990"/>
            </a:lvl4pPr>
            <a:lvl5pPr marL="5703113" indent="0" algn="ctr">
              <a:buNone/>
              <a:defRPr sz="4990"/>
            </a:lvl5pPr>
            <a:lvl6pPr marL="7128891" indent="0" algn="ctr">
              <a:buNone/>
              <a:defRPr sz="4990"/>
            </a:lvl6pPr>
            <a:lvl7pPr marL="8554669" indent="0" algn="ctr">
              <a:buNone/>
              <a:defRPr sz="4990"/>
            </a:lvl7pPr>
            <a:lvl8pPr marL="9980447" indent="0" algn="ctr">
              <a:buNone/>
              <a:defRPr sz="4990"/>
            </a:lvl8pPr>
            <a:lvl9pPr marL="11406226" indent="0" algn="ctr">
              <a:buNone/>
              <a:defRPr sz="499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D3E036-A0B2-4AA8-92F9-763C42309F4C}" type="datetimeFigureOut">
              <a:rPr lang="en-IN" smtClean="0"/>
              <a:pPr/>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8187F9-70E2-40A2-B4FF-7F201316297B}" type="slidenum">
              <a:rPr lang="en-IN" smtClean="0"/>
              <a:pPr/>
              <a:t>‹#›</a:t>
            </a:fld>
            <a:endParaRPr lang="en-IN"/>
          </a:p>
        </p:txBody>
      </p:sp>
    </p:spTree>
    <p:extLst>
      <p:ext uri="{BB962C8B-B14F-4D97-AF65-F5344CB8AC3E}">
        <p14:creationId xmlns:p14="http://schemas.microsoft.com/office/powerpoint/2010/main" val="3919328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D3E036-A0B2-4AA8-92F9-763C42309F4C}" type="datetimeFigureOut">
              <a:rPr lang="en-IN" smtClean="0"/>
              <a:pPr/>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8187F9-70E2-40A2-B4FF-7F201316297B}" type="slidenum">
              <a:rPr lang="en-IN" smtClean="0"/>
              <a:pPr/>
              <a:t>‹#›</a:t>
            </a:fld>
            <a:endParaRPr lang="en-IN"/>
          </a:p>
        </p:txBody>
      </p:sp>
    </p:spTree>
    <p:extLst>
      <p:ext uri="{BB962C8B-B14F-4D97-AF65-F5344CB8AC3E}">
        <p14:creationId xmlns:p14="http://schemas.microsoft.com/office/powerpoint/2010/main" val="1448493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11746" y="1611452"/>
            <a:ext cx="4613583" cy="2565011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999" y="1611452"/>
            <a:ext cx="13573293" cy="2565011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D3E036-A0B2-4AA8-92F9-763C42309F4C}" type="datetimeFigureOut">
              <a:rPr lang="en-IN" smtClean="0"/>
              <a:pPr/>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8187F9-70E2-40A2-B4FF-7F201316297B}" type="slidenum">
              <a:rPr lang="en-IN" smtClean="0"/>
              <a:pPr/>
              <a:t>‹#›</a:t>
            </a:fld>
            <a:endParaRPr lang="en-IN"/>
          </a:p>
        </p:txBody>
      </p:sp>
    </p:spTree>
    <p:extLst>
      <p:ext uri="{BB962C8B-B14F-4D97-AF65-F5344CB8AC3E}">
        <p14:creationId xmlns:p14="http://schemas.microsoft.com/office/powerpoint/2010/main" val="548699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D3E036-A0B2-4AA8-92F9-763C42309F4C}" type="datetimeFigureOut">
              <a:rPr lang="en-IN" smtClean="0"/>
              <a:pPr/>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8187F9-70E2-40A2-B4FF-7F201316297B}" type="slidenum">
              <a:rPr lang="en-IN" smtClean="0"/>
              <a:pPr/>
              <a:t>‹#›</a:t>
            </a:fld>
            <a:endParaRPr lang="en-IN"/>
          </a:p>
        </p:txBody>
      </p:sp>
    </p:spTree>
    <p:extLst>
      <p:ext uri="{BB962C8B-B14F-4D97-AF65-F5344CB8AC3E}">
        <p14:creationId xmlns:p14="http://schemas.microsoft.com/office/powerpoint/2010/main" val="3550500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9855" y="7545809"/>
            <a:ext cx="18454330" cy="12590343"/>
          </a:xfrm>
        </p:spPr>
        <p:txBody>
          <a:bodyPr anchor="b"/>
          <a:lstStyle>
            <a:lvl1pPr>
              <a:defRPr sz="18711"/>
            </a:lvl1pPr>
          </a:lstStyle>
          <a:p>
            <a:r>
              <a:rPr lang="en-US"/>
              <a:t>Click to edit Master title style</a:t>
            </a:r>
            <a:endParaRPr lang="en-US" dirty="0"/>
          </a:p>
        </p:txBody>
      </p:sp>
      <p:sp>
        <p:nvSpPr>
          <p:cNvPr id="3" name="Text Placeholder 2"/>
          <p:cNvSpPr>
            <a:spLocks noGrp="1"/>
          </p:cNvSpPr>
          <p:nvPr>
            <p:ph type="body" idx="1"/>
          </p:nvPr>
        </p:nvSpPr>
        <p:spPr>
          <a:xfrm>
            <a:off x="1459855" y="20255262"/>
            <a:ext cx="18454330" cy="6620964"/>
          </a:xfrm>
        </p:spPr>
        <p:txBody>
          <a:bodyPr/>
          <a:lstStyle>
            <a:lvl1pPr marL="0" indent="0">
              <a:buNone/>
              <a:defRPr sz="7484">
                <a:solidFill>
                  <a:schemeClr val="tx1"/>
                </a:solidFill>
              </a:defRPr>
            </a:lvl1pPr>
            <a:lvl2pPr marL="1425778" indent="0">
              <a:buNone/>
              <a:defRPr sz="6237">
                <a:solidFill>
                  <a:schemeClr val="tx1">
                    <a:tint val="75000"/>
                  </a:schemeClr>
                </a:solidFill>
              </a:defRPr>
            </a:lvl2pPr>
            <a:lvl3pPr marL="2851556" indent="0">
              <a:buNone/>
              <a:defRPr sz="5613">
                <a:solidFill>
                  <a:schemeClr val="tx1">
                    <a:tint val="75000"/>
                  </a:schemeClr>
                </a:solidFill>
              </a:defRPr>
            </a:lvl3pPr>
            <a:lvl4pPr marL="4277335" indent="0">
              <a:buNone/>
              <a:defRPr sz="4990">
                <a:solidFill>
                  <a:schemeClr val="tx1">
                    <a:tint val="75000"/>
                  </a:schemeClr>
                </a:solidFill>
              </a:defRPr>
            </a:lvl4pPr>
            <a:lvl5pPr marL="5703113" indent="0">
              <a:buNone/>
              <a:defRPr sz="4990">
                <a:solidFill>
                  <a:schemeClr val="tx1">
                    <a:tint val="75000"/>
                  </a:schemeClr>
                </a:solidFill>
              </a:defRPr>
            </a:lvl5pPr>
            <a:lvl6pPr marL="7128891" indent="0">
              <a:buNone/>
              <a:defRPr sz="4990">
                <a:solidFill>
                  <a:schemeClr val="tx1">
                    <a:tint val="75000"/>
                  </a:schemeClr>
                </a:solidFill>
              </a:defRPr>
            </a:lvl6pPr>
            <a:lvl7pPr marL="8554669" indent="0">
              <a:buNone/>
              <a:defRPr sz="4990">
                <a:solidFill>
                  <a:schemeClr val="tx1">
                    <a:tint val="75000"/>
                  </a:schemeClr>
                </a:solidFill>
              </a:defRPr>
            </a:lvl7pPr>
            <a:lvl8pPr marL="9980447" indent="0">
              <a:buNone/>
              <a:defRPr sz="4990">
                <a:solidFill>
                  <a:schemeClr val="tx1">
                    <a:tint val="75000"/>
                  </a:schemeClr>
                </a:solidFill>
              </a:defRPr>
            </a:lvl8pPr>
            <a:lvl9pPr marL="11406226" indent="0">
              <a:buNone/>
              <a:defRPr sz="499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CD3E036-A0B2-4AA8-92F9-763C42309F4C}" type="datetimeFigureOut">
              <a:rPr lang="en-IN" smtClean="0"/>
              <a:pPr/>
              <a:t>29-03-2023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8187F9-70E2-40A2-B4FF-7F201316297B}" type="slidenum">
              <a:rPr lang="en-IN" smtClean="0"/>
              <a:pPr/>
              <a:t>‹#›</a:t>
            </a:fld>
            <a:endParaRPr lang="en-IN"/>
          </a:p>
        </p:txBody>
      </p:sp>
    </p:spTree>
    <p:extLst>
      <p:ext uri="{BB962C8B-B14F-4D97-AF65-F5344CB8AC3E}">
        <p14:creationId xmlns:p14="http://schemas.microsoft.com/office/powerpoint/2010/main" val="1183238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998" y="8057260"/>
            <a:ext cx="9093438" cy="192043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31889" y="8057260"/>
            <a:ext cx="9093438" cy="192043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D3E036-A0B2-4AA8-92F9-763C42309F4C}" type="datetimeFigureOut">
              <a:rPr lang="en-IN" smtClean="0"/>
              <a:pPr/>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8187F9-70E2-40A2-B4FF-7F201316297B}" type="slidenum">
              <a:rPr lang="en-IN" smtClean="0"/>
              <a:pPr/>
              <a:t>‹#›</a:t>
            </a:fld>
            <a:endParaRPr lang="en-IN"/>
          </a:p>
        </p:txBody>
      </p:sp>
    </p:spTree>
    <p:extLst>
      <p:ext uri="{BB962C8B-B14F-4D97-AF65-F5344CB8AC3E}">
        <p14:creationId xmlns:p14="http://schemas.microsoft.com/office/powerpoint/2010/main" val="287429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3784" y="1611460"/>
            <a:ext cx="18454330" cy="5850274"/>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3787" y="7419689"/>
            <a:ext cx="9051647" cy="3636275"/>
          </a:xfrm>
        </p:spPr>
        <p:txBody>
          <a:bodyPr anchor="b"/>
          <a:lstStyle>
            <a:lvl1pPr marL="0" indent="0">
              <a:buNone/>
              <a:defRPr sz="7484" b="1"/>
            </a:lvl1pPr>
            <a:lvl2pPr marL="1425778" indent="0">
              <a:buNone/>
              <a:defRPr sz="6237" b="1"/>
            </a:lvl2pPr>
            <a:lvl3pPr marL="2851556" indent="0">
              <a:buNone/>
              <a:defRPr sz="5613" b="1"/>
            </a:lvl3pPr>
            <a:lvl4pPr marL="4277335" indent="0">
              <a:buNone/>
              <a:defRPr sz="4990" b="1"/>
            </a:lvl4pPr>
            <a:lvl5pPr marL="5703113" indent="0">
              <a:buNone/>
              <a:defRPr sz="4990" b="1"/>
            </a:lvl5pPr>
            <a:lvl6pPr marL="7128891" indent="0">
              <a:buNone/>
              <a:defRPr sz="4990" b="1"/>
            </a:lvl6pPr>
            <a:lvl7pPr marL="8554669" indent="0">
              <a:buNone/>
              <a:defRPr sz="4990" b="1"/>
            </a:lvl7pPr>
            <a:lvl8pPr marL="9980447" indent="0">
              <a:buNone/>
              <a:defRPr sz="4990" b="1"/>
            </a:lvl8pPr>
            <a:lvl9pPr marL="11406226" indent="0">
              <a:buNone/>
              <a:defRPr sz="4990" b="1"/>
            </a:lvl9pPr>
          </a:lstStyle>
          <a:p>
            <a:pPr lvl="0"/>
            <a:r>
              <a:rPr lang="en-US"/>
              <a:t>Edit Master text styles</a:t>
            </a:r>
          </a:p>
        </p:txBody>
      </p:sp>
      <p:sp>
        <p:nvSpPr>
          <p:cNvPr id="4" name="Content Placeholder 3"/>
          <p:cNvSpPr>
            <a:spLocks noGrp="1"/>
          </p:cNvSpPr>
          <p:nvPr>
            <p:ph sz="half" idx="2"/>
          </p:nvPr>
        </p:nvSpPr>
        <p:spPr>
          <a:xfrm>
            <a:off x="1473787" y="11055963"/>
            <a:ext cx="9051647" cy="162616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31891" y="7419689"/>
            <a:ext cx="9096225" cy="3636275"/>
          </a:xfrm>
        </p:spPr>
        <p:txBody>
          <a:bodyPr anchor="b"/>
          <a:lstStyle>
            <a:lvl1pPr marL="0" indent="0">
              <a:buNone/>
              <a:defRPr sz="7484" b="1"/>
            </a:lvl1pPr>
            <a:lvl2pPr marL="1425778" indent="0">
              <a:buNone/>
              <a:defRPr sz="6237" b="1"/>
            </a:lvl2pPr>
            <a:lvl3pPr marL="2851556" indent="0">
              <a:buNone/>
              <a:defRPr sz="5613" b="1"/>
            </a:lvl3pPr>
            <a:lvl4pPr marL="4277335" indent="0">
              <a:buNone/>
              <a:defRPr sz="4990" b="1"/>
            </a:lvl4pPr>
            <a:lvl5pPr marL="5703113" indent="0">
              <a:buNone/>
              <a:defRPr sz="4990" b="1"/>
            </a:lvl5pPr>
            <a:lvl6pPr marL="7128891" indent="0">
              <a:buNone/>
              <a:defRPr sz="4990" b="1"/>
            </a:lvl6pPr>
            <a:lvl7pPr marL="8554669" indent="0">
              <a:buNone/>
              <a:defRPr sz="4990" b="1"/>
            </a:lvl7pPr>
            <a:lvl8pPr marL="9980447" indent="0">
              <a:buNone/>
              <a:defRPr sz="4990" b="1"/>
            </a:lvl8pPr>
            <a:lvl9pPr marL="11406226" indent="0">
              <a:buNone/>
              <a:defRPr sz="4990" b="1"/>
            </a:lvl9pPr>
          </a:lstStyle>
          <a:p>
            <a:pPr lvl="0"/>
            <a:r>
              <a:rPr lang="en-US"/>
              <a:t>Edit Master text styles</a:t>
            </a:r>
          </a:p>
        </p:txBody>
      </p:sp>
      <p:sp>
        <p:nvSpPr>
          <p:cNvPr id="6" name="Content Placeholder 5"/>
          <p:cNvSpPr>
            <a:spLocks noGrp="1"/>
          </p:cNvSpPr>
          <p:nvPr>
            <p:ph sz="quarter" idx="4"/>
          </p:nvPr>
        </p:nvSpPr>
        <p:spPr>
          <a:xfrm>
            <a:off x="10831891" y="11055963"/>
            <a:ext cx="9096225" cy="162616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D3E036-A0B2-4AA8-92F9-763C42309F4C}" type="datetimeFigureOut">
              <a:rPr lang="en-IN" smtClean="0"/>
              <a:pPr/>
              <a:t>29-03-2023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8187F9-70E2-40A2-B4FF-7F201316297B}" type="slidenum">
              <a:rPr lang="en-IN" smtClean="0"/>
              <a:pPr/>
              <a:t>‹#›</a:t>
            </a:fld>
            <a:endParaRPr lang="en-IN"/>
          </a:p>
        </p:txBody>
      </p:sp>
    </p:spTree>
    <p:extLst>
      <p:ext uri="{BB962C8B-B14F-4D97-AF65-F5344CB8AC3E}">
        <p14:creationId xmlns:p14="http://schemas.microsoft.com/office/powerpoint/2010/main" val="243903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D3E036-A0B2-4AA8-92F9-763C42309F4C}" type="datetimeFigureOut">
              <a:rPr lang="en-IN" smtClean="0"/>
              <a:pPr/>
              <a:t>29-03-2023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8187F9-70E2-40A2-B4FF-7F201316297B}" type="slidenum">
              <a:rPr lang="en-IN" smtClean="0"/>
              <a:pPr/>
              <a:t>‹#›</a:t>
            </a:fld>
            <a:endParaRPr lang="en-IN"/>
          </a:p>
        </p:txBody>
      </p:sp>
    </p:spTree>
    <p:extLst>
      <p:ext uri="{BB962C8B-B14F-4D97-AF65-F5344CB8AC3E}">
        <p14:creationId xmlns:p14="http://schemas.microsoft.com/office/powerpoint/2010/main" val="3266231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D3E036-A0B2-4AA8-92F9-763C42309F4C}" type="datetimeFigureOut">
              <a:rPr lang="en-IN" smtClean="0"/>
              <a:pPr/>
              <a:t>29-03-2023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8187F9-70E2-40A2-B4FF-7F201316297B}" type="slidenum">
              <a:rPr lang="en-IN" smtClean="0"/>
              <a:pPr/>
              <a:t>‹#›</a:t>
            </a:fld>
            <a:endParaRPr lang="en-IN"/>
          </a:p>
        </p:txBody>
      </p:sp>
    </p:spTree>
    <p:extLst>
      <p:ext uri="{BB962C8B-B14F-4D97-AF65-F5344CB8AC3E}">
        <p14:creationId xmlns:p14="http://schemas.microsoft.com/office/powerpoint/2010/main" val="26491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4" y="2017819"/>
            <a:ext cx="6900872" cy="7062364"/>
          </a:xfrm>
        </p:spPr>
        <p:txBody>
          <a:bodyPr anchor="b"/>
          <a:lstStyle>
            <a:lvl1pPr>
              <a:defRPr sz="9979"/>
            </a:lvl1pPr>
          </a:lstStyle>
          <a:p>
            <a:r>
              <a:rPr lang="en-US"/>
              <a:t>Click to edit Master title style</a:t>
            </a:r>
            <a:endParaRPr lang="en-US" dirty="0"/>
          </a:p>
        </p:txBody>
      </p:sp>
      <p:sp>
        <p:nvSpPr>
          <p:cNvPr id="3" name="Content Placeholder 2"/>
          <p:cNvSpPr>
            <a:spLocks noGrp="1"/>
          </p:cNvSpPr>
          <p:nvPr>
            <p:ph idx="1"/>
          </p:nvPr>
        </p:nvSpPr>
        <p:spPr>
          <a:xfrm>
            <a:off x="9096225" y="4357934"/>
            <a:ext cx="10831890" cy="21509383"/>
          </a:xfrm>
        </p:spPr>
        <p:txBody>
          <a:bodyPr/>
          <a:lstStyle>
            <a:lvl1pPr>
              <a:defRPr sz="9979"/>
            </a:lvl1pPr>
            <a:lvl2pPr>
              <a:defRPr sz="8732"/>
            </a:lvl2pPr>
            <a:lvl3pPr>
              <a:defRPr sz="7484"/>
            </a:lvl3pPr>
            <a:lvl4pPr>
              <a:defRPr sz="6237"/>
            </a:lvl4pPr>
            <a:lvl5pPr>
              <a:defRPr sz="6237"/>
            </a:lvl5pPr>
            <a:lvl6pPr>
              <a:defRPr sz="6237"/>
            </a:lvl6pPr>
            <a:lvl7pPr>
              <a:defRPr sz="6237"/>
            </a:lvl7pPr>
            <a:lvl8pPr>
              <a:defRPr sz="6237"/>
            </a:lvl8pPr>
            <a:lvl9pPr>
              <a:defRPr sz="623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3784" y="9080182"/>
            <a:ext cx="6900872" cy="16822162"/>
          </a:xfrm>
        </p:spPr>
        <p:txBody>
          <a:bodyPr/>
          <a:lstStyle>
            <a:lvl1pPr marL="0" indent="0">
              <a:buNone/>
              <a:defRPr sz="4990"/>
            </a:lvl1pPr>
            <a:lvl2pPr marL="1425778" indent="0">
              <a:buNone/>
              <a:defRPr sz="4366"/>
            </a:lvl2pPr>
            <a:lvl3pPr marL="2851556" indent="0">
              <a:buNone/>
              <a:defRPr sz="3742"/>
            </a:lvl3pPr>
            <a:lvl4pPr marL="4277335" indent="0">
              <a:buNone/>
              <a:defRPr sz="3119"/>
            </a:lvl4pPr>
            <a:lvl5pPr marL="5703113" indent="0">
              <a:buNone/>
              <a:defRPr sz="3119"/>
            </a:lvl5pPr>
            <a:lvl6pPr marL="7128891" indent="0">
              <a:buNone/>
              <a:defRPr sz="3119"/>
            </a:lvl6pPr>
            <a:lvl7pPr marL="8554669" indent="0">
              <a:buNone/>
              <a:defRPr sz="3119"/>
            </a:lvl7pPr>
            <a:lvl8pPr marL="9980447" indent="0">
              <a:buNone/>
              <a:defRPr sz="3119"/>
            </a:lvl8pPr>
            <a:lvl9pPr marL="11406226" indent="0">
              <a:buNone/>
              <a:defRPr sz="3119"/>
            </a:lvl9pPr>
          </a:lstStyle>
          <a:p>
            <a:pPr lvl="0"/>
            <a:r>
              <a:rPr lang="en-US"/>
              <a:t>Edit Master text styles</a:t>
            </a:r>
          </a:p>
        </p:txBody>
      </p:sp>
      <p:sp>
        <p:nvSpPr>
          <p:cNvPr id="5" name="Date Placeholder 4"/>
          <p:cNvSpPr>
            <a:spLocks noGrp="1"/>
          </p:cNvSpPr>
          <p:nvPr>
            <p:ph type="dt" sz="half" idx="10"/>
          </p:nvPr>
        </p:nvSpPr>
        <p:spPr/>
        <p:txBody>
          <a:bodyPr/>
          <a:lstStyle/>
          <a:p>
            <a:fld id="{9CD3E036-A0B2-4AA8-92F9-763C42309F4C}" type="datetimeFigureOut">
              <a:rPr lang="en-IN" smtClean="0"/>
              <a:pPr/>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8187F9-70E2-40A2-B4FF-7F201316297B}" type="slidenum">
              <a:rPr lang="en-IN" smtClean="0"/>
              <a:pPr/>
              <a:t>‹#›</a:t>
            </a:fld>
            <a:endParaRPr lang="en-IN"/>
          </a:p>
        </p:txBody>
      </p:sp>
    </p:spTree>
    <p:extLst>
      <p:ext uri="{BB962C8B-B14F-4D97-AF65-F5344CB8AC3E}">
        <p14:creationId xmlns:p14="http://schemas.microsoft.com/office/powerpoint/2010/main" val="420069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4" y="2017819"/>
            <a:ext cx="6900872" cy="7062364"/>
          </a:xfrm>
        </p:spPr>
        <p:txBody>
          <a:bodyPr anchor="b"/>
          <a:lstStyle>
            <a:lvl1pPr>
              <a:defRPr sz="9979"/>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6225" y="4357934"/>
            <a:ext cx="10831890" cy="21509383"/>
          </a:xfrm>
        </p:spPr>
        <p:txBody>
          <a:bodyPr anchor="t"/>
          <a:lstStyle>
            <a:lvl1pPr marL="0" indent="0">
              <a:buNone/>
              <a:defRPr sz="9979"/>
            </a:lvl1pPr>
            <a:lvl2pPr marL="1425778" indent="0">
              <a:buNone/>
              <a:defRPr sz="8732"/>
            </a:lvl2pPr>
            <a:lvl3pPr marL="2851556" indent="0">
              <a:buNone/>
              <a:defRPr sz="7484"/>
            </a:lvl3pPr>
            <a:lvl4pPr marL="4277335" indent="0">
              <a:buNone/>
              <a:defRPr sz="6237"/>
            </a:lvl4pPr>
            <a:lvl5pPr marL="5703113" indent="0">
              <a:buNone/>
              <a:defRPr sz="6237"/>
            </a:lvl5pPr>
            <a:lvl6pPr marL="7128891" indent="0">
              <a:buNone/>
              <a:defRPr sz="6237"/>
            </a:lvl6pPr>
            <a:lvl7pPr marL="8554669" indent="0">
              <a:buNone/>
              <a:defRPr sz="6237"/>
            </a:lvl7pPr>
            <a:lvl8pPr marL="9980447" indent="0">
              <a:buNone/>
              <a:defRPr sz="6237"/>
            </a:lvl8pPr>
            <a:lvl9pPr marL="11406226" indent="0">
              <a:buNone/>
              <a:defRPr sz="6237"/>
            </a:lvl9pPr>
          </a:lstStyle>
          <a:p>
            <a:r>
              <a:rPr lang="en-US"/>
              <a:t>Click icon to add picture</a:t>
            </a:r>
            <a:endParaRPr lang="en-US" dirty="0"/>
          </a:p>
        </p:txBody>
      </p:sp>
      <p:sp>
        <p:nvSpPr>
          <p:cNvPr id="4" name="Text Placeholder 3"/>
          <p:cNvSpPr>
            <a:spLocks noGrp="1"/>
          </p:cNvSpPr>
          <p:nvPr>
            <p:ph type="body" sz="half" idx="2"/>
          </p:nvPr>
        </p:nvSpPr>
        <p:spPr>
          <a:xfrm>
            <a:off x="1473784" y="9080182"/>
            <a:ext cx="6900872" cy="16822162"/>
          </a:xfrm>
        </p:spPr>
        <p:txBody>
          <a:bodyPr/>
          <a:lstStyle>
            <a:lvl1pPr marL="0" indent="0">
              <a:buNone/>
              <a:defRPr sz="4990"/>
            </a:lvl1pPr>
            <a:lvl2pPr marL="1425778" indent="0">
              <a:buNone/>
              <a:defRPr sz="4366"/>
            </a:lvl2pPr>
            <a:lvl3pPr marL="2851556" indent="0">
              <a:buNone/>
              <a:defRPr sz="3742"/>
            </a:lvl3pPr>
            <a:lvl4pPr marL="4277335" indent="0">
              <a:buNone/>
              <a:defRPr sz="3119"/>
            </a:lvl4pPr>
            <a:lvl5pPr marL="5703113" indent="0">
              <a:buNone/>
              <a:defRPr sz="3119"/>
            </a:lvl5pPr>
            <a:lvl6pPr marL="7128891" indent="0">
              <a:buNone/>
              <a:defRPr sz="3119"/>
            </a:lvl6pPr>
            <a:lvl7pPr marL="8554669" indent="0">
              <a:buNone/>
              <a:defRPr sz="3119"/>
            </a:lvl7pPr>
            <a:lvl8pPr marL="9980447" indent="0">
              <a:buNone/>
              <a:defRPr sz="3119"/>
            </a:lvl8pPr>
            <a:lvl9pPr marL="11406226" indent="0">
              <a:buNone/>
              <a:defRPr sz="3119"/>
            </a:lvl9pPr>
          </a:lstStyle>
          <a:p>
            <a:pPr lvl="0"/>
            <a:r>
              <a:rPr lang="en-US"/>
              <a:t>Edit Master text styles</a:t>
            </a:r>
          </a:p>
        </p:txBody>
      </p:sp>
      <p:sp>
        <p:nvSpPr>
          <p:cNvPr id="5" name="Date Placeholder 4"/>
          <p:cNvSpPr>
            <a:spLocks noGrp="1"/>
          </p:cNvSpPr>
          <p:nvPr>
            <p:ph type="dt" sz="half" idx="10"/>
          </p:nvPr>
        </p:nvSpPr>
        <p:spPr/>
        <p:txBody>
          <a:bodyPr/>
          <a:lstStyle/>
          <a:p>
            <a:fld id="{9CD3E036-A0B2-4AA8-92F9-763C42309F4C}" type="datetimeFigureOut">
              <a:rPr lang="en-IN" smtClean="0"/>
              <a:pPr/>
              <a:t>29-03-2023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8187F9-70E2-40A2-B4FF-7F201316297B}" type="slidenum">
              <a:rPr lang="en-IN" smtClean="0"/>
              <a:pPr/>
              <a:t>‹#›</a:t>
            </a:fld>
            <a:endParaRPr lang="en-IN"/>
          </a:p>
        </p:txBody>
      </p:sp>
    </p:spTree>
    <p:extLst>
      <p:ext uri="{BB962C8B-B14F-4D97-AF65-F5344CB8AC3E}">
        <p14:creationId xmlns:p14="http://schemas.microsoft.com/office/powerpoint/2010/main" val="3517490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998" y="1611460"/>
            <a:ext cx="18454330" cy="585027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998" y="8057260"/>
            <a:ext cx="18454330" cy="1920430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998" y="28053287"/>
            <a:ext cx="4814173" cy="1611452"/>
          </a:xfrm>
          <a:prstGeom prst="rect">
            <a:avLst/>
          </a:prstGeom>
        </p:spPr>
        <p:txBody>
          <a:bodyPr vert="horz" lIns="91440" tIns="45720" rIns="91440" bIns="45720" rtlCol="0" anchor="ctr"/>
          <a:lstStyle>
            <a:lvl1pPr algn="l">
              <a:defRPr sz="3742">
                <a:solidFill>
                  <a:schemeClr val="tx1">
                    <a:tint val="75000"/>
                  </a:schemeClr>
                </a:solidFill>
              </a:defRPr>
            </a:lvl1pPr>
          </a:lstStyle>
          <a:p>
            <a:fld id="{9CD3E036-A0B2-4AA8-92F9-763C42309F4C}" type="datetimeFigureOut">
              <a:rPr lang="en-IN" smtClean="0"/>
              <a:pPr/>
              <a:t>29-03-2023</a:t>
            </a:fld>
            <a:endParaRPr lang="en-IN"/>
          </a:p>
        </p:txBody>
      </p:sp>
      <p:sp>
        <p:nvSpPr>
          <p:cNvPr id="5" name="Footer Placeholder 4"/>
          <p:cNvSpPr>
            <a:spLocks noGrp="1"/>
          </p:cNvSpPr>
          <p:nvPr>
            <p:ph type="ftr" sz="quarter" idx="3"/>
          </p:nvPr>
        </p:nvSpPr>
        <p:spPr>
          <a:xfrm>
            <a:off x="7087533" y="28053287"/>
            <a:ext cx="7221259" cy="1611452"/>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111155" y="28053287"/>
            <a:ext cx="4814173" cy="1611452"/>
          </a:xfrm>
          <a:prstGeom prst="rect">
            <a:avLst/>
          </a:prstGeom>
        </p:spPr>
        <p:txBody>
          <a:bodyPr vert="horz" lIns="91440" tIns="45720" rIns="91440" bIns="45720" rtlCol="0" anchor="ctr"/>
          <a:lstStyle>
            <a:lvl1pPr algn="r">
              <a:defRPr sz="3742">
                <a:solidFill>
                  <a:schemeClr val="tx1">
                    <a:tint val="75000"/>
                  </a:schemeClr>
                </a:solidFill>
              </a:defRPr>
            </a:lvl1pPr>
          </a:lstStyle>
          <a:p>
            <a:fld id="{9C8187F9-70E2-40A2-B4FF-7F201316297B}" type="slidenum">
              <a:rPr lang="en-IN" smtClean="0"/>
              <a:pPr/>
              <a:t>‹#›</a:t>
            </a:fld>
            <a:endParaRPr lang="en-IN"/>
          </a:p>
        </p:txBody>
      </p:sp>
    </p:spTree>
    <p:extLst>
      <p:ext uri="{BB962C8B-B14F-4D97-AF65-F5344CB8AC3E}">
        <p14:creationId xmlns:p14="http://schemas.microsoft.com/office/powerpoint/2010/main" val="29277838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851556" rtl="0" eaLnBrk="1" latinLnBrk="0" hangingPunct="1">
        <a:lnSpc>
          <a:spcPct val="90000"/>
        </a:lnSpc>
        <a:spcBef>
          <a:spcPct val="0"/>
        </a:spcBef>
        <a:buNone/>
        <a:defRPr sz="13721" kern="1200">
          <a:solidFill>
            <a:schemeClr val="tx1"/>
          </a:solidFill>
          <a:latin typeface="+mj-lt"/>
          <a:ea typeface="+mj-ea"/>
          <a:cs typeface="+mj-cs"/>
        </a:defRPr>
      </a:lvl1pPr>
    </p:titleStyle>
    <p:bodyStyle>
      <a:lvl1pPr marL="712889" indent="-712889" algn="l" defTabSz="2851556" rtl="0" eaLnBrk="1" latinLnBrk="0" hangingPunct="1">
        <a:lnSpc>
          <a:spcPct val="90000"/>
        </a:lnSpc>
        <a:spcBef>
          <a:spcPts val="3119"/>
        </a:spcBef>
        <a:buFont typeface="Arial" panose="020B0604020202020204" pitchFamily="34" charset="0"/>
        <a:buChar char="•"/>
        <a:defRPr sz="8732" kern="1200">
          <a:solidFill>
            <a:schemeClr val="tx1"/>
          </a:solidFill>
          <a:latin typeface="+mn-lt"/>
          <a:ea typeface="+mn-ea"/>
          <a:cs typeface="+mn-cs"/>
        </a:defRPr>
      </a:lvl1pPr>
      <a:lvl2pPr marL="2138667" indent="-712889" algn="l" defTabSz="2851556" rtl="0" eaLnBrk="1" latinLnBrk="0" hangingPunct="1">
        <a:lnSpc>
          <a:spcPct val="90000"/>
        </a:lnSpc>
        <a:spcBef>
          <a:spcPts val="1559"/>
        </a:spcBef>
        <a:buFont typeface="Arial" panose="020B0604020202020204" pitchFamily="34" charset="0"/>
        <a:buChar char="•"/>
        <a:defRPr sz="7484" kern="1200">
          <a:solidFill>
            <a:schemeClr val="tx1"/>
          </a:solidFill>
          <a:latin typeface="+mn-lt"/>
          <a:ea typeface="+mn-ea"/>
          <a:cs typeface="+mn-cs"/>
        </a:defRPr>
      </a:lvl2pPr>
      <a:lvl3pPr marL="3564446" indent="-712889" algn="l" defTabSz="2851556" rtl="0" eaLnBrk="1" latinLnBrk="0" hangingPunct="1">
        <a:lnSpc>
          <a:spcPct val="90000"/>
        </a:lnSpc>
        <a:spcBef>
          <a:spcPts val="1559"/>
        </a:spcBef>
        <a:buFont typeface="Arial" panose="020B0604020202020204" pitchFamily="34" charset="0"/>
        <a:buChar char="•"/>
        <a:defRPr sz="6237" kern="1200">
          <a:solidFill>
            <a:schemeClr val="tx1"/>
          </a:solidFill>
          <a:latin typeface="+mn-lt"/>
          <a:ea typeface="+mn-ea"/>
          <a:cs typeface="+mn-cs"/>
        </a:defRPr>
      </a:lvl3pPr>
      <a:lvl4pPr marL="4990224" indent="-712889" algn="l" defTabSz="2851556"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6002" indent="-712889" algn="l" defTabSz="2851556"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1780" indent="-712889" algn="l" defTabSz="2851556"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7558" indent="-712889" algn="l" defTabSz="2851556"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3337" indent="-712889" algn="l" defTabSz="2851556"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9115" indent="-712889" algn="l" defTabSz="2851556"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556" rtl="0" eaLnBrk="1" latinLnBrk="0" hangingPunct="1">
        <a:defRPr sz="5613" kern="1200">
          <a:solidFill>
            <a:schemeClr val="tx1"/>
          </a:solidFill>
          <a:latin typeface="+mn-lt"/>
          <a:ea typeface="+mn-ea"/>
          <a:cs typeface="+mn-cs"/>
        </a:defRPr>
      </a:lvl1pPr>
      <a:lvl2pPr marL="1425778" algn="l" defTabSz="2851556" rtl="0" eaLnBrk="1" latinLnBrk="0" hangingPunct="1">
        <a:defRPr sz="5613" kern="1200">
          <a:solidFill>
            <a:schemeClr val="tx1"/>
          </a:solidFill>
          <a:latin typeface="+mn-lt"/>
          <a:ea typeface="+mn-ea"/>
          <a:cs typeface="+mn-cs"/>
        </a:defRPr>
      </a:lvl2pPr>
      <a:lvl3pPr marL="2851556" algn="l" defTabSz="2851556" rtl="0" eaLnBrk="1" latinLnBrk="0" hangingPunct="1">
        <a:defRPr sz="5613" kern="1200">
          <a:solidFill>
            <a:schemeClr val="tx1"/>
          </a:solidFill>
          <a:latin typeface="+mn-lt"/>
          <a:ea typeface="+mn-ea"/>
          <a:cs typeface="+mn-cs"/>
        </a:defRPr>
      </a:lvl3pPr>
      <a:lvl4pPr marL="4277335" algn="l" defTabSz="2851556" rtl="0" eaLnBrk="1" latinLnBrk="0" hangingPunct="1">
        <a:defRPr sz="5613" kern="1200">
          <a:solidFill>
            <a:schemeClr val="tx1"/>
          </a:solidFill>
          <a:latin typeface="+mn-lt"/>
          <a:ea typeface="+mn-ea"/>
          <a:cs typeface="+mn-cs"/>
        </a:defRPr>
      </a:lvl4pPr>
      <a:lvl5pPr marL="5703113" algn="l" defTabSz="2851556" rtl="0" eaLnBrk="1" latinLnBrk="0" hangingPunct="1">
        <a:defRPr sz="5613" kern="1200">
          <a:solidFill>
            <a:schemeClr val="tx1"/>
          </a:solidFill>
          <a:latin typeface="+mn-lt"/>
          <a:ea typeface="+mn-ea"/>
          <a:cs typeface="+mn-cs"/>
        </a:defRPr>
      </a:lvl5pPr>
      <a:lvl6pPr marL="7128891" algn="l" defTabSz="2851556" rtl="0" eaLnBrk="1" latinLnBrk="0" hangingPunct="1">
        <a:defRPr sz="5613" kern="1200">
          <a:solidFill>
            <a:schemeClr val="tx1"/>
          </a:solidFill>
          <a:latin typeface="+mn-lt"/>
          <a:ea typeface="+mn-ea"/>
          <a:cs typeface="+mn-cs"/>
        </a:defRPr>
      </a:lvl6pPr>
      <a:lvl7pPr marL="8554669" algn="l" defTabSz="2851556" rtl="0" eaLnBrk="1" latinLnBrk="0" hangingPunct="1">
        <a:defRPr sz="5613" kern="1200">
          <a:solidFill>
            <a:schemeClr val="tx1"/>
          </a:solidFill>
          <a:latin typeface="+mn-lt"/>
          <a:ea typeface="+mn-ea"/>
          <a:cs typeface="+mn-cs"/>
        </a:defRPr>
      </a:lvl7pPr>
      <a:lvl8pPr marL="9980447" algn="l" defTabSz="2851556" rtl="0" eaLnBrk="1" latinLnBrk="0" hangingPunct="1">
        <a:defRPr sz="5613" kern="1200">
          <a:solidFill>
            <a:schemeClr val="tx1"/>
          </a:solidFill>
          <a:latin typeface="+mn-lt"/>
          <a:ea typeface="+mn-ea"/>
          <a:cs typeface="+mn-cs"/>
        </a:defRPr>
      </a:lvl8pPr>
      <a:lvl9pPr marL="11406226" algn="l" defTabSz="2851556"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9165" y="624733"/>
            <a:ext cx="3231158" cy="2782187"/>
          </a:xfrm>
          <a:prstGeom prst="rect">
            <a:avLst/>
          </a:prstGeom>
        </p:spPr>
      </p:pic>
      <p:sp>
        <p:nvSpPr>
          <p:cNvPr id="6" name="TextBox 5"/>
          <p:cNvSpPr txBox="1"/>
          <p:nvPr/>
        </p:nvSpPr>
        <p:spPr>
          <a:xfrm>
            <a:off x="837750" y="5097922"/>
            <a:ext cx="5859559" cy="584775"/>
          </a:xfrm>
          <a:prstGeom prst="rect">
            <a:avLst/>
          </a:prstGeom>
          <a:solidFill>
            <a:schemeClr val="accent1">
              <a:lumMod val="75000"/>
            </a:schemeClr>
          </a:solidFill>
        </p:spPr>
        <p:txBody>
          <a:bodyPr wrap="square" rtlCol="0">
            <a:spAutoFit/>
          </a:bodyPr>
          <a:lstStyle/>
          <a:p>
            <a:pPr algn="ctr"/>
            <a:r>
              <a:rPr lang="en-IN" sz="3200" dirty="0">
                <a:solidFill>
                  <a:schemeClr val="bg1"/>
                </a:solidFill>
              </a:rPr>
              <a:t>ABSTRACT/INTRODUCTION</a:t>
            </a:r>
          </a:p>
        </p:txBody>
      </p:sp>
      <p:sp>
        <p:nvSpPr>
          <p:cNvPr id="7" name="TextBox 6"/>
          <p:cNvSpPr txBox="1"/>
          <p:nvPr/>
        </p:nvSpPr>
        <p:spPr>
          <a:xfrm>
            <a:off x="837751" y="5925515"/>
            <a:ext cx="5859558" cy="6555641"/>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proposed solution is aimed to connect the distributors with the vendors who are selling medicines. This system is able to keep track of the various medicines and also provides the facility to the vendor to add the medicines in the system. Distributors are able to see the medicines available to the particular vendor and also able to create vendor list for their purpose. This system will be integrated with the payment gateway for the digital transactions.</a:t>
            </a:r>
          </a:p>
          <a:p>
            <a:pPr marL="457200" indent="-457200">
              <a:buFont typeface="Arial" panose="020B0604020202020204" pitchFamily="34" charset="0"/>
              <a:buChar char="•"/>
            </a:pPr>
            <a:endParaRPr lang="en-IN" sz="2800" dirty="0"/>
          </a:p>
        </p:txBody>
      </p:sp>
      <p:sp>
        <p:nvSpPr>
          <p:cNvPr id="8" name="TextBox 7"/>
          <p:cNvSpPr txBox="1"/>
          <p:nvPr/>
        </p:nvSpPr>
        <p:spPr>
          <a:xfrm>
            <a:off x="7419717" y="5097922"/>
            <a:ext cx="6579813" cy="1077218"/>
          </a:xfrm>
          <a:prstGeom prst="rect">
            <a:avLst/>
          </a:prstGeom>
          <a:solidFill>
            <a:schemeClr val="accent1">
              <a:lumMod val="75000"/>
            </a:schemeClr>
          </a:solidFill>
        </p:spPr>
        <p:txBody>
          <a:bodyPr wrap="square" rtlCol="0">
            <a:spAutoFit/>
          </a:bodyPr>
          <a:lstStyle/>
          <a:p>
            <a:pPr algn="ctr"/>
            <a:r>
              <a:rPr lang="en-IN" sz="3200" dirty="0">
                <a:solidFill>
                  <a:schemeClr val="bg1"/>
                </a:solidFill>
              </a:rPr>
              <a:t>WORKING AlGORITHMS/  IMPLEMENTATION</a:t>
            </a:r>
          </a:p>
        </p:txBody>
      </p:sp>
      <p:sp>
        <p:nvSpPr>
          <p:cNvPr id="10" name="TextBox 9"/>
          <p:cNvSpPr txBox="1"/>
          <p:nvPr/>
        </p:nvSpPr>
        <p:spPr>
          <a:xfrm>
            <a:off x="14863327" y="5097922"/>
            <a:ext cx="5816084" cy="584775"/>
          </a:xfrm>
          <a:prstGeom prst="rect">
            <a:avLst/>
          </a:prstGeom>
          <a:solidFill>
            <a:schemeClr val="accent1">
              <a:lumMod val="75000"/>
            </a:schemeClr>
          </a:solidFill>
        </p:spPr>
        <p:txBody>
          <a:bodyPr wrap="square" rtlCol="0">
            <a:spAutoFit/>
          </a:bodyPr>
          <a:lstStyle/>
          <a:p>
            <a:pPr algn="ctr"/>
            <a:r>
              <a:rPr lang="en-IN" sz="3200" dirty="0">
                <a:solidFill>
                  <a:schemeClr val="bg1"/>
                </a:solidFill>
              </a:rPr>
              <a:t>SCREENSHOTS</a:t>
            </a:r>
          </a:p>
        </p:txBody>
      </p:sp>
      <p:sp>
        <p:nvSpPr>
          <p:cNvPr id="20" name="TextBox 19"/>
          <p:cNvSpPr txBox="1"/>
          <p:nvPr/>
        </p:nvSpPr>
        <p:spPr>
          <a:xfrm>
            <a:off x="7419717" y="15221255"/>
            <a:ext cx="6579813" cy="584775"/>
          </a:xfrm>
          <a:prstGeom prst="rect">
            <a:avLst/>
          </a:prstGeom>
          <a:solidFill>
            <a:schemeClr val="accent1">
              <a:lumMod val="75000"/>
            </a:schemeClr>
          </a:solidFill>
        </p:spPr>
        <p:txBody>
          <a:bodyPr wrap="square" rtlCol="0">
            <a:spAutoFit/>
          </a:bodyPr>
          <a:lstStyle/>
          <a:p>
            <a:pPr algn="ctr"/>
            <a:r>
              <a:rPr lang="en-IN" sz="3200" dirty="0">
                <a:solidFill>
                  <a:schemeClr val="bg1"/>
                </a:solidFill>
              </a:rPr>
              <a:t>DATA FLOW DIAGRAM</a:t>
            </a:r>
          </a:p>
        </p:txBody>
      </p:sp>
      <p:sp>
        <p:nvSpPr>
          <p:cNvPr id="24" name="TextBox 23"/>
          <p:cNvSpPr txBox="1"/>
          <p:nvPr/>
        </p:nvSpPr>
        <p:spPr>
          <a:xfrm>
            <a:off x="837750" y="14201441"/>
            <a:ext cx="5859559" cy="584775"/>
          </a:xfrm>
          <a:prstGeom prst="rect">
            <a:avLst/>
          </a:prstGeom>
          <a:solidFill>
            <a:schemeClr val="accent1">
              <a:lumMod val="75000"/>
            </a:schemeClr>
          </a:solidFill>
        </p:spPr>
        <p:txBody>
          <a:bodyPr wrap="square" rtlCol="0">
            <a:spAutoFit/>
          </a:bodyPr>
          <a:lstStyle/>
          <a:p>
            <a:pPr algn="ctr"/>
            <a:r>
              <a:rPr lang="en-IN" sz="3200" dirty="0">
                <a:solidFill>
                  <a:schemeClr val="bg1"/>
                </a:solidFill>
              </a:rPr>
              <a:t>OBJECTIVE</a:t>
            </a:r>
          </a:p>
        </p:txBody>
      </p:sp>
      <p:sp>
        <p:nvSpPr>
          <p:cNvPr id="25" name="TextBox 24"/>
          <p:cNvSpPr txBox="1"/>
          <p:nvPr/>
        </p:nvSpPr>
        <p:spPr>
          <a:xfrm>
            <a:off x="802219" y="15029032"/>
            <a:ext cx="5895090" cy="2246769"/>
          </a:xfrm>
          <a:prstGeom prst="rect">
            <a:avLst/>
          </a:prstGeom>
          <a:noFill/>
        </p:spPr>
        <p:txBody>
          <a:bodyPr wrap="square" rtlCol="0">
            <a:spAutoFit/>
          </a:bodyPr>
          <a:lstStyle/>
          <a:p>
            <a:pPr marL="914400" lvl="1"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Identification of various machine learning algorithms to provides prediction of the required medicines using the historical data of the sales.</a:t>
            </a:r>
            <a:endParaRPr lang="en-IN" sz="2800"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837750" y="21475544"/>
            <a:ext cx="5859559" cy="584775"/>
          </a:xfrm>
          <a:prstGeom prst="rect">
            <a:avLst/>
          </a:prstGeom>
          <a:solidFill>
            <a:schemeClr val="accent1">
              <a:lumMod val="75000"/>
            </a:schemeClr>
          </a:solidFill>
        </p:spPr>
        <p:txBody>
          <a:bodyPr wrap="square" rtlCol="0">
            <a:spAutoFit/>
          </a:bodyPr>
          <a:lstStyle/>
          <a:p>
            <a:pPr algn="ctr"/>
            <a:r>
              <a:rPr lang="en-IN" sz="3200" dirty="0">
                <a:solidFill>
                  <a:schemeClr val="bg1"/>
                </a:solidFill>
              </a:rPr>
              <a:t>TOOLS  AND TECHNOLOGY</a:t>
            </a:r>
          </a:p>
        </p:txBody>
      </p:sp>
      <p:sp>
        <p:nvSpPr>
          <p:cNvPr id="32" name="TextBox 31"/>
          <p:cNvSpPr txBox="1"/>
          <p:nvPr/>
        </p:nvSpPr>
        <p:spPr>
          <a:xfrm>
            <a:off x="14863327" y="24900034"/>
            <a:ext cx="5816084" cy="584775"/>
          </a:xfrm>
          <a:prstGeom prst="rect">
            <a:avLst/>
          </a:prstGeom>
          <a:solidFill>
            <a:schemeClr val="accent1">
              <a:lumMod val="75000"/>
            </a:schemeClr>
          </a:solidFill>
        </p:spPr>
        <p:txBody>
          <a:bodyPr wrap="square" rtlCol="0">
            <a:spAutoFit/>
          </a:bodyPr>
          <a:lstStyle/>
          <a:p>
            <a:pPr algn="ctr"/>
            <a:r>
              <a:rPr lang="en-IN" sz="3200" dirty="0">
                <a:solidFill>
                  <a:schemeClr val="bg1"/>
                </a:solidFill>
              </a:rPr>
              <a:t>GUIDE BY:</a:t>
            </a:r>
          </a:p>
        </p:txBody>
      </p:sp>
      <p:sp>
        <p:nvSpPr>
          <p:cNvPr id="4" name="TextBox 3"/>
          <p:cNvSpPr txBox="1"/>
          <p:nvPr/>
        </p:nvSpPr>
        <p:spPr>
          <a:xfrm>
            <a:off x="15203892" y="25954329"/>
            <a:ext cx="1867657" cy="1323439"/>
          </a:xfrm>
          <a:prstGeom prst="rect">
            <a:avLst/>
          </a:prstGeom>
          <a:noFill/>
        </p:spPr>
        <p:txBody>
          <a:bodyPr wrap="square" rtlCol="0">
            <a:spAutoFit/>
          </a:bodyPr>
          <a:lstStyle/>
          <a:p>
            <a:r>
              <a:rPr lang="en-IN" sz="2800" dirty="0"/>
              <a:t>External Guide:</a:t>
            </a:r>
          </a:p>
          <a:p>
            <a:endParaRPr lang="en-IN" sz="2400" dirty="0"/>
          </a:p>
        </p:txBody>
      </p:sp>
      <p:sp>
        <p:nvSpPr>
          <p:cNvPr id="9" name="TextBox 8"/>
          <p:cNvSpPr txBox="1"/>
          <p:nvPr/>
        </p:nvSpPr>
        <p:spPr>
          <a:xfrm>
            <a:off x="18423944" y="25969526"/>
            <a:ext cx="2363980" cy="892552"/>
          </a:xfrm>
          <a:prstGeom prst="rect">
            <a:avLst/>
          </a:prstGeom>
          <a:noFill/>
        </p:spPr>
        <p:txBody>
          <a:bodyPr wrap="square" rtlCol="0">
            <a:spAutoFit/>
          </a:bodyPr>
          <a:lstStyle/>
          <a:p>
            <a:r>
              <a:rPr lang="en-IN" sz="2800" dirty="0"/>
              <a:t>Internal Guide:</a:t>
            </a:r>
          </a:p>
          <a:p>
            <a:endParaRPr lang="en-IN" sz="2400" dirty="0"/>
          </a:p>
        </p:txBody>
      </p:sp>
      <p:pic>
        <p:nvPicPr>
          <p:cNvPr id="33" name="Picture 32"/>
          <p:cNvPicPr>
            <a:picLocks noChangeAspect="1"/>
          </p:cNvPicPr>
          <p:nvPr/>
        </p:nvPicPr>
        <p:blipFill>
          <a:blip r:embed="rId3"/>
          <a:stretch>
            <a:fillRect/>
          </a:stretch>
        </p:blipFill>
        <p:spPr>
          <a:xfrm>
            <a:off x="837750" y="727752"/>
            <a:ext cx="4765382" cy="3116272"/>
          </a:xfrm>
          <a:prstGeom prst="rect">
            <a:avLst/>
          </a:prstGeom>
        </p:spPr>
      </p:pic>
      <p:sp>
        <p:nvSpPr>
          <p:cNvPr id="37" name="TextBox 36"/>
          <p:cNvSpPr txBox="1"/>
          <p:nvPr/>
        </p:nvSpPr>
        <p:spPr>
          <a:xfrm>
            <a:off x="7331385" y="834466"/>
            <a:ext cx="7331387" cy="3662541"/>
          </a:xfrm>
          <a:prstGeom prst="rect">
            <a:avLst/>
          </a:prstGeom>
          <a:noFill/>
        </p:spPr>
        <p:txBody>
          <a:bodyPr wrap="square" rtlCol="0">
            <a:spAutoFit/>
          </a:bodyPr>
          <a:lstStyle/>
          <a:p>
            <a:pPr marL="457200" indent="-457200" algn="ctr"/>
            <a:r>
              <a:rPr lang="en-IN" sz="6000" b="1" dirty="0"/>
              <a:t>Pharmacy Management System</a:t>
            </a:r>
          </a:p>
          <a:p>
            <a:pPr marL="457200" indent="-457200" algn="ctr"/>
            <a:r>
              <a:rPr lang="en-IN" sz="2800" dirty="0" err="1"/>
              <a:t>Hrutul</a:t>
            </a:r>
            <a:r>
              <a:rPr lang="en-IN" sz="2800" dirty="0"/>
              <a:t> </a:t>
            </a:r>
            <a:r>
              <a:rPr lang="en-IN" sz="2800" dirty="0" err="1"/>
              <a:t>Khamar</a:t>
            </a:r>
            <a:r>
              <a:rPr lang="en-IN" sz="2800" dirty="0"/>
              <a:t>(IU19)</a:t>
            </a:r>
          </a:p>
          <a:p>
            <a:pPr marL="457200" indent="-457200" algn="ctr"/>
            <a:r>
              <a:rPr lang="en-IN" sz="2800" dirty="0"/>
              <a:t>Saad Kadri (IU2041051092)</a:t>
            </a:r>
          </a:p>
          <a:p>
            <a:pPr marL="457200" indent="-457200" algn="ctr"/>
            <a:r>
              <a:rPr lang="en-IN" sz="2800" dirty="0"/>
              <a:t>Pratham Shah (IU2041051095)</a:t>
            </a:r>
          </a:p>
          <a:p>
            <a:pPr marL="457200" indent="-457200" algn="ctr"/>
            <a:endParaRPr lang="en-IN" sz="2800" dirty="0"/>
          </a:p>
        </p:txBody>
      </p:sp>
      <p:sp>
        <p:nvSpPr>
          <p:cNvPr id="38" name="TextBox 37"/>
          <p:cNvSpPr txBox="1"/>
          <p:nvPr/>
        </p:nvSpPr>
        <p:spPr>
          <a:xfrm>
            <a:off x="14863327" y="20826842"/>
            <a:ext cx="5816084" cy="584775"/>
          </a:xfrm>
          <a:prstGeom prst="rect">
            <a:avLst/>
          </a:prstGeom>
          <a:solidFill>
            <a:schemeClr val="accent1">
              <a:lumMod val="75000"/>
            </a:schemeClr>
          </a:solidFill>
        </p:spPr>
        <p:txBody>
          <a:bodyPr wrap="square" rtlCol="0">
            <a:spAutoFit/>
          </a:bodyPr>
          <a:lstStyle/>
          <a:p>
            <a:pPr algn="ctr"/>
            <a:r>
              <a:rPr lang="en-IN" sz="3200" dirty="0">
                <a:solidFill>
                  <a:schemeClr val="bg1"/>
                </a:solidFill>
              </a:rPr>
              <a:t>CONCLUSION</a:t>
            </a:r>
          </a:p>
        </p:txBody>
      </p:sp>
      <p:sp>
        <p:nvSpPr>
          <p:cNvPr id="41" name="TextBox 40"/>
          <p:cNvSpPr txBox="1"/>
          <p:nvPr/>
        </p:nvSpPr>
        <p:spPr>
          <a:xfrm>
            <a:off x="14863327" y="14170470"/>
            <a:ext cx="5816084" cy="584775"/>
          </a:xfrm>
          <a:prstGeom prst="rect">
            <a:avLst/>
          </a:prstGeom>
          <a:solidFill>
            <a:schemeClr val="accent1">
              <a:lumMod val="75000"/>
            </a:schemeClr>
          </a:solidFill>
        </p:spPr>
        <p:txBody>
          <a:bodyPr wrap="square" rtlCol="0">
            <a:spAutoFit/>
          </a:bodyPr>
          <a:lstStyle/>
          <a:p>
            <a:pPr algn="ctr"/>
            <a:r>
              <a:rPr lang="en-IN" sz="3200" dirty="0">
                <a:solidFill>
                  <a:schemeClr val="bg1"/>
                </a:solidFill>
              </a:rPr>
              <a:t>FUTURE ENHANCEMENT</a:t>
            </a:r>
          </a:p>
        </p:txBody>
      </p:sp>
      <p:sp>
        <p:nvSpPr>
          <p:cNvPr id="22" name="TextBox 21">
            <a:extLst>
              <a:ext uri="{FF2B5EF4-FFF2-40B4-BE49-F238E27FC236}">
                <a16:creationId xmlns:a16="http://schemas.microsoft.com/office/drawing/2014/main" id="{DA9FEC5A-5E12-45BC-98DD-495C5FE498F4}"/>
              </a:ext>
            </a:extLst>
          </p:cNvPr>
          <p:cNvSpPr txBox="1"/>
          <p:nvPr/>
        </p:nvSpPr>
        <p:spPr>
          <a:xfrm>
            <a:off x="14787341" y="15181432"/>
            <a:ext cx="5895090" cy="4832092"/>
          </a:xfrm>
          <a:prstGeom prst="rect">
            <a:avLst/>
          </a:prstGeom>
          <a:noFill/>
        </p:spPr>
        <p:txBody>
          <a:bodyPr wrap="square" rtlCol="0">
            <a:spAutoFit/>
          </a:bodyPr>
          <a:lstStyle/>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system can be expanded to the customer level as well where all the billing details of the customer can be stored and maintained. It is also possible to add the credit module for the payment which requires too much efforts. In the era of the mobile application it is also possible to design the mobile version of this application for the android as well as iOS users.</a:t>
            </a:r>
          </a:p>
        </p:txBody>
      </p:sp>
    </p:spTree>
    <p:extLst>
      <p:ext uri="{BB962C8B-B14F-4D97-AF65-F5344CB8AC3E}">
        <p14:creationId xmlns:p14="http://schemas.microsoft.com/office/powerpoint/2010/main" val="29108391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161</TotalTime>
  <Words>214</Words>
  <Application>Microsoft Office PowerPoint</Application>
  <PresentationFormat>Custom</PresentationFormat>
  <Paragraphs>18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SHREYA</dc:creator>
  <cp:lastModifiedBy>Saad Kadri</cp:lastModifiedBy>
  <cp:revision>25</cp:revision>
  <dcterms:created xsi:type="dcterms:W3CDTF">2018-05-09T09:20:18Z</dcterms:created>
  <dcterms:modified xsi:type="dcterms:W3CDTF">2023-03-29T05:36:19Z</dcterms:modified>
</cp:coreProperties>
</file>