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omments/modernComment_13C_C7C8D276.xml" ContentType="application/vnd.ms-powerpoint.comments+xml"/>
  <Override PartName="/ppt/comments/modernComment_126_9E18FA74.xml" ContentType="application/vnd.ms-powerpoint.comments+xml"/>
  <Override PartName="/ppt/comments/modernComment_13D_D422C9AC.xml" ContentType="application/vnd.ms-powerpoint.comments+xml"/>
  <Override PartName="/ppt/comments/modernComment_148_BA01DF32.xml" ContentType="application/vnd.ms-powerpoint.comments+xml"/>
  <Override PartName="/ppt/notesSlides/notesSlide1.xml" ContentType="application/vnd.openxmlformats-officedocument.presentationml.notesSlide+xml"/>
  <Override PartName="/ppt/comments/modernComment_13F_195978FA.xml" ContentType="application/vnd.ms-powerpoint.comments+xml"/>
  <Override PartName="/ppt/comments/modernComment_140_E84E8B96.xml" ContentType="application/vnd.ms-powerpoint.comments+xml"/>
  <Override PartName="/ppt/comments/modernComment_141_2FE9A97F.xml" ContentType="application/vnd.ms-powerpoint.comments+xml"/>
  <Override PartName="/ppt/comments/modernComment_143_9938F89A.xml" ContentType="application/vnd.ms-powerpoint.comments+xml"/>
  <Override PartName="/ppt/comments/modernComment_142_E42E69D5.xml" ContentType="application/vnd.ms-powerpoint.comments+xml"/>
  <Override PartName="/ppt/comments/modernComment_147_7E8BEDD9.xml" ContentType="application/vnd.ms-powerpoint.comments+xml"/>
  <Override PartName="/ppt/comments/modernComment_145_D40322FF.xml" ContentType="application/vnd.ms-powerpoint.comments+xml"/>
  <Override PartName="/ppt/comments/modernComment_149_8708839B.xml" ContentType="application/vnd.ms-powerpoint.comments+xml"/>
  <Override PartName="/ppt/comments/modernComment_146_29D34880.xml" ContentType="application/vnd.ms-powerpoint.comments+xml"/>
  <Override PartName="/ppt/notesSlides/notesSlide2.xml" ContentType="application/vnd.openxmlformats-officedocument.presentationml.notesSlide+xml"/>
  <Override PartName="/ppt/comments/modernComment_14A_7FEE8DB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 id="2147483705" r:id="rId6"/>
    <p:sldMasterId id="2147483710" r:id="rId7"/>
  </p:sldMasterIdLst>
  <p:notesMasterIdLst>
    <p:notesMasterId r:id="rId25"/>
  </p:notesMasterIdLst>
  <p:sldIdLst>
    <p:sldId id="316" r:id="rId8"/>
    <p:sldId id="294" r:id="rId9"/>
    <p:sldId id="317" r:id="rId10"/>
    <p:sldId id="318" r:id="rId11"/>
    <p:sldId id="328" r:id="rId12"/>
    <p:sldId id="319" r:id="rId13"/>
    <p:sldId id="320" r:id="rId14"/>
    <p:sldId id="321" r:id="rId15"/>
    <p:sldId id="323" r:id="rId16"/>
    <p:sldId id="322" r:id="rId17"/>
    <p:sldId id="327" r:id="rId18"/>
    <p:sldId id="325" r:id="rId19"/>
    <p:sldId id="329" r:id="rId20"/>
    <p:sldId id="326" r:id="rId21"/>
    <p:sldId id="330" r:id="rId22"/>
    <p:sldId id="331" r:id="rId23"/>
    <p:sldId id="307" r:id="rId24"/>
  </p:sldIdLst>
  <p:sldSz cx="12192000" cy="6858000"/>
  <p:notesSz cx="7315200" cy="9601200"/>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5EA89E-A43C-439D-AE50-A3842C79DDB8}">
          <p14:sldIdLst>
            <p14:sldId id="316"/>
            <p14:sldId id="294"/>
            <p14:sldId id="317"/>
            <p14:sldId id="318"/>
            <p14:sldId id="328"/>
            <p14:sldId id="319"/>
            <p14:sldId id="320"/>
            <p14:sldId id="321"/>
            <p14:sldId id="323"/>
            <p14:sldId id="322"/>
            <p14:sldId id="327"/>
            <p14:sldId id="325"/>
            <p14:sldId id="329"/>
            <p14:sldId id="326"/>
            <p14:sldId id="330"/>
            <p14:sldId id="331"/>
            <p14:sldId id="30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A44F59-89F2-6830-4488-87B97DD3F231}" name="Harro, Spencer" initials="HS" userId="S::sharro@textronsystems.com::cc34a35d-73f0-4a80-8d5b-10659b914519" providerId="AD"/>
  <p188:author id="{C0714AE0-18F4-6780-BDC1-1E6D8A914D63}" name="Files, Mitchell" initials="FM" userId="S::mfiles@textronsystems.com::b37e925d-c9da-4e61-b1b3-140ac379d6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B9B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7AC5A4-6C1E-4B78-AC7C-EA049AE23104}" v="65" dt="2023-06-19T11:27:58.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o, Spencer" userId="S::sharro@textronsystems.com::cc34a35d-73f0-4a80-8d5b-10659b914519" providerId="AD" clId="Web-{B11CA94B-4904-6879-4DAB-D261566D91AB}"/>
    <pc:docChg chg="">
      <pc:chgData name="Harro, Spencer" userId="S::sharro@textronsystems.com::cc34a35d-73f0-4a80-8d5b-10659b914519" providerId="AD" clId="Web-{B11CA94B-4904-6879-4DAB-D261566D91AB}" dt="2023-06-14T15:35:16.789" v="0"/>
      <pc:docMkLst>
        <pc:docMk/>
      </pc:docMkLst>
      <pc:sldChg chg="modCm">
        <pc:chgData name="Harro, Spencer" userId="S::sharro@textronsystems.com::cc34a35d-73f0-4a80-8d5b-10659b914519" providerId="AD" clId="Web-{B11CA94B-4904-6879-4DAB-D261566D91AB}" dt="2023-06-14T15:35:16.789" v="0"/>
        <pc:sldMkLst>
          <pc:docMk/>
          <pc:sldMk cId="2570647706" sldId="323"/>
        </pc:sldMkLst>
      </pc:sldChg>
    </pc:docChg>
  </pc:docChgLst>
  <pc:docChgLst>
    <pc:chgData name="Harro, Spencer" userId="cc34a35d-73f0-4a80-8d5b-10659b914519" providerId="ADAL" clId="{AD7AC5A4-6C1E-4B78-AC7C-EA049AE23104}"/>
    <pc:docChg chg="undo custSel addSld delSld modSld modSection">
      <pc:chgData name="Harro, Spencer" userId="cc34a35d-73f0-4a80-8d5b-10659b914519" providerId="ADAL" clId="{AD7AC5A4-6C1E-4B78-AC7C-EA049AE23104}" dt="2023-06-20T13:21:41.420" v="64" actId="166"/>
      <pc:docMkLst>
        <pc:docMk/>
      </pc:docMkLst>
      <pc:sldChg chg="modSp mod modCm">
        <pc:chgData name="Harro, Spencer" userId="cc34a35d-73f0-4a80-8d5b-10659b914519" providerId="ADAL" clId="{AD7AC5A4-6C1E-4B78-AC7C-EA049AE23104}" dt="2023-06-14T14:21:05.750" v="30" actId="20577"/>
        <pc:sldMkLst>
          <pc:docMk/>
          <pc:sldMk cId="2652437108" sldId="294"/>
        </pc:sldMkLst>
        <pc:spChg chg="mod">
          <ac:chgData name="Harro, Spencer" userId="cc34a35d-73f0-4a80-8d5b-10659b914519" providerId="ADAL" clId="{AD7AC5A4-6C1E-4B78-AC7C-EA049AE23104}" dt="2023-06-14T14:21:05.750" v="30" actId="20577"/>
          <ac:spMkLst>
            <pc:docMk/>
            <pc:sldMk cId="2652437108" sldId="294"/>
            <ac:spMk id="2" creationId="{E1B602DA-542C-43A5-8BAB-A8D1C08C511F}"/>
          </ac:spMkLst>
        </pc:spChg>
      </pc:sldChg>
      <pc:sldChg chg="modSp mod">
        <pc:chgData name="Harro, Spencer" userId="cc34a35d-73f0-4a80-8d5b-10659b914519" providerId="ADAL" clId="{AD7AC5A4-6C1E-4B78-AC7C-EA049AE23104}" dt="2023-06-14T14:21:41.229" v="58" actId="20577"/>
        <pc:sldMkLst>
          <pc:docMk/>
          <pc:sldMk cId="3559049644" sldId="317"/>
        </pc:sldMkLst>
        <pc:spChg chg="mod">
          <ac:chgData name="Harro, Spencer" userId="cc34a35d-73f0-4a80-8d5b-10659b914519" providerId="ADAL" clId="{AD7AC5A4-6C1E-4B78-AC7C-EA049AE23104}" dt="2023-06-14T14:21:41.229" v="58" actId="20577"/>
          <ac:spMkLst>
            <pc:docMk/>
            <pc:sldMk cId="3559049644" sldId="317"/>
            <ac:spMk id="2" creationId="{E1B602DA-542C-43A5-8BAB-A8D1C08C511F}"/>
          </ac:spMkLst>
        </pc:spChg>
        <pc:spChg chg="mod">
          <ac:chgData name="Harro, Spencer" userId="cc34a35d-73f0-4a80-8d5b-10659b914519" providerId="ADAL" clId="{AD7AC5A4-6C1E-4B78-AC7C-EA049AE23104}" dt="2023-06-14T14:21:21.276" v="55" actId="20577"/>
          <ac:spMkLst>
            <pc:docMk/>
            <pc:sldMk cId="3559049644" sldId="317"/>
            <ac:spMk id="3" creationId="{42D194CF-D404-CDA2-3FDF-0140118A480C}"/>
          </ac:spMkLst>
        </pc:spChg>
      </pc:sldChg>
      <pc:sldChg chg="addCm">
        <pc:chgData name="Harro, Spencer" userId="cc34a35d-73f0-4a80-8d5b-10659b914519" providerId="ADAL" clId="{AD7AC5A4-6C1E-4B78-AC7C-EA049AE23104}" dt="2023-06-14T13:57:14.011" v="3"/>
        <pc:sldMkLst>
          <pc:docMk/>
          <pc:sldMk cId="425294074" sldId="319"/>
        </pc:sldMkLst>
      </pc:sldChg>
      <pc:sldChg chg="addCm">
        <pc:chgData name="Harro, Spencer" userId="cc34a35d-73f0-4a80-8d5b-10659b914519" providerId="ADAL" clId="{AD7AC5A4-6C1E-4B78-AC7C-EA049AE23104}" dt="2023-06-14T13:58:11.344" v="4"/>
        <pc:sldMkLst>
          <pc:docMk/>
          <pc:sldMk cId="3897461654" sldId="320"/>
        </pc:sldMkLst>
      </pc:sldChg>
      <pc:sldChg chg="modSp mod addCm">
        <pc:chgData name="Harro, Spencer" userId="cc34a35d-73f0-4a80-8d5b-10659b914519" providerId="ADAL" clId="{AD7AC5A4-6C1E-4B78-AC7C-EA049AE23104}" dt="2023-06-20T13:21:41.420" v="64" actId="166"/>
        <pc:sldMkLst>
          <pc:docMk/>
          <pc:sldMk cId="803842431" sldId="321"/>
        </pc:sldMkLst>
        <pc:picChg chg="ord">
          <ac:chgData name="Harro, Spencer" userId="cc34a35d-73f0-4a80-8d5b-10659b914519" providerId="ADAL" clId="{AD7AC5A4-6C1E-4B78-AC7C-EA049AE23104}" dt="2023-06-20T13:21:41.420" v="64" actId="166"/>
          <ac:picMkLst>
            <pc:docMk/>
            <pc:sldMk cId="803842431" sldId="321"/>
            <ac:picMk id="5" creationId="{3BEB1C64-9933-2471-695B-FD76D70A3FAC}"/>
          </ac:picMkLst>
        </pc:picChg>
      </pc:sldChg>
      <pc:sldChg chg="addCm">
        <pc:chgData name="Harro, Spencer" userId="cc34a35d-73f0-4a80-8d5b-10659b914519" providerId="ADAL" clId="{AD7AC5A4-6C1E-4B78-AC7C-EA049AE23104}" dt="2023-06-14T14:00:39.284" v="7"/>
        <pc:sldMkLst>
          <pc:docMk/>
          <pc:sldMk cId="3828246997" sldId="322"/>
        </pc:sldMkLst>
      </pc:sldChg>
      <pc:sldChg chg="addCm">
        <pc:chgData name="Harro, Spencer" userId="cc34a35d-73f0-4a80-8d5b-10659b914519" providerId="ADAL" clId="{AD7AC5A4-6C1E-4B78-AC7C-EA049AE23104}" dt="2023-06-14T14:00:08.277" v="6"/>
        <pc:sldMkLst>
          <pc:docMk/>
          <pc:sldMk cId="2570647706" sldId="323"/>
        </pc:sldMkLst>
      </pc:sldChg>
      <pc:sldChg chg="addCm">
        <pc:chgData name="Harro, Spencer" userId="cc34a35d-73f0-4a80-8d5b-10659b914519" providerId="ADAL" clId="{AD7AC5A4-6C1E-4B78-AC7C-EA049AE23104}" dt="2023-06-14T14:10:25.011" v="9"/>
        <pc:sldMkLst>
          <pc:docMk/>
          <pc:sldMk cId="237228584" sldId="324"/>
        </pc:sldMkLst>
      </pc:sldChg>
      <pc:sldChg chg="addCm delCm">
        <pc:chgData name="Harro, Spencer" userId="cc34a35d-73f0-4a80-8d5b-10659b914519" providerId="ADAL" clId="{AD7AC5A4-6C1E-4B78-AC7C-EA049AE23104}" dt="2023-06-14T14:12:31.586" v="14"/>
        <pc:sldMkLst>
          <pc:docMk/>
          <pc:sldMk cId="3556975359" sldId="325"/>
        </pc:sldMkLst>
      </pc:sldChg>
      <pc:sldChg chg="addCm">
        <pc:chgData name="Harro, Spencer" userId="cc34a35d-73f0-4a80-8d5b-10659b914519" providerId="ADAL" clId="{AD7AC5A4-6C1E-4B78-AC7C-EA049AE23104}" dt="2023-06-14T14:17:50.076" v="24"/>
        <pc:sldMkLst>
          <pc:docMk/>
          <pc:sldMk cId="701712512" sldId="326"/>
        </pc:sldMkLst>
      </pc:sldChg>
      <pc:sldChg chg="modSp addCm modCm">
        <pc:chgData name="Harro, Spencer" userId="cc34a35d-73f0-4a80-8d5b-10659b914519" providerId="ADAL" clId="{AD7AC5A4-6C1E-4B78-AC7C-EA049AE23104}" dt="2023-06-14T14:14:50.179" v="21"/>
        <pc:sldMkLst>
          <pc:docMk/>
          <pc:sldMk cId="2123099609" sldId="327"/>
        </pc:sldMkLst>
        <pc:spChg chg="mod">
          <ac:chgData name="Harro, Spencer" userId="cc34a35d-73f0-4a80-8d5b-10659b914519" providerId="ADAL" clId="{AD7AC5A4-6C1E-4B78-AC7C-EA049AE23104}" dt="2023-06-14T14:14:29.984" v="20" actId="20577"/>
          <ac:spMkLst>
            <pc:docMk/>
            <pc:sldMk cId="2123099609" sldId="327"/>
            <ac:spMk id="4" creationId="{E1C3FF63-61D7-6E37-FA05-16DBEB8E235A}"/>
          </ac:spMkLst>
        </pc:spChg>
      </pc:sldChg>
      <pc:sldChg chg="addCm modCm">
        <pc:chgData name="Harro, Spencer" userId="cc34a35d-73f0-4a80-8d5b-10659b914519" providerId="ADAL" clId="{AD7AC5A4-6C1E-4B78-AC7C-EA049AE23104}" dt="2023-06-14T14:23:30.592" v="61"/>
        <pc:sldMkLst>
          <pc:docMk/>
          <pc:sldMk cId="3120684850" sldId="328"/>
        </pc:sldMkLst>
      </pc:sldChg>
      <pc:sldChg chg="addCm">
        <pc:chgData name="Harro, Spencer" userId="cc34a35d-73f0-4a80-8d5b-10659b914519" providerId="ADAL" clId="{AD7AC5A4-6C1E-4B78-AC7C-EA049AE23104}" dt="2023-06-14T14:12:46.710" v="15"/>
        <pc:sldMkLst>
          <pc:docMk/>
          <pc:sldMk cId="2265482139" sldId="329"/>
        </pc:sldMkLst>
      </pc:sldChg>
      <pc:sldChg chg="addCm modCm">
        <pc:chgData name="Harro, Spencer" userId="cc34a35d-73f0-4a80-8d5b-10659b914519" providerId="ADAL" clId="{AD7AC5A4-6C1E-4B78-AC7C-EA049AE23104}" dt="2023-06-14T14:20:50.156" v="29"/>
        <pc:sldMkLst>
          <pc:docMk/>
          <pc:sldMk cId="2146340275" sldId="330"/>
        </pc:sldMkLst>
      </pc:sldChg>
      <pc:sldChg chg="new del">
        <pc:chgData name="Harro, Spencer" userId="cc34a35d-73f0-4a80-8d5b-10659b914519" providerId="ADAL" clId="{AD7AC5A4-6C1E-4B78-AC7C-EA049AE23104}" dt="2023-06-14T14:22:58.892" v="60" actId="47"/>
        <pc:sldMkLst>
          <pc:docMk/>
          <pc:sldMk cId="3969243965" sldId="331"/>
        </pc:sldMkLst>
      </pc:sldChg>
    </pc:docChg>
  </pc:docChgLst>
  <pc:docChgLst>
    <pc:chgData name="Harro, Spencer" userId="S::sharro@textronsystems.com::cc34a35d-73f0-4a80-8d5b-10659b914519" providerId="AD" clId="Web-{A332C69C-79CF-441A-939F-6469474626BD}"/>
    <pc:docChg chg="addSld delSld modSection">
      <pc:chgData name="Harro, Spencer" userId="S::sharro@textronsystems.com::cc34a35d-73f0-4a80-8d5b-10659b914519" providerId="AD" clId="Web-{A332C69C-79CF-441A-939F-6469474626BD}" dt="2023-06-13T20:20:57.266" v="15"/>
      <pc:docMkLst>
        <pc:docMk/>
      </pc:docMkLst>
      <pc:sldChg chg="addCm delCm modCm">
        <pc:chgData name="Harro, Spencer" userId="S::sharro@textronsystems.com::cc34a35d-73f0-4a80-8d5b-10659b914519" providerId="AD" clId="Web-{A332C69C-79CF-441A-939F-6469474626BD}" dt="2023-06-13T20:15:30.824" v="6"/>
        <pc:sldMkLst>
          <pc:docMk/>
          <pc:sldMk cId="2652437108" sldId="294"/>
        </pc:sldMkLst>
      </pc:sldChg>
      <pc:sldChg chg="addCm">
        <pc:chgData name="Harro, Spencer" userId="S::sharro@textronsystems.com::cc34a35d-73f0-4a80-8d5b-10659b914519" providerId="AD" clId="Web-{A332C69C-79CF-441A-939F-6469474626BD}" dt="2023-06-13T20:20:57.266" v="15"/>
        <pc:sldMkLst>
          <pc:docMk/>
          <pc:sldMk cId="3351827062" sldId="316"/>
        </pc:sldMkLst>
      </pc:sldChg>
      <pc:sldChg chg="addCm modCm">
        <pc:chgData name="Harro, Spencer" userId="S::sharro@textronsystems.com::cc34a35d-73f0-4a80-8d5b-10659b914519" providerId="AD" clId="Web-{A332C69C-79CF-441A-939F-6469474626BD}" dt="2023-06-13T20:19:38.624" v="12"/>
        <pc:sldMkLst>
          <pc:docMk/>
          <pc:sldMk cId="3559049644" sldId="317"/>
        </pc:sldMkLst>
      </pc:sldChg>
      <pc:sldChg chg="addCm">
        <pc:chgData name="Harro, Spencer" userId="S::sharro@textronsystems.com::cc34a35d-73f0-4a80-8d5b-10659b914519" providerId="AD" clId="Web-{A332C69C-79CF-441A-939F-6469474626BD}" dt="2023-06-13T20:17:55.560" v="10"/>
        <pc:sldMkLst>
          <pc:docMk/>
          <pc:sldMk cId="425294074" sldId="319"/>
        </pc:sldMkLst>
      </pc:sldChg>
      <pc:sldChg chg="new del">
        <pc:chgData name="Harro, Spencer" userId="S::sharro@textronsystems.com::cc34a35d-73f0-4a80-8d5b-10659b914519" providerId="AD" clId="Web-{A332C69C-79CF-441A-939F-6469474626BD}" dt="2023-06-13T20:17:04.700" v="9"/>
        <pc:sldMkLst>
          <pc:docMk/>
          <pc:sldMk cId="2772856001" sldId="330"/>
        </pc:sldMkLst>
      </pc:sldChg>
      <pc:sldChg chg="new del">
        <pc:chgData name="Harro, Spencer" userId="S::sharro@textronsystems.com::cc34a35d-73f0-4a80-8d5b-10659b914519" providerId="AD" clId="Web-{A332C69C-79CF-441A-939F-6469474626BD}" dt="2023-06-13T20:20:16.171" v="14"/>
        <pc:sldMkLst>
          <pc:docMk/>
          <pc:sldMk cId="4156981306" sldId="330"/>
        </pc:sldMkLst>
      </pc:sldChg>
    </pc:docChg>
  </pc:docChgLst>
  <pc:docChgLst>
    <pc:chgData name="Files, Mitchell" userId="S::mfiles@textronsystems.com::b37e925d-c9da-4e61-b1b3-140ac379d631" providerId="AD" clId="Web-{FEB7DF4D-7B37-49F0-A967-6F75C4253F8E}"/>
    <pc:docChg chg="addSld modSld">
      <pc:chgData name="Files, Mitchell" userId="S::mfiles@textronsystems.com::b37e925d-c9da-4e61-b1b3-140ac379d631" providerId="AD" clId="Web-{FEB7DF4D-7B37-49F0-A967-6F75C4253F8E}" dt="2023-06-13T16:13:37.383" v="136"/>
      <pc:docMkLst>
        <pc:docMk/>
      </pc:docMkLst>
      <pc:sldChg chg="modSp">
        <pc:chgData name="Files, Mitchell" userId="S::mfiles@textronsystems.com::b37e925d-c9da-4e61-b1b3-140ac379d631" providerId="AD" clId="Web-{FEB7DF4D-7B37-49F0-A967-6F75C4253F8E}" dt="2023-06-13T16:10:22.427" v="46" actId="20577"/>
        <pc:sldMkLst>
          <pc:docMk/>
          <pc:sldMk cId="3559049644" sldId="317"/>
        </pc:sldMkLst>
        <pc:spChg chg="mod">
          <ac:chgData name="Files, Mitchell" userId="S::mfiles@textronsystems.com::b37e925d-c9da-4e61-b1b3-140ac379d631" providerId="AD" clId="Web-{FEB7DF4D-7B37-49F0-A967-6F75C4253F8E}" dt="2023-06-13T16:10:22.427" v="46" actId="20577"/>
          <ac:spMkLst>
            <pc:docMk/>
            <pc:sldMk cId="3559049644" sldId="317"/>
            <ac:spMk id="2" creationId="{E1B602DA-542C-43A5-8BAB-A8D1C08C511F}"/>
          </ac:spMkLst>
        </pc:spChg>
      </pc:sldChg>
      <pc:sldChg chg="addSp delSp modSp modTransition">
        <pc:chgData name="Files, Mitchell" userId="S::mfiles@textronsystems.com::b37e925d-c9da-4e61-b1b3-140ac379d631" providerId="AD" clId="Web-{FEB7DF4D-7B37-49F0-A967-6F75C4253F8E}" dt="2023-06-13T16:13:37.383" v="136"/>
        <pc:sldMkLst>
          <pc:docMk/>
          <pc:sldMk cId="1583212712" sldId="318"/>
        </pc:sldMkLst>
        <pc:spChg chg="del">
          <ac:chgData name="Files, Mitchell" userId="S::mfiles@textronsystems.com::b37e925d-c9da-4e61-b1b3-140ac379d631" providerId="AD" clId="Web-{FEB7DF4D-7B37-49F0-A967-6F75C4253F8E}" dt="2023-06-13T16:08:06.862" v="0"/>
          <ac:spMkLst>
            <pc:docMk/>
            <pc:sldMk cId="1583212712" sldId="318"/>
            <ac:spMk id="2" creationId="{E1B602DA-542C-43A5-8BAB-A8D1C08C511F}"/>
          </ac:spMkLst>
        </pc:spChg>
        <pc:spChg chg="add del mod">
          <ac:chgData name="Files, Mitchell" userId="S::mfiles@textronsystems.com::b37e925d-c9da-4e61-b1b3-140ac379d631" providerId="AD" clId="Web-{FEB7DF4D-7B37-49F0-A967-6F75C4253F8E}" dt="2023-06-13T16:10:23.880" v="47"/>
          <ac:spMkLst>
            <pc:docMk/>
            <pc:sldMk cId="1583212712" sldId="318"/>
            <ac:spMk id="5" creationId="{56B1001E-8FEE-96F1-6E5B-4615418396C6}"/>
          </ac:spMkLst>
        </pc:spChg>
        <pc:spChg chg="add mod">
          <ac:chgData name="Files, Mitchell" userId="S::mfiles@textronsystems.com::b37e925d-c9da-4e61-b1b3-140ac379d631" providerId="AD" clId="Web-{FEB7DF4D-7B37-49F0-A967-6F75C4253F8E}" dt="2023-06-13T16:13:11.492" v="134" actId="20577"/>
          <ac:spMkLst>
            <pc:docMk/>
            <pc:sldMk cId="1583212712" sldId="318"/>
            <ac:spMk id="7" creationId="{7F3081CE-5B8A-D3F8-F978-EAD15E342546}"/>
          </ac:spMkLst>
        </pc:spChg>
        <pc:picChg chg="add mod ord">
          <ac:chgData name="Files, Mitchell" userId="S::mfiles@textronsystems.com::b37e925d-c9da-4e61-b1b3-140ac379d631" providerId="AD" clId="Web-{FEB7DF4D-7B37-49F0-A967-6F75C4253F8E}" dt="2023-06-13T16:09:30.988" v="23" actId="1076"/>
          <ac:picMkLst>
            <pc:docMk/>
            <pc:sldMk cId="1583212712" sldId="318"/>
            <ac:picMk id="4" creationId="{0B3AFD89-4260-FC03-E26A-6759358780C3}"/>
          </ac:picMkLst>
        </pc:picChg>
      </pc:sldChg>
      <pc:sldChg chg="modSp">
        <pc:chgData name="Files, Mitchell" userId="S::mfiles@textronsystems.com::b37e925d-c9da-4e61-b1b3-140ac379d631" providerId="AD" clId="Web-{FEB7DF4D-7B37-49F0-A967-6F75C4253F8E}" dt="2023-06-13T16:09:02.972" v="18" actId="20577"/>
        <pc:sldMkLst>
          <pc:docMk/>
          <pc:sldMk cId="425294074" sldId="319"/>
        </pc:sldMkLst>
        <pc:spChg chg="mod">
          <ac:chgData name="Files, Mitchell" userId="S::mfiles@textronsystems.com::b37e925d-c9da-4e61-b1b3-140ac379d631" providerId="AD" clId="Web-{FEB7DF4D-7B37-49F0-A967-6F75C4253F8E}" dt="2023-06-13T16:09:02.972" v="18" actId="20577"/>
          <ac:spMkLst>
            <pc:docMk/>
            <pc:sldMk cId="425294074" sldId="319"/>
            <ac:spMk id="3" creationId="{42D194CF-D404-CDA2-3FDF-0140118A480C}"/>
          </ac:spMkLst>
        </pc:spChg>
      </pc:sldChg>
      <pc:sldChg chg="add replId">
        <pc:chgData name="Files, Mitchell" userId="S::mfiles@textronsystems.com::b37e925d-c9da-4e61-b1b3-140ac379d631" providerId="AD" clId="Web-{FEB7DF4D-7B37-49F0-A967-6F75C4253F8E}" dt="2023-06-13T16:08:39.300" v="4"/>
        <pc:sldMkLst>
          <pc:docMk/>
          <pc:sldMk cId="3120684850" sldId="328"/>
        </pc:sldMkLst>
      </pc:sldChg>
    </pc:docChg>
  </pc:docChgLst>
  <pc:docChgLst>
    <pc:chgData name="Files, Mitchell" userId="b37e925d-c9da-4e61-b1b3-140ac379d631" providerId="ADAL" clId="{BC04EB7B-41B6-449A-8CC0-E067640C9BC6}"/>
    <pc:docChg chg="undo custSel addSld delSld modSld sldOrd modSection">
      <pc:chgData name="Files, Mitchell" userId="b37e925d-c9da-4e61-b1b3-140ac379d631" providerId="ADAL" clId="{BC04EB7B-41B6-449A-8CC0-E067640C9BC6}" dt="2023-06-15T18:47:46.968" v="3106"/>
      <pc:docMkLst>
        <pc:docMk/>
      </pc:docMkLst>
      <pc:sldChg chg="modSp mod modCm">
        <pc:chgData name="Files, Mitchell" userId="b37e925d-c9da-4e61-b1b3-140ac379d631" providerId="ADAL" clId="{BC04EB7B-41B6-449A-8CC0-E067640C9BC6}" dt="2023-06-14T10:08:58.145" v="130"/>
        <pc:sldMkLst>
          <pc:docMk/>
          <pc:sldMk cId="2652437108" sldId="294"/>
        </pc:sldMkLst>
        <pc:spChg chg="mod">
          <ac:chgData name="Files, Mitchell" userId="b37e925d-c9da-4e61-b1b3-140ac379d631" providerId="ADAL" clId="{BC04EB7B-41B6-449A-8CC0-E067640C9BC6}" dt="2023-06-14T10:08:33.834" v="127" actId="20577"/>
          <ac:spMkLst>
            <pc:docMk/>
            <pc:sldMk cId="2652437108" sldId="294"/>
            <ac:spMk id="2" creationId="{E1B602DA-542C-43A5-8BAB-A8D1C08C511F}"/>
          </ac:spMkLst>
        </pc:spChg>
        <pc:spChg chg="mod">
          <ac:chgData name="Files, Mitchell" userId="b37e925d-c9da-4e61-b1b3-140ac379d631" providerId="ADAL" clId="{BC04EB7B-41B6-449A-8CC0-E067640C9BC6}" dt="2023-06-14T10:06:36.671" v="50" actId="20577"/>
          <ac:spMkLst>
            <pc:docMk/>
            <pc:sldMk cId="2652437108" sldId="294"/>
            <ac:spMk id="3" creationId="{42D194CF-D404-CDA2-3FDF-0140118A480C}"/>
          </ac:spMkLst>
        </pc:spChg>
      </pc:sldChg>
      <pc:sldChg chg="modCm">
        <pc:chgData name="Files, Mitchell" userId="b37e925d-c9da-4e61-b1b3-140ac379d631" providerId="ADAL" clId="{BC04EB7B-41B6-449A-8CC0-E067640C9BC6}" dt="2023-06-14T11:07:37.125" v="1020"/>
        <pc:sldMkLst>
          <pc:docMk/>
          <pc:sldMk cId="3351827062" sldId="316"/>
        </pc:sldMkLst>
      </pc:sldChg>
      <pc:sldChg chg="modSp mod modCm">
        <pc:chgData name="Files, Mitchell" userId="b37e925d-c9da-4e61-b1b3-140ac379d631" providerId="ADAL" clId="{BC04EB7B-41B6-449A-8CC0-E067640C9BC6}" dt="2023-06-14T14:50:32.308" v="1766" actId="20577"/>
        <pc:sldMkLst>
          <pc:docMk/>
          <pc:sldMk cId="3559049644" sldId="317"/>
        </pc:sldMkLst>
        <pc:spChg chg="mod">
          <ac:chgData name="Files, Mitchell" userId="b37e925d-c9da-4e61-b1b3-140ac379d631" providerId="ADAL" clId="{BC04EB7B-41B6-449A-8CC0-E067640C9BC6}" dt="2023-06-14T14:50:32.308" v="1766" actId="20577"/>
          <ac:spMkLst>
            <pc:docMk/>
            <pc:sldMk cId="3559049644" sldId="317"/>
            <ac:spMk id="2" creationId="{E1B602DA-542C-43A5-8BAB-A8D1C08C511F}"/>
          </ac:spMkLst>
        </pc:spChg>
        <pc:spChg chg="mod">
          <ac:chgData name="Files, Mitchell" userId="b37e925d-c9da-4e61-b1b3-140ac379d631" providerId="ADAL" clId="{BC04EB7B-41B6-449A-8CC0-E067640C9BC6}" dt="2023-06-14T10:56:10.121" v="575" actId="20577"/>
          <ac:spMkLst>
            <pc:docMk/>
            <pc:sldMk cId="3559049644" sldId="317"/>
            <ac:spMk id="3" creationId="{42D194CF-D404-CDA2-3FDF-0140118A480C}"/>
          </ac:spMkLst>
        </pc:spChg>
      </pc:sldChg>
      <pc:sldChg chg="delSp modSp mod delAnim modAnim">
        <pc:chgData name="Files, Mitchell" userId="b37e925d-c9da-4e61-b1b3-140ac379d631" providerId="ADAL" clId="{BC04EB7B-41B6-449A-8CC0-E067640C9BC6}" dt="2023-06-15T14:34:39.010" v="2919" actId="1076"/>
        <pc:sldMkLst>
          <pc:docMk/>
          <pc:sldMk cId="1583212712" sldId="318"/>
        </pc:sldMkLst>
        <pc:spChg chg="mod">
          <ac:chgData name="Files, Mitchell" userId="b37e925d-c9da-4e61-b1b3-140ac379d631" providerId="ADAL" clId="{BC04EB7B-41B6-449A-8CC0-E067640C9BC6}" dt="2023-06-14T10:37:41.164" v="443" actId="20577"/>
          <ac:spMkLst>
            <pc:docMk/>
            <pc:sldMk cId="1583212712" sldId="318"/>
            <ac:spMk id="3" creationId="{42D194CF-D404-CDA2-3FDF-0140118A480C}"/>
          </ac:spMkLst>
        </pc:spChg>
        <pc:spChg chg="mod">
          <ac:chgData name="Files, Mitchell" userId="b37e925d-c9da-4e61-b1b3-140ac379d631" providerId="ADAL" clId="{BC04EB7B-41B6-449A-8CC0-E067640C9BC6}" dt="2023-06-15T14:05:20.208" v="2510" actId="20577"/>
          <ac:spMkLst>
            <pc:docMk/>
            <pc:sldMk cId="1583212712" sldId="318"/>
            <ac:spMk id="7" creationId="{7F3081CE-5B8A-D3F8-F978-EAD15E342546}"/>
          </ac:spMkLst>
        </pc:spChg>
        <pc:picChg chg="mod ord">
          <ac:chgData name="Files, Mitchell" userId="b37e925d-c9da-4e61-b1b3-140ac379d631" providerId="ADAL" clId="{BC04EB7B-41B6-449A-8CC0-E067640C9BC6}" dt="2023-06-15T14:34:28.636" v="2916" actId="1035"/>
          <ac:picMkLst>
            <pc:docMk/>
            <pc:sldMk cId="1583212712" sldId="318"/>
            <ac:picMk id="4" creationId="{0B3AFD89-4260-FC03-E26A-6759358780C3}"/>
          </ac:picMkLst>
        </pc:picChg>
        <pc:cxnChg chg="mod">
          <ac:chgData name="Files, Mitchell" userId="b37e925d-c9da-4e61-b1b3-140ac379d631" providerId="ADAL" clId="{BC04EB7B-41B6-449A-8CC0-E067640C9BC6}" dt="2023-06-15T14:34:35.904" v="2918" actId="1076"/>
          <ac:cxnSpMkLst>
            <pc:docMk/>
            <pc:sldMk cId="1583212712" sldId="318"/>
            <ac:cxnSpMk id="10" creationId="{04BD5D7D-EE32-627A-4037-30D0F087E529}"/>
          </ac:cxnSpMkLst>
        </pc:cxnChg>
        <pc:cxnChg chg="mod">
          <ac:chgData name="Files, Mitchell" userId="b37e925d-c9da-4e61-b1b3-140ac379d631" providerId="ADAL" clId="{BC04EB7B-41B6-449A-8CC0-E067640C9BC6}" dt="2023-06-15T14:34:32.153" v="2917" actId="1076"/>
          <ac:cxnSpMkLst>
            <pc:docMk/>
            <pc:sldMk cId="1583212712" sldId="318"/>
            <ac:cxnSpMk id="13" creationId="{4D9F3BC3-86EC-2610-DA28-3644EEA4195D}"/>
          </ac:cxnSpMkLst>
        </pc:cxnChg>
        <pc:cxnChg chg="del">
          <ac:chgData name="Files, Mitchell" userId="b37e925d-c9da-4e61-b1b3-140ac379d631" providerId="ADAL" clId="{BC04EB7B-41B6-449A-8CC0-E067640C9BC6}" dt="2023-06-15T14:05:23.020" v="2511" actId="478"/>
          <ac:cxnSpMkLst>
            <pc:docMk/>
            <pc:sldMk cId="1583212712" sldId="318"/>
            <ac:cxnSpMk id="15" creationId="{984CF355-81A7-D438-D838-F47D8335690C}"/>
          </ac:cxnSpMkLst>
        </pc:cxnChg>
        <pc:cxnChg chg="mod">
          <ac:chgData name="Files, Mitchell" userId="b37e925d-c9da-4e61-b1b3-140ac379d631" providerId="ADAL" clId="{BC04EB7B-41B6-449A-8CC0-E067640C9BC6}" dt="2023-06-15T14:34:39.010" v="2919" actId="1076"/>
          <ac:cxnSpMkLst>
            <pc:docMk/>
            <pc:sldMk cId="1583212712" sldId="318"/>
            <ac:cxnSpMk id="19" creationId="{B0623812-66D3-CFE5-32EC-236384DBFB29}"/>
          </ac:cxnSpMkLst>
        </pc:cxnChg>
      </pc:sldChg>
      <pc:sldChg chg="addSp delSp modSp mod ord delAnim modAnim modCm">
        <pc:chgData name="Files, Mitchell" userId="b37e925d-c9da-4e61-b1b3-140ac379d631" providerId="ADAL" clId="{BC04EB7B-41B6-449A-8CC0-E067640C9BC6}" dt="2023-06-14T14:32:21.877" v="1209"/>
        <pc:sldMkLst>
          <pc:docMk/>
          <pc:sldMk cId="425294074" sldId="319"/>
        </pc:sldMkLst>
        <pc:spChg chg="mod">
          <ac:chgData name="Files, Mitchell" userId="b37e925d-c9da-4e61-b1b3-140ac379d631" providerId="ADAL" clId="{BC04EB7B-41B6-449A-8CC0-E067640C9BC6}" dt="2023-06-14T10:37:46.944" v="453" actId="20577"/>
          <ac:spMkLst>
            <pc:docMk/>
            <pc:sldMk cId="425294074" sldId="319"/>
            <ac:spMk id="3" creationId="{42D194CF-D404-CDA2-3FDF-0140118A480C}"/>
          </ac:spMkLst>
        </pc:spChg>
        <pc:spChg chg="mod">
          <ac:chgData name="Files, Mitchell" userId="b37e925d-c9da-4e61-b1b3-140ac379d631" providerId="ADAL" clId="{BC04EB7B-41B6-449A-8CC0-E067640C9BC6}" dt="2023-06-13T19:43:19.971" v="43" actId="20577"/>
          <ac:spMkLst>
            <pc:docMk/>
            <pc:sldMk cId="425294074" sldId="319"/>
            <ac:spMk id="6" creationId="{BFC1F02B-B6B9-E874-993A-0C41DBE12ACC}"/>
          </ac:spMkLst>
        </pc:spChg>
        <pc:picChg chg="add mod">
          <ac:chgData name="Files, Mitchell" userId="b37e925d-c9da-4e61-b1b3-140ac379d631" providerId="ADAL" clId="{BC04EB7B-41B6-449A-8CC0-E067640C9BC6}" dt="2023-06-13T19:41:41.736" v="9" actId="1076"/>
          <ac:picMkLst>
            <pc:docMk/>
            <pc:sldMk cId="425294074" sldId="319"/>
            <ac:picMk id="4" creationId="{432FDD14-0767-4094-5B61-DF22588100D4}"/>
          </ac:picMkLst>
        </pc:picChg>
        <pc:picChg chg="del">
          <ac:chgData name="Files, Mitchell" userId="b37e925d-c9da-4e61-b1b3-140ac379d631" providerId="ADAL" clId="{BC04EB7B-41B6-449A-8CC0-E067640C9BC6}" dt="2023-06-13T19:40:14.921" v="1" actId="478"/>
          <ac:picMkLst>
            <pc:docMk/>
            <pc:sldMk cId="425294074" sldId="319"/>
            <ac:picMk id="5" creationId="{FDC5F58D-A223-7FFD-6BBC-F1E059025935}"/>
          </ac:picMkLst>
        </pc:picChg>
        <pc:picChg chg="ord">
          <ac:chgData name="Files, Mitchell" userId="b37e925d-c9da-4e61-b1b3-140ac379d631" providerId="ADAL" clId="{BC04EB7B-41B6-449A-8CC0-E067640C9BC6}" dt="2023-06-13T19:41:18.918" v="5" actId="167"/>
          <ac:picMkLst>
            <pc:docMk/>
            <pc:sldMk cId="425294074" sldId="319"/>
            <ac:picMk id="8" creationId="{0F689474-71C1-0856-4CA1-DC1AF3427B0C}"/>
          </ac:picMkLst>
        </pc:picChg>
        <pc:cxnChg chg="mod ord">
          <ac:chgData name="Files, Mitchell" userId="b37e925d-c9da-4e61-b1b3-140ac379d631" providerId="ADAL" clId="{BC04EB7B-41B6-449A-8CC0-E067640C9BC6}" dt="2023-06-13T19:42:28.479" v="13" actId="1076"/>
          <ac:cxnSpMkLst>
            <pc:docMk/>
            <pc:sldMk cId="425294074" sldId="319"/>
            <ac:cxnSpMk id="9" creationId="{D1A8DE30-9D9B-C02D-B8DE-5D653A1E618D}"/>
          </ac:cxnSpMkLst>
        </pc:cxnChg>
        <pc:cxnChg chg="mod ord">
          <ac:chgData name="Files, Mitchell" userId="b37e925d-c9da-4e61-b1b3-140ac379d631" providerId="ADAL" clId="{BC04EB7B-41B6-449A-8CC0-E067640C9BC6}" dt="2023-06-13T19:42:31.941" v="14" actId="1076"/>
          <ac:cxnSpMkLst>
            <pc:docMk/>
            <pc:sldMk cId="425294074" sldId="319"/>
            <ac:cxnSpMk id="11" creationId="{D05DDF62-7729-FB87-1E4D-F55BB1E9A957}"/>
          </ac:cxnSpMkLst>
        </pc:cxnChg>
        <pc:cxnChg chg="mod ord">
          <ac:chgData name="Files, Mitchell" userId="b37e925d-c9da-4e61-b1b3-140ac379d631" providerId="ADAL" clId="{BC04EB7B-41B6-449A-8CC0-E067640C9BC6}" dt="2023-06-13T19:42:37.134" v="15" actId="1076"/>
          <ac:cxnSpMkLst>
            <pc:docMk/>
            <pc:sldMk cId="425294074" sldId="319"/>
            <ac:cxnSpMk id="12" creationId="{6B991FEA-992F-DEF8-10A6-1C87861188D6}"/>
          </ac:cxnSpMkLst>
        </pc:cxnChg>
        <pc:cxnChg chg="del">
          <ac:chgData name="Files, Mitchell" userId="b37e925d-c9da-4e61-b1b3-140ac379d631" providerId="ADAL" clId="{BC04EB7B-41B6-449A-8CC0-E067640C9BC6}" dt="2023-06-14T13:15:46.650" v="1021" actId="478"/>
          <ac:cxnSpMkLst>
            <pc:docMk/>
            <pc:sldMk cId="425294074" sldId="319"/>
            <ac:cxnSpMk id="16" creationId="{823B8F54-4540-890D-76CC-63FC42B28C4F}"/>
          </ac:cxnSpMkLst>
        </pc:cxnChg>
        <pc:cxnChg chg="ord">
          <ac:chgData name="Files, Mitchell" userId="b37e925d-c9da-4e61-b1b3-140ac379d631" providerId="ADAL" clId="{BC04EB7B-41B6-449A-8CC0-E067640C9BC6}" dt="2023-06-13T19:41:34.724" v="8" actId="166"/>
          <ac:cxnSpMkLst>
            <pc:docMk/>
            <pc:sldMk cId="425294074" sldId="319"/>
            <ac:cxnSpMk id="17" creationId="{F4B34441-FE36-66C5-6933-D2533242C593}"/>
          </ac:cxnSpMkLst>
        </pc:cxnChg>
      </pc:sldChg>
      <pc:sldChg chg="modSp mod ord modAnim modCm">
        <pc:chgData name="Files, Mitchell" userId="b37e925d-c9da-4e61-b1b3-140ac379d631" providerId="ADAL" clId="{BC04EB7B-41B6-449A-8CC0-E067640C9BC6}" dt="2023-06-15T14:35:39.360" v="2929" actId="1038"/>
        <pc:sldMkLst>
          <pc:docMk/>
          <pc:sldMk cId="3897461654" sldId="320"/>
        </pc:sldMkLst>
        <pc:spChg chg="mod">
          <ac:chgData name="Files, Mitchell" userId="b37e925d-c9da-4e61-b1b3-140ac379d631" providerId="ADAL" clId="{BC04EB7B-41B6-449A-8CC0-E067640C9BC6}" dt="2023-06-14T10:37:51.409" v="457" actId="20577"/>
          <ac:spMkLst>
            <pc:docMk/>
            <pc:sldMk cId="3897461654" sldId="320"/>
            <ac:spMk id="3" creationId="{42D194CF-D404-CDA2-3FDF-0140118A480C}"/>
          </ac:spMkLst>
        </pc:spChg>
        <pc:spChg chg="mod">
          <ac:chgData name="Files, Mitchell" userId="b37e925d-c9da-4e61-b1b3-140ac379d631" providerId="ADAL" clId="{BC04EB7B-41B6-449A-8CC0-E067640C9BC6}" dt="2023-06-14T14:34:47.789" v="1323" actId="15"/>
          <ac:spMkLst>
            <pc:docMk/>
            <pc:sldMk cId="3897461654" sldId="320"/>
            <ac:spMk id="8" creationId="{02DA28B7-3565-68D3-CF49-61FFAE3117B4}"/>
          </ac:spMkLst>
        </pc:spChg>
        <pc:picChg chg="ord">
          <ac:chgData name="Files, Mitchell" userId="b37e925d-c9da-4e61-b1b3-140ac379d631" providerId="ADAL" clId="{BC04EB7B-41B6-449A-8CC0-E067640C9BC6}" dt="2023-06-15T14:34:55.769" v="2920" actId="167"/>
          <ac:picMkLst>
            <pc:docMk/>
            <pc:sldMk cId="3897461654" sldId="320"/>
            <ac:picMk id="5" creationId="{6FF51F6F-0EE9-32E4-A1DE-37A3A3EE1CB9}"/>
          </ac:picMkLst>
        </pc:picChg>
        <pc:picChg chg="mod">
          <ac:chgData name="Files, Mitchell" userId="b37e925d-c9da-4e61-b1b3-140ac379d631" providerId="ADAL" clId="{BC04EB7B-41B6-449A-8CC0-E067640C9BC6}" dt="2023-06-15T14:35:39.360" v="2929" actId="1038"/>
          <ac:picMkLst>
            <pc:docMk/>
            <pc:sldMk cId="3897461654" sldId="320"/>
            <ac:picMk id="7" creationId="{114B8D49-FA19-CF31-B437-89275F65DE61}"/>
          </ac:picMkLst>
        </pc:picChg>
      </pc:sldChg>
      <pc:sldChg chg="addSp modSp mod ord modAnim modCm">
        <pc:chgData name="Files, Mitchell" userId="b37e925d-c9da-4e61-b1b3-140ac379d631" providerId="ADAL" clId="{BC04EB7B-41B6-449A-8CC0-E067640C9BC6}" dt="2023-06-15T14:09:44.196" v="2678"/>
        <pc:sldMkLst>
          <pc:docMk/>
          <pc:sldMk cId="803842431" sldId="321"/>
        </pc:sldMkLst>
        <pc:spChg chg="mod">
          <ac:chgData name="Files, Mitchell" userId="b37e925d-c9da-4e61-b1b3-140ac379d631" providerId="ADAL" clId="{BC04EB7B-41B6-449A-8CC0-E067640C9BC6}" dt="2023-06-14T10:37:55.922" v="461" actId="20577"/>
          <ac:spMkLst>
            <pc:docMk/>
            <pc:sldMk cId="803842431" sldId="321"/>
            <ac:spMk id="3" creationId="{42D194CF-D404-CDA2-3FDF-0140118A480C}"/>
          </ac:spMkLst>
        </pc:spChg>
        <pc:spChg chg="mod">
          <ac:chgData name="Files, Mitchell" userId="b37e925d-c9da-4e61-b1b3-140ac379d631" providerId="ADAL" clId="{BC04EB7B-41B6-449A-8CC0-E067640C9BC6}" dt="2023-06-15T14:08:18.186" v="2666" actId="20577"/>
          <ac:spMkLst>
            <pc:docMk/>
            <pc:sldMk cId="803842431" sldId="321"/>
            <ac:spMk id="6" creationId="{FBAD8427-ED9B-B6EE-4558-04C1CD0EEB98}"/>
          </ac:spMkLst>
        </pc:spChg>
        <pc:picChg chg="add mod modCrop">
          <ac:chgData name="Files, Mitchell" userId="b37e925d-c9da-4e61-b1b3-140ac379d631" providerId="ADAL" clId="{BC04EB7B-41B6-449A-8CC0-E067640C9BC6}" dt="2023-06-15T14:09:11.723" v="2672" actId="1076"/>
          <ac:picMkLst>
            <pc:docMk/>
            <pc:sldMk cId="803842431" sldId="321"/>
            <ac:picMk id="4" creationId="{E4F12DAF-0BCC-0C1B-9964-D0D61EF912CB}"/>
          </ac:picMkLst>
        </pc:picChg>
      </pc:sldChg>
      <pc:sldChg chg="modSp mod ord modAnim modCm">
        <pc:chgData name="Files, Mitchell" userId="b37e925d-c9da-4e61-b1b3-140ac379d631" providerId="ADAL" clId="{BC04EB7B-41B6-449A-8CC0-E067640C9BC6}" dt="2023-06-15T14:36:36.431" v="2956" actId="1037"/>
        <pc:sldMkLst>
          <pc:docMk/>
          <pc:sldMk cId="3828246997" sldId="322"/>
        </pc:sldMkLst>
        <pc:spChg chg="mod">
          <ac:chgData name="Files, Mitchell" userId="b37e925d-c9da-4e61-b1b3-140ac379d631" providerId="ADAL" clId="{BC04EB7B-41B6-449A-8CC0-E067640C9BC6}" dt="2023-06-14T10:38:00.510" v="469" actId="20577"/>
          <ac:spMkLst>
            <pc:docMk/>
            <pc:sldMk cId="3828246997" sldId="322"/>
            <ac:spMk id="3" creationId="{42D194CF-D404-CDA2-3FDF-0140118A480C}"/>
          </ac:spMkLst>
        </pc:spChg>
        <pc:spChg chg="mod">
          <ac:chgData name="Files, Mitchell" userId="b37e925d-c9da-4e61-b1b3-140ac379d631" providerId="ADAL" clId="{BC04EB7B-41B6-449A-8CC0-E067640C9BC6}" dt="2023-06-15T14:11:57.332" v="2845" actId="20577"/>
          <ac:spMkLst>
            <pc:docMk/>
            <pc:sldMk cId="3828246997" sldId="322"/>
            <ac:spMk id="4" creationId="{6EA63593-D975-11F3-D900-43476305C778}"/>
          </ac:spMkLst>
        </pc:spChg>
        <pc:picChg chg="mod">
          <ac:chgData name="Files, Mitchell" userId="b37e925d-c9da-4e61-b1b3-140ac379d631" providerId="ADAL" clId="{BC04EB7B-41B6-449A-8CC0-E067640C9BC6}" dt="2023-06-15T14:36:29.924" v="2946" actId="1038"/>
          <ac:picMkLst>
            <pc:docMk/>
            <pc:sldMk cId="3828246997" sldId="322"/>
            <ac:picMk id="6" creationId="{784B5DEA-DD5F-0E04-8F0A-3D57B96DBFC0}"/>
          </ac:picMkLst>
        </pc:picChg>
        <pc:cxnChg chg="mod">
          <ac:chgData name="Files, Mitchell" userId="b37e925d-c9da-4e61-b1b3-140ac379d631" providerId="ADAL" clId="{BC04EB7B-41B6-449A-8CC0-E067640C9BC6}" dt="2023-06-15T14:36:36.431" v="2956" actId="1037"/>
          <ac:cxnSpMkLst>
            <pc:docMk/>
            <pc:sldMk cId="3828246997" sldId="322"/>
            <ac:cxnSpMk id="7" creationId="{DC69473B-A1E0-10C2-2F8B-F0BD07393897}"/>
          </ac:cxnSpMkLst>
        </pc:cxnChg>
      </pc:sldChg>
      <pc:sldChg chg="addSp modSp mod ord modAnim modCm">
        <pc:chgData name="Files, Mitchell" userId="b37e925d-c9da-4e61-b1b3-140ac379d631" providerId="ADAL" clId="{BC04EB7B-41B6-449A-8CC0-E067640C9BC6}" dt="2023-06-15T14:44:35.562" v="3088"/>
        <pc:sldMkLst>
          <pc:docMk/>
          <pc:sldMk cId="2570647706" sldId="323"/>
        </pc:sldMkLst>
        <pc:spChg chg="mod">
          <ac:chgData name="Files, Mitchell" userId="b37e925d-c9da-4e61-b1b3-140ac379d631" providerId="ADAL" clId="{BC04EB7B-41B6-449A-8CC0-E067640C9BC6}" dt="2023-06-14T10:37:58.401" v="465" actId="20577"/>
          <ac:spMkLst>
            <pc:docMk/>
            <pc:sldMk cId="2570647706" sldId="323"/>
            <ac:spMk id="3" creationId="{42D194CF-D404-CDA2-3FDF-0140118A480C}"/>
          </ac:spMkLst>
        </pc:spChg>
        <pc:spChg chg="mod">
          <ac:chgData name="Files, Mitchell" userId="b37e925d-c9da-4e61-b1b3-140ac379d631" providerId="ADAL" clId="{BC04EB7B-41B6-449A-8CC0-E067640C9BC6}" dt="2023-06-15T14:42:08.293" v="3074" actId="20577"/>
          <ac:spMkLst>
            <pc:docMk/>
            <pc:sldMk cId="2570647706" sldId="323"/>
            <ac:spMk id="4" creationId="{D10B6788-E118-49E9-A6A4-A26A66DE6BFD}"/>
          </ac:spMkLst>
        </pc:spChg>
        <pc:picChg chg="add mod modCrop">
          <ac:chgData name="Files, Mitchell" userId="b37e925d-c9da-4e61-b1b3-140ac379d631" providerId="ADAL" clId="{BC04EB7B-41B6-449A-8CC0-E067640C9BC6}" dt="2023-06-15T14:41:45.634" v="3050" actId="1076"/>
          <ac:picMkLst>
            <pc:docMk/>
            <pc:sldMk cId="2570647706" sldId="323"/>
            <ac:picMk id="5" creationId="{3C4434BD-3661-4AB6-465A-94DECD389D10}"/>
          </ac:picMkLst>
        </pc:picChg>
        <pc:picChg chg="mod ord">
          <ac:chgData name="Files, Mitchell" userId="b37e925d-c9da-4e61-b1b3-140ac379d631" providerId="ADAL" clId="{BC04EB7B-41B6-449A-8CC0-E067640C9BC6}" dt="2023-06-15T14:44:27.880" v="3085" actId="167"/>
          <ac:picMkLst>
            <pc:docMk/>
            <pc:sldMk cId="2570647706" sldId="323"/>
            <ac:picMk id="6" creationId="{A10ABD97-E802-3AF9-1DC7-33FDE678CC17}"/>
          </ac:picMkLst>
        </pc:picChg>
        <pc:picChg chg="ord">
          <ac:chgData name="Files, Mitchell" userId="b37e925d-c9da-4e61-b1b3-140ac379d631" providerId="ADAL" clId="{BC04EB7B-41B6-449A-8CC0-E067640C9BC6}" dt="2023-06-15T14:43:53.275" v="3084" actId="167"/>
          <ac:picMkLst>
            <pc:docMk/>
            <pc:sldMk cId="2570647706" sldId="323"/>
            <ac:picMk id="11" creationId="{12C1A6F8-79EC-A643-C46E-738C45FB4A4E}"/>
          </ac:picMkLst>
        </pc:picChg>
      </pc:sldChg>
      <pc:sldChg chg="delSp modSp del mod delAnim modAnim modCm">
        <pc:chgData name="Files, Mitchell" userId="b37e925d-c9da-4e61-b1b3-140ac379d631" providerId="ADAL" clId="{BC04EB7B-41B6-449A-8CC0-E067640C9BC6}" dt="2023-06-15T14:13:07.878" v="2846" actId="47"/>
        <pc:sldMkLst>
          <pc:docMk/>
          <pc:sldMk cId="237228584" sldId="324"/>
        </pc:sldMkLst>
        <pc:spChg chg="mod">
          <ac:chgData name="Files, Mitchell" userId="b37e925d-c9da-4e61-b1b3-140ac379d631" providerId="ADAL" clId="{BC04EB7B-41B6-449A-8CC0-E067640C9BC6}" dt="2023-06-14T10:38:02.895" v="473" actId="20577"/>
          <ac:spMkLst>
            <pc:docMk/>
            <pc:sldMk cId="237228584" sldId="324"/>
            <ac:spMk id="3" creationId="{42D194CF-D404-CDA2-3FDF-0140118A480C}"/>
          </ac:spMkLst>
        </pc:spChg>
        <pc:spChg chg="mod">
          <ac:chgData name="Files, Mitchell" userId="b37e925d-c9da-4e61-b1b3-140ac379d631" providerId="ADAL" clId="{BC04EB7B-41B6-449A-8CC0-E067640C9BC6}" dt="2023-06-14T14:46:19.659" v="1623" actId="20577"/>
          <ac:spMkLst>
            <pc:docMk/>
            <pc:sldMk cId="237228584" sldId="324"/>
            <ac:spMk id="4" creationId="{E48AF915-EF4D-DAA2-6155-9D53DCC46F2B}"/>
          </ac:spMkLst>
        </pc:spChg>
        <pc:cxnChg chg="del">
          <ac:chgData name="Files, Mitchell" userId="b37e925d-c9da-4e61-b1b3-140ac379d631" providerId="ADAL" clId="{BC04EB7B-41B6-449A-8CC0-E067640C9BC6}" dt="2023-06-14T10:33:34.188" v="432" actId="478"/>
          <ac:cxnSpMkLst>
            <pc:docMk/>
            <pc:sldMk cId="237228584" sldId="324"/>
            <ac:cxnSpMk id="7" creationId="{4FAED8C8-F3ED-FF46-3760-B62237ECECFE}"/>
          </ac:cxnSpMkLst>
        </pc:cxnChg>
      </pc:sldChg>
      <pc:sldChg chg="delSp modSp mod delAnim modCm">
        <pc:chgData name="Files, Mitchell" userId="b37e925d-c9da-4e61-b1b3-140ac379d631" providerId="ADAL" clId="{BC04EB7B-41B6-449A-8CC0-E067640C9BC6}" dt="2023-06-15T14:45:43.418" v="3089" actId="1076"/>
        <pc:sldMkLst>
          <pc:docMk/>
          <pc:sldMk cId="3556975359" sldId="325"/>
        </pc:sldMkLst>
        <pc:spChg chg="mod">
          <ac:chgData name="Files, Mitchell" userId="b37e925d-c9da-4e61-b1b3-140ac379d631" providerId="ADAL" clId="{BC04EB7B-41B6-449A-8CC0-E067640C9BC6}" dt="2023-06-14T14:46:39.659" v="1632" actId="20577"/>
          <ac:spMkLst>
            <pc:docMk/>
            <pc:sldMk cId="3556975359" sldId="325"/>
            <ac:spMk id="3" creationId="{42D194CF-D404-CDA2-3FDF-0140118A480C}"/>
          </ac:spMkLst>
        </pc:spChg>
        <pc:picChg chg="mod">
          <ac:chgData name="Files, Mitchell" userId="b37e925d-c9da-4e61-b1b3-140ac379d631" providerId="ADAL" clId="{BC04EB7B-41B6-449A-8CC0-E067640C9BC6}" dt="2023-06-15T14:37:17.433" v="2991" actId="1038"/>
          <ac:picMkLst>
            <pc:docMk/>
            <pc:sldMk cId="3556975359" sldId="325"/>
            <ac:picMk id="6" creationId="{945954B0-6528-E11D-D1A6-94C50181DAEE}"/>
          </ac:picMkLst>
        </pc:picChg>
        <pc:picChg chg="mod">
          <ac:chgData name="Files, Mitchell" userId="b37e925d-c9da-4e61-b1b3-140ac379d631" providerId="ADAL" clId="{BC04EB7B-41B6-449A-8CC0-E067640C9BC6}" dt="2023-06-15T14:45:43.418" v="3089" actId="1076"/>
          <ac:picMkLst>
            <pc:docMk/>
            <pc:sldMk cId="3556975359" sldId="325"/>
            <ac:picMk id="19" creationId="{AAD20127-80CF-44F1-6692-E88752CD7155}"/>
          </ac:picMkLst>
        </pc:picChg>
        <pc:cxnChg chg="del">
          <ac:chgData name="Files, Mitchell" userId="b37e925d-c9da-4e61-b1b3-140ac379d631" providerId="ADAL" clId="{BC04EB7B-41B6-449A-8CC0-E067640C9BC6}" dt="2023-06-14T10:36:07.794" v="437" actId="478"/>
          <ac:cxnSpMkLst>
            <pc:docMk/>
            <pc:sldMk cId="3556975359" sldId="325"/>
            <ac:cxnSpMk id="20" creationId="{6DD86197-2190-4B78-25F5-12B180C57A0B}"/>
          </ac:cxnSpMkLst>
        </pc:cxnChg>
        <pc:cxnChg chg="del">
          <ac:chgData name="Files, Mitchell" userId="b37e925d-c9da-4e61-b1b3-140ac379d631" providerId="ADAL" clId="{BC04EB7B-41B6-449A-8CC0-E067640C9BC6}" dt="2023-06-14T10:34:05.195" v="433" actId="478"/>
          <ac:cxnSpMkLst>
            <pc:docMk/>
            <pc:sldMk cId="3556975359" sldId="325"/>
            <ac:cxnSpMk id="24" creationId="{8C46B522-B8AA-532B-F313-FCEEAAB89390}"/>
          </ac:cxnSpMkLst>
        </pc:cxnChg>
        <pc:cxnChg chg="del">
          <ac:chgData name="Files, Mitchell" userId="b37e925d-c9da-4e61-b1b3-140ac379d631" providerId="ADAL" clId="{BC04EB7B-41B6-449A-8CC0-E067640C9BC6}" dt="2023-06-14T10:34:18.298" v="434" actId="478"/>
          <ac:cxnSpMkLst>
            <pc:docMk/>
            <pc:sldMk cId="3556975359" sldId="325"/>
            <ac:cxnSpMk id="27" creationId="{46208026-3B6A-09F6-C868-2285E113DB7E}"/>
          </ac:cxnSpMkLst>
        </pc:cxnChg>
      </pc:sldChg>
      <pc:sldChg chg="delSp modSp mod delAnim modAnim modCm">
        <pc:chgData name="Files, Mitchell" userId="b37e925d-c9da-4e61-b1b3-140ac379d631" providerId="ADAL" clId="{BC04EB7B-41B6-449A-8CC0-E067640C9BC6}" dt="2023-06-15T14:39:27.689" v="3043" actId="1036"/>
        <pc:sldMkLst>
          <pc:docMk/>
          <pc:sldMk cId="701712512" sldId="326"/>
        </pc:sldMkLst>
        <pc:spChg chg="mod">
          <ac:chgData name="Files, Mitchell" userId="b37e925d-c9da-4e61-b1b3-140ac379d631" providerId="ADAL" clId="{BC04EB7B-41B6-449A-8CC0-E067640C9BC6}" dt="2023-06-14T10:38:13.452" v="486" actId="20577"/>
          <ac:spMkLst>
            <pc:docMk/>
            <pc:sldMk cId="701712512" sldId="326"/>
            <ac:spMk id="3" creationId="{42D194CF-D404-CDA2-3FDF-0140118A480C}"/>
          </ac:spMkLst>
        </pc:spChg>
        <pc:spChg chg="mod">
          <ac:chgData name="Files, Mitchell" userId="b37e925d-c9da-4e61-b1b3-140ac379d631" providerId="ADAL" clId="{BC04EB7B-41B6-449A-8CC0-E067640C9BC6}" dt="2023-06-15T14:15:35.351" v="2886" actId="14100"/>
          <ac:spMkLst>
            <pc:docMk/>
            <pc:sldMk cId="701712512" sldId="326"/>
            <ac:spMk id="4" creationId="{73F719A9-E9B6-4B1D-6B1A-8D7E6E387FA5}"/>
          </ac:spMkLst>
        </pc:spChg>
        <pc:picChg chg="mod">
          <ac:chgData name="Files, Mitchell" userId="b37e925d-c9da-4e61-b1b3-140ac379d631" providerId="ADAL" clId="{BC04EB7B-41B6-449A-8CC0-E067640C9BC6}" dt="2023-06-15T14:39:27.689" v="3043" actId="1036"/>
          <ac:picMkLst>
            <pc:docMk/>
            <pc:sldMk cId="701712512" sldId="326"/>
            <ac:picMk id="5" creationId="{8A39E9A5-5253-6A8E-2386-A8CCB8FD4534}"/>
          </ac:picMkLst>
        </pc:picChg>
        <pc:cxnChg chg="del">
          <ac:chgData name="Files, Mitchell" userId="b37e925d-c9da-4e61-b1b3-140ac379d631" providerId="ADAL" clId="{BC04EB7B-41B6-449A-8CC0-E067640C9BC6}" dt="2023-06-14T15:00:14.021" v="2139" actId="478"/>
          <ac:cxnSpMkLst>
            <pc:docMk/>
            <pc:sldMk cId="701712512" sldId="326"/>
            <ac:cxnSpMk id="9" creationId="{74BAC07A-B18C-A9BE-423C-2FB3DEB98E29}"/>
          </ac:cxnSpMkLst>
        </pc:cxnChg>
      </pc:sldChg>
      <pc:sldChg chg="delSp modSp mod ord delAnim modAnim modCm">
        <pc:chgData name="Files, Mitchell" userId="b37e925d-c9da-4e61-b1b3-140ac379d631" providerId="ADAL" clId="{BC04EB7B-41B6-449A-8CC0-E067640C9BC6}" dt="2023-06-15T14:36:56.828" v="2975" actId="1038"/>
        <pc:sldMkLst>
          <pc:docMk/>
          <pc:sldMk cId="2123099609" sldId="327"/>
        </pc:sldMkLst>
        <pc:spChg chg="mod">
          <ac:chgData name="Files, Mitchell" userId="b37e925d-c9da-4e61-b1b3-140ac379d631" providerId="ADAL" clId="{BC04EB7B-41B6-449A-8CC0-E067640C9BC6}" dt="2023-06-14T14:48:41.903" v="1709" actId="20577"/>
          <ac:spMkLst>
            <pc:docMk/>
            <pc:sldMk cId="2123099609" sldId="327"/>
            <ac:spMk id="3" creationId="{42D194CF-D404-CDA2-3FDF-0140118A480C}"/>
          </ac:spMkLst>
        </pc:spChg>
        <pc:spChg chg="mod">
          <ac:chgData name="Files, Mitchell" userId="b37e925d-c9da-4e61-b1b3-140ac379d631" providerId="ADAL" clId="{BC04EB7B-41B6-449A-8CC0-E067640C9BC6}" dt="2023-06-14T14:52:40.882" v="1857" actId="404"/>
          <ac:spMkLst>
            <pc:docMk/>
            <pc:sldMk cId="2123099609" sldId="327"/>
            <ac:spMk id="4" creationId="{E1C3FF63-61D7-6E37-FA05-16DBEB8E235A}"/>
          </ac:spMkLst>
        </pc:spChg>
        <pc:picChg chg="mod">
          <ac:chgData name="Files, Mitchell" userId="b37e925d-c9da-4e61-b1b3-140ac379d631" providerId="ADAL" clId="{BC04EB7B-41B6-449A-8CC0-E067640C9BC6}" dt="2023-06-15T14:36:56.828" v="2975" actId="1038"/>
          <ac:picMkLst>
            <pc:docMk/>
            <pc:sldMk cId="2123099609" sldId="327"/>
            <ac:picMk id="5" creationId="{75059821-2429-3430-A32D-EF6FC0B48B37}"/>
          </ac:picMkLst>
        </pc:picChg>
        <pc:cxnChg chg="mod">
          <ac:chgData name="Files, Mitchell" userId="b37e925d-c9da-4e61-b1b3-140ac379d631" providerId="ADAL" clId="{BC04EB7B-41B6-449A-8CC0-E067640C9BC6}" dt="2023-06-14T14:48:52.669" v="1719" actId="1036"/>
          <ac:cxnSpMkLst>
            <pc:docMk/>
            <pc:sldMk cId="2123099609" sldId="327"/>
            <ac:cxnSpMk id="6" creationId="{A3AFC817-A044-60F1-3AA5-150559ED2CBC}"/>
          </ac:cxnSpMkLst>
        </pc:cxnChg>
        <pc:cxnChg chg="del">
          <ac:chgData name="Files, Mitchell" userId="b37e925d-c9da-4e61-b1b3-140ac379d631" providerId="ADAL" clId="{BC04EB7B-41B6-449A-8CC0-E067640C9BC6}" dt="2023-06-14T10:35:47.625" v="435" actId="478"/>
          <ac:cxnSpMkLst>
            <pc:docMk/>
            <pc:sldMk cId="2123099609" sldId="327"/>
            <ac:cxnSpMk id="9" creationId="{7CBD9D30-96B1-8533-B370-C63AF431A3E7}"/>
          </ac:cxnSpMkLst>
        </pc:cxnChg>
      </pc:sldChg>
      <pc:sldChg chg="delSp modSp mod ord delAnim modAnim modCm">
        <pc:chgData name="Files, Mitchell" userId="b37e925d-c9da-4e61-b1b3-140ac379d631" providerId="ADAL" clId="{BC04EB7B-41B6-449A-8CC0-E067640C9BC6}" dt="2023-06-14T14:32:08.453" v="1208"/>
        <pc:sldMkLst>
          <pc:docMk/>
          <pc:sldMk cId="3120684850" sldId="328"/>
        </pc:sldMkLst>
        <pc:spChg chg="mod">
          <ac:chgData name="Files, Mitchell" userId="b37e925d-c9da-4e61-b1b3-140ac379d631" providerId="ADAL" clId="{BC04EB7B-41B6-449A-8CC0-E067640C9BC6}" dt="2023-06-14T10:37:44.031" v="447" actId="20577"/>
          <ac:spMkLst>
            <pc:docMk/>
            <pc:sldMk cId="3120684850" sldId="328"/>
            <ac:spMk id="3" creationId="{42D194CF-D404-CDA2-3FDF-0140118A480C}"/>
          </ac:spMkLst>
        </pc:spChg>
        <pc:spChg chg="mod">
          <ac:chgData name="Files, Mitchell" userId="b37e925d-c9da-4e61-b1b3-140ac379d631" providerId="ADAL" clId="{BC04EB7B-41B6-449A-8CC0-E067640C9BC6}" dt="2023-06-14T14:31:32.293" v="1205" actId="20577"/>
          <ac:spMkLst>
            <pc:docMk/>
            <pc:sldMk cId="3120684850" sldId="328"/>
            <ac:spMk id="4" creationId="{CA1CFEEB-1DFD-3216-25E7-7367ADD10BA6}"/>
          </ac:spMkLst>
        </pc:spChg>
        <pc:cxnChg chg="del">
          <ac:chgData name="Files, Mitchell" userId="b37e925d-c9da-4e61-b1b3-140ac379d631" providerId="ADAL" clId="{BC04EB7B-41B6-449A-8CC0-E067640C9BC6}" dt="2023-06-14T10:38:58.566" v="488" actId="478"/>
          <ac:cxnSpMkLst>
            <pc:docMk/>
            <pc:sldMk cId="3120684850" sldId="328"/>
            <ac:cxnSpMk id="7" creationId="{180E4EBE-E12B-7A97-A901-2F6F652F7FF6}"/>
          </ac:cxnSpMkLst>
        </pc:cxnChg>
      </pc:sldChg>
      <pc:sldChg chg="delSp modSp mod ord delAnim modCm">
        <pc:chgData name="Files, Mitchell" userId="b37e925d-c9da-4e61-b1b3-140ac379d631" providerId="ADAL" clId="{BC04EB7B-41B6-449A-8CC0-E067640C9BC6}" dt="2023-06-15T14:39:11.443" v="3031" actId="1076"/>
        <pc:sldMkLst>
          <pc:docMk/>
          <pc:sldMk cId="2265482139" sldId="329"/>
        </pc:sldMkLst>
        <pc:spChg chg="mod">
          <ac:chgData name="Files, Mitchell" userId="b37e925d-c9da-4e61-b1b3-140ac379d631" providerId="ADAL" clId="{BC04EB7B-41B6-449A-8CC0-E067640C9BC6}" dt="2023-06-14T14:46:59.411" v="1644" actId="20577"/>
          <ac:spMkLst>
            <pc:docMk/>
            <pc:sldMk cId="2265482139" sldId="329"/>
            <ac:spMk id="3" creationId="{3DAE0304-BB5A-FC6B-A44C-0F705076C6A8}"/>
          </ac:spMkLst>
        </pc:spChg>
        <pc:picChg chg="mod">
          <ac:chgData name="Files, Mitchell" userId="b37e925d-c9da-4e61-b1b3-140ac379d631" providerId="ADAL" clId="{BC04EB7B-41B6-449A-8CC0-E067640C9BC6}" dt="2023-06-15T14:38:57.356" v="3030" actId="1035"/>
          <ac:picMkLst>
            <pc:docMk/>
            <pc:sldMk cId="2265482139" sldId="329"/>
            <ac:picMk id="17" creationId="{C0443998-789E-71E8-E646-1BAFE3260762}"/>
          </ac:picMkLst>
        </pc:picChg>
        <pc:cxnChg chg="del">
          <ac:chgData name="Files, Mitchell" userId="b37e925d-c9da-4e61-b1b3-140ac379d631" providerId="ADAL" clId="{BC04EB7B-41B6-449A-8CC0-E067640C9BC6}" dt="2023-06-14T10:35:57.830" v="436" actId="478"/>
          <ac:cxnSpMkLst>
            <pc:docMk/>
            <pc:sldMk cId="2265482139" sldId="329"/>
            <ac:cxnSpMk id="12" creationId="{4F0268C9-31A9-8275-4B7D-0D7B06E04152}"/>
          </ac:cxnSpMkLst>
        </pc:cxnChg>
        <pc:cxnChg chg="mod">
          <ac:chgData name="Files, Mitchell" userId="b37e925d-c9da-4e61-b1b3-140ac379d631" providerId="ADAL" clId="{BC04EB7B-41B6-449A-8CC0-E067640C9BC6}" dt="2023-06-15T14:39:11.443" v="3031" actId="1076"/>
          <ac:cxnSpMkLst>
            <pc:docMk/>
            <pc:sldMk cId="2265482139" sldId="329"/>
            <ac:cxnSpMk id="18" creationId="{8534E8E9-790E-5AB9-2931-515695A56371}"/>
          </ac:cxnSpMkLst>
        </pc:cxnChg>
      </pc:sldChg>
      <pc:sldChg chg="addSp delSp modSp add mod delAnim modAnim modCm">
        <pc:chgData name="Files, Mitchell" userId="b37e925d-c9da-4e61-b1b3-140ac379d631" providerId="ADAL" clId="{BC04EB7B-41B6-449A-8CC0-E067640C9BC6}" dt="2023-06-15T12:15:47.033" v="2509" actId="20577"/>
        <pc:sldMkLst>
          <pc:docMk/>
          <pc:sldMk cId="2146340275" sldId="330"/>
        </pc:sldMkLst>
        <pc:spChg chg="mod">
          <ac:chgData name="Files, Mitchell" userId="b37e925d-c9da-4e61-b1b3-140ac379d631" providerId="ADAL" clId="{BC04EB7B-41B6-449A-8CC0-E067640C9BC6}" dt="2023-06-14T11:01:25.369" v="829" actId="20577"/>
          <ac:spMkLst>
            <pc:docMk/>
            <pc:sldMk cId="2146340275" sldId="330"/>
            <ac:spMk id="3" creationId="{42D194CF-D404-CDA2-3FDF-0140118A480C}"/>
          </ac:spMkLst>
        </pc:spChg>
        <pc:spChg chg="mod">
          <ac:chgData name="Files, Mitchell" userId="b37e925d-c9da-4e61-b1b3-140ac379d631" providerId="ADAL" clId="{BC04EB7B-41B6-449A-8CC0-E067640C9BC6}" dt="2023-06-15T12:15:47.033" v="2509" actId="20577"/>
          <ac:spMkLst>
            <pc:docMk/>
            <pc:sldMk cId="2146340275" sldId="330"/>
            <ac:spMk id="4" creationId="{73F719A9-E9B6-4B1D-6B1A-8D7E6E387FA5}"/>
          </ac:spMkLst>
        </pc:spChg>
        <pc:graphicFrameChg chg="add mod modGraphic">
          <ac:chgData name="Files, Mitchell" userId="b37e925d-c9da-4e61-b1b3-140ac379d631" providerId="ADAL" clId="{BC04EB7B-41B6-449A-8CC0-E067640C9BC6}" dt="2023-06-14T15:07:28.527" v="2496" actId="20577"/>
          <ac:graphicFrameMkLst>
            <pc:docMk/>
            <pc:sldMk cId="2146340275" sldId="330"/>
            <ac:graphicFrameMk id="2" creationId="{BC4875A5-1800-F8EB-CE93-B9A821B76398}"/>
          </ac:graphicFrameMkLst>
        </pc:graphicFrameChg>
        <pc:picChg chg="del">
          <ac:chgData name="Files, Mitchell" userId="b37e925d-c9da-4e61-b1b3-140ac379d631" providerId="ADAL" clId="{BC04EB7B-41B6-449A-8CC0-E067640C9BC6}" dt="2023-06-14T11:02:28.404" v="914" actId="478"/>
          <ac:picMkLst>
            <pc:docMk/>
            <pc:sldMk cId="2146340275" sldId="330"/>
            <ac:picMk id="5" creationId="{8A39E9A5-5253-6A8E-2386-A8CCB8FD4534}"/>
          </ac:picMkLst>
        </pc:picChg>
        <pc:picChg chg="add mod">
          <ac:chgData name="Files, Mitchell" userId="b37e925d-c9da-4e61-b1b3-140ac379d631" providerId="ADAL" clId="{BC04EB7B-41B6-449A-8CC0-E067640C9BC6}" dt="2023-06-14T15:01:41.762" v="2200" actId="1038"/>
          <ac:picMkLst>
            <pc:docMk/>
            <pc:sldMk cId="2146340275" sldId="330"/>
            <ac:picMk id="7" creationId="{1A240501-6547-C2BF-1EF6-949DA2AD6AF2}"/>
          </ac:picMkLst>
        </pc:picChg>
        <pc:picChg chg="del">
          <ac:chgData name="Files, Mitchell" userId="b37e925d-c9da-4e61-b1b3-140ac379d631" providerId="ADAL" clId="{BC04EB7B-41B6-449A-8CC0-E067640C9BC6}" dt="2023-06-14T11:02:29.785" v="916" actId="478"/>
          <ac:picMkLst>
            <pc:docMk/>
            <pc:sldMk cId="2146340275" sldId="330"/>
            <ac:picMk id="8" creationId="{72A14504-4E0F-3F9F-0A46-FF876415BF24}"/>
          </ac:picMkLst>
        </pc:picChg>
        <pc:picChg chg="add mod">
          <ac:chgData name="Files, Mitchell" userId="b37e925d-c9da-4e61-b1b3-140ac379d631" providerId="ADAL" clId="{BC04EB7B-41B6-449A-8CC0-E067640C9BC6}" dt="2023-06-14T15:01:45.946" v="2223" actId="1036"/>
          <ac:picMkLst>
            <pc:docMk/>
            <pc:sldMk cId="2146340275" sldId="330"/>
            <ac:picMk id="11" creationId="{8159CCA4-89CF-1F2B-553F-E4B235967488}"/>
          </ac:picMkLst>
        </pc:picChg>
        <pc:cxnChg chg="del">
          <ac:chgData name="Files, Mitchell" userId="b37e925d-c9da-4e61-b1b3-140ac379d631" providerId="ADAL" clId="{BC04EB7B-41B6-449A-8CC0-E067640C9BC6}" dt="2023-06-14T11:02:29.247" v="915" actId="478"/>
          <ac:cxnSpMkLst>
            <pc:docMk/>
            <pc:sldMk cId="2146340275" sldId="330"/>
            <ac:cxnSpMk id="6" creationId="{0F92E846-66DE-8B74-8E03-885E0ED946CC}"/>
          </ac:cxnSpMkLst>
        </pc:cxnChg>
        <pc:cxnChg chg="del">
          <ac:chgData name="Files, Mitchell" userId="b37e925d-c9da-4e61-b1b3-140ac379d631" providerId="ADAL" clId="{BC04EB7B-41B6-449A-8CC0-E067640C9BC6}" dt="2023-06-14T11:02:30.737" v="917" actId="478"/>
          <ac:cxnSpMkLst>
            <pc:docMk/>
            <pc:sldMk cId="2146340275" sldId="330"/>
            <ac:cxnSpMk id="9" creationId="{74BAC07A-B18C-A9BE-423C-2FB3DEB98E29}"/>
          </ac:cxnSpMkLst>
        </pc:cxnChg>
      </pc:sldChg>
      <pc:sldChg chg="addSp modSp mod modAnim">
        <pc:chgData name="Files, Mitchell" userId="b37e925d-c9da-4e61-b1b3-140ac379d631" providerId="ADAL" clId="{BC04EB7B-41B6-449A-8CC0-E067640C9BC6}" dt="2023-06-15T18:47:46.968" v="3106"/>
        <pc:sldMkLst>
          <pc:docMk/>
          <pc:sldMk cId="4175943476" sldId="331"/>
        </pc:sldMkLst>
        <pc:picChg chg="add mod ord">
          <ac:chgData name="Files, Mitchell" userId="b37e925d-c9da-4e61-b1b3-140ac379d631" providerId="ADAL" clId="{BC04EB7B-41B6-449A-8CC0-E067640C9BC6}" dt="2023-06-15T18:46:58.785" v="3100" actId="167"/>
          <ac:picMkLst>
            <pc:docMk/>
            <pc:sldMk cId="4175943476" sldId="331"/>
            <ac:picMk id="4" creationId="{B5E6F48C-C76E-AC29-5B6C-12224AEAF636}"/>
          </ac:picMkLst>
        </pc:picChg>
      </pc:sldChg>
    </pc:docChg>
  </pc:docChgLst>
  <pc:docChgLst>
    <pc:chgData name="Kadthala, Sahit" userId="c8ffaf85-af6a-4f6e-912e-47b86f8dd196" providerId="ADAL" clId="{DCD864F1-1DE1-4194-BA80-FBF93F1976B4}"/>
    <pc:docChg chg="undo custSel addSld delSld modSld modSection">
      <pc:chgData name="Kadthala, Sahit" userId="c8ffaf85-af6a-4f6e-912e-47b86f8dd196" providerId="ADAL" clId="{DCD864F1-1DE1-4194-BA80-FBF93F1976B4}" dt="2023-06-15T18:37:49.033" v="453" actId="5793"/>
      <pc:docMkLst>
        <pc:docMk/>
      </pc:docMkLst>
      <pc:sldChg chg="modAnim">
        <pc:chgData name="Kadthala, Sahit" userId="c8ffaf85-af6a-4f6e-912e-47b86f8dd196" providerId="ADAL" clId="{DCD864F1-1DE1-4194-BA80-FBF93F1976B4}" dt="2023-06-15T18:33:40.282" v="451"/>
        <pc:sldMkLst>
          <pc:docMk/>
          <pc:sldMk cId="3828246997" sldId="322"/>
        </pc:sldMkLst>
      </pc:sldChg>
      <pc:sldChg chg="modSp mod">
        <pc:chgData name="Kadthala, Sahit" userId="c8ffaf85-af6a-4f6e-912e-47b86f8dd196" providerId="ADAL" clId="{DCD864F1-1DE1-4194-BA80-FBF93F1976B4}" dt="2023-06-13T19:57:20.261" v="1" actId="1076"/>
        <pc:sldMkLst>
          <pc:docMk/>
          <pc:sldMk cId="3556975359" sldId="325"/>
        </pc:sldMkLst>
        <pc:picChg chg="mod">
          <ac:chgData name="Kadthala, Sahit" userId="c8ffaf85-af6a-4f6e-912e-47b86f8dd196" providerId="ADAL" clId="{DCD864F1-1DE1-4194-BA80-FBF93F1976B4}" dt="2023-06-13T19:57:20.261" v="1" actId="1076"/>
          <ac:picMkLst>
            <pc:docMk/>
            <pc:sldMk cId="3556975359" sldId="325"/>
            <ac:picMk id="15" creationId="{782D52B1-4B6C-1D4A-61A4-3C5A18A3BBF0}"/>
          </ac:picMkLst>
        </pc:picChg>
      </pc:sldChg>
      <pc:sldChg chg="modSp">
        <pc:chgData name="Kadthala, Sahit" userId="c8ffaf85-af6a-4f6e-912e-47b86f8dd196" providerId="ADAL" clId="{DCD864F1-1DE1-4194-BA80-FBF93F1976B4}" dt="2023-06-15T17:59:20.846" v="436" actId="20577"/>
        <pc:sldMkLst>
          <pc:docMk/>
          <pc:sldMk cId="701712512" sldId="326"/>
        </pc:sldMkLst>
        <pc:spChg chg="mod">
          <ac:chgData name="Kadthala, Sahit" userId="c8ffaf85-af6a-4f6e-912e-47b86f8dd196" providerId="ADAL" clId="{DCD864F1-1DE1-4194-BA80-FBF93F1976B4}" dt="2023-06-15T17:59:20.846" v="436" actId="20577"/>
          <ac:spMkLst>
            <pc:docMk/>
            <pc:sldMk cId="701712512" sldId="326"/>
            <ac:spMk id="4" creationId="{73F719A9-E9B6-4B1D-6B1A-8D7E6E387FA5}"/>
          </ac:spMkLst>
        </pc:spChg>
      </pc:sldChg>
      <pc:sldChg chg="modSp modAnim">
        <pc:chgData name="Kadthala, Sahit" userId="c8ffaf85-af6a-4f6e-912e-47b86f8dd196" providerId="ADAL" clId="{DCD864F1-1DE1-4194-BA80-FBF93F1976B4}" dt="2023-06-15T18:37:49.033" v="453" actId="5793"/>
        <pc:sldMkLst>
          <pc:docMk/>
          <pc:sldMk cId="2123099609" sldId="327"/>
        </pc:sldMkLst>
        <pc:spChg chg="mod">
          <ac:chgData name="Kadthala, Sahit" userId="c8ffaf85-af6a-4f6e-912e-47b86f8dd196" providerId="ADAL" clId="{DCD864F1-1DE1-4194-BA80-FBF93F1976B4}" dt="2023-06-15T18:37:49.033" v="453" actId="5793"/>
          <ac:spMkLst>
            <pc:docMk/>
            <pc:sldMk cId="2123099609" sldId="327"/>
            <ac:spMk id="4" creationId="{E1C3FF63-61D7-6E37-FA05-16DBEB8E235A}"/>
          </ac:spMkLst>
        </pc:spChg>
      </pc:sldChg>
      <pc:sldChg chg="addSp delSp modSp mod">
        <pc:chgData name="Kadthala, Sahit" userId="c8ffaf85-af6a-4f6e-912e-47b86f8dd196" providerId="ADAL" clId="{DCD864F1-1DE1-4194-BA80-FBF93F1976B4}" dt="2023-06-14T14:31:58.669" v="12" actId="1076"/>
        <pc:sldMkLst>
          <pc:docMk/>
          <pc:sldMk cId="3120684850" sldId="328"/>
        </pc:sldMkLst>
        <pc:picChg chg="add mod">
          <ac:chgData name="Kadthala, Sahit" userId="c8ffaf85-af6a-4f6e-912e-47b86f8dd196" providerId="ADAL" clId="{DCD864F1-1DE1-4194-BA80-FBF93F1976B4}" dt="2023-06-14T14:31:58.669" v="12" actId="1076"/>
          <ac:picMkLst>
            <pc:docMk/>
            <pc:sldMk cId="3120684850" sldId="328"/>
            <ac:picMk id="5" creationId="{53A545DD-A70C-E279-E138-4FEE650954F6}"/>
          </ac:picMkLst>
        </pc:picChg>
        <pc:picChg chg="del">
          <ac:chgData name="Kadthala, Sahit" userId="c8ffaf85-af6a-4f6e-912e-47b86f8dd196" providerId="ADAL" clId="{DCD864F1-1DE1-4194-BA80-FBF93F1976B4}" dt="2023-06-14T14:31:52.895" v="9" actId="478"/>
          <ac:picMkLst>
            <pc:docMk/>
            <pc:sldMk cId="3120684850" sldId="328"/>
            <ac:picMk id="6" creationId="{40D25FC3-9BEA-DC28-5D12-91980E5AC864}"/>
          </ac:picMkLst>
        </pc:picChg>
      </pc:sldChg>
      <pc:sldChg chg="modSp mod">
        <pc:chgData name="Kadthala, Sahit" userId="c8ffaf85-af6a-4f6e-912e-47b86f8dd196" providerId="ADAL" clId="{DCD864F1-1DE1-4194-BA80-FBF93F1976B4}" dt="2023-06-15T18:02:03.085" v="448" actId="20577"/>
        <pc:sldMkLst>
          <pc:docMk/>
          <pc:sldMk cId="2146340275" sldId="330"/>
        </pc:sldMkLst>
        <pc:graphicFrameChg chg="modGraphic">
          <ac:chgData name="Kadthala, Sahit" userId="c8ffaf85-af6a-4f6e-912e-47b86f8dd196" providerId="ADAL" clId="{DCD864F1-1DE1-4194-BA80-FBF93F1976B4}" dt="2023-06-15T18:02:03.085" v="448" actId="20577"/>
          <ac:graphicFrameMkLst>
            <pc:docMk/>
            <pc:sldMk cId="2146340275" sldId="330"/>
            <ac:graphicFrameMk id="2" creationId="{BC4875A5-1800-F8EB-CE93-B9A821B76398}"/>
          </ac:graphicFrameMkLst>
        </pc:graphicFrameChg>
      </pc:sldChg>
      <pc:sldChg chg="new del">
        <pc:chgData name="Kadthala, Sahit" userId="c8ffaf85-af6a-4f6e-912e-47b86f8dd196" providerId="ADAL" clId="{DCD864F1-1DE1-4194-BA80-FBF93F1976B4}" dt="2023-06-14T13:14:23.265" v="5" actId="680"/>
        <pc:sldMkLst>
          <pc:docMk/>
          <pc:sldMk cId="2950605426" sldId="331"/>
        </pc:sldMkLst>
      </pc:sldChg>
      <pc:sldChg chg="addSp delSp modSp new mod">
        <pc:chgData name="Kadthala, Sahit" userId="c8ffaf85-af6a-4f6e-912e-47b86f8dd196" providerId="ADAL" clId="{DCD864F1-1DE1-4194-BA80-FBF93F1976B4}" dt="2023-06-15T17:37:07.572" v="431" actId="20577"/>
        <pc:sldMkLst>
          <pc:docMk/>
          <pc:sldMk cId="4175943476" sldId="331"/>
        </pc:sldMkLst>
        <pc:spChg chg="del">
          <ac:chgData name="Kadthala, Sahit" userId="c8ffaf85-af6a-4f6e-912e-47b86f8dd196" providerId="ADAL" clId="{DCD864F1-1DE1-4194-BA80-FBF93F1976B4}" dt="2023-06-15T16:42:39.470" v="50" actId="931"/>
          <ac:spMkLst>
            <pc:docMk/>
            <pc:sldMk cId="4175943476" sldId="331"/>
            <ac:spMk id="2" creationId="{B364B24F-E6AE-4A04-9FDB-FFDC6476D106}"/>
          </ac:spMkLst>
        </pc:spChg>
        <pc:spChg chg="mod">
          <ac:chgData name="Kadthala, Sahit" userId="c8ffaf85-af6a-4f6e-912e-47b86f8dd196" providerId="ADAL" clId="{DCD864F1-1DE1-4194-BA80-FBF93F1976B4}" dt="2023-06-15T17:36:39.162" v="359" actId="20577"/>
          <ac:spMkLst>
            <pc:docMk/>
            <pc:sldMk cId="4175943476" sldId="331"/>
            <ac:spMk id="3" creationId="{4224789F-2F09-2B7D-5AD3-7A5B325B856A}"/>
          </ac:spMkLst>
        </pc:spChg>
        <pc:spChg chg="add mod">
          <ac:chgData name="Kadthala, Sahit" userId="c8ffaf85-af6a-4f6e-912e-47b86f8dd196" providerId="ADAL" clId="{DCD864F1-1DE1-4194-BA80-FBF93F1976B4}" dt="2023-06-15T17:37:07.572" v="431" actId="20577"/>
          <ac:spMkLst>
            <pc:docMk/>
            <pc:sldMk cId="4175943476" sldId="331"/>
            <ac:spMk id="8" creationId="{A644F086-4D8B-D31E-25E0-1926811BE63D}"/>
          </ac:spMkLst>
        </pc:spChg>
        <pc:picChg chg="add mod">
          <ac:chgData name="Kadthala, Sahit" userId="c8ffaf85-af6a-4f6e-912e-47b86f8dd196" providerId="ADAL" clId="{DCD864F1-1DE1-4194-BA80-FBF93F1976B4}" dt="2023-06-15T16:43:01.339" v="68" actId="1038"/>
          <ac:picMkLst>
            <pc:docMk/>
            <pc:sldMk cId="4175943476" sldId="331"/>
            <ac:picMk id="5" creationId="{FC2FD96C-0FA3-2CB8-4CAE-20FF632E7CB8}"/>
          </ac:picMkLst>
        </pc:picChg>
        <pc:picChg chg="add del">
          <ac:chgData name="Kadthala, Sahit" userId="c8ffaf85-af6a-4f6e-912e-47b86f8dd196" providerId="ADAL" clId="{DCD864F1-1DE1-4194-BA80-FBF93F1976B4}" dt="2023-06-15T16:43:14.299" v="70" actId="22"/>
          <ac:picMkLst>
            <pc:docMk/>
            <pc:sldMk cId="4175943476" sldId="331"/>
            <ac:picMk id="7" creationId="{652138CA-E6C6-54EF-37B6-77B57D93306A}"/>
          </ac:picMkLst>
        </pc:picChg>
      </pc:sldChg>
      <pc:sldChg chg="new del">
        <pc:chgData name="Kadthala, Sahit" userId="c8ffaf85-af6a-4f6e-912e-47b86f8dd196" providerId="ADAL" clId="{DCD864F1-1DE1-4194-BA80-FBF93F1976B4}" dt="2023-06-14T13:14:21.626" v="4" actId="680"/>
        <pc:sldMkLst>
          <pc:docMk/>
          <pc:sldMk cId="2833150675" sldId="332"/>
        </pc:sldMkLst>
      </pc:sldChg>
    </pc:docChg>
  </pc:docChgLst>
</pc:chgInfo>
</file>

<file path=ppt/comments/modernComment_126_9E18FA74.xml><?xml version="1.0" encoding="utf-8"?>
<p188:cmLst xmlns:a="http://schemas.openxmlformats.org/drawingml/2006/main" xmlns:r="http://schemas.openxmlformats.org/officeDocument/2006/relationships" xmlns:p188="http://schemas.microsoft.com/office/powerpoint/2018/8/main">
  <p188:cm id="{FBE6318D-64D1-4778-BEDB-28E6D6C54F43}" authorId="{41A44F59-89F2-6830-4488-87B97DD3F231}" status="resolved" created="2023-06-13T20:13:02.901" complete="100000">
    <ac:txMkLst xmlns:ac="http://schemas.microsoft.com/office/drawing/2013/main/command">
      <pc:docMk xmlns:pc="http://schemas.microsoft.com/office/powerpoint/2013/main/command"/>
      <pc:sldMk xmlns:pc="http://schemas.microsoft.com/office/powerpoint/2013/main/command" cId="2652437108" sldId="294"/>
      <ac:spMk id="2" creationId="{E1B602DA-542C-43A5-8BAB-A8D1C08C511F}"/>
      <ac:txMk cp="0" len="118">
        <ac:context len="404" hash="3244015617"/>
      </ac:txMk>
    </ac:txMkLst>
    <p188:pos x="1438275" y="1209675"/>
    <p188:txBody>
      <a:bodyPr/>
      <a:lstStyle/>
      <a:p>
        <a:r>
          <a:rPr lang="en-US"/>
          <a:t>This is true.  But recommend focusing on why this is important (i.e. huge spreadsheet, difficult to maintain)</a:t>
        </a:r>
      </a:p>
    </p188:txBody>
  </p188:cm>
  <p188:cm id="{B27B4771-F7A6-44CD-83E2-DD478B801479}" authorId="{41A44F59-89F2-6830-4488-87B97DD3F231}" status="resolved" created="2023-06-13T20:15:10.105" complete="100000">
    <ac:txMkLst xmlns:ac="http://schemas.microsoft.com/office/drawing/2013/main/command">
      <pc:docMk xmlns:pc="http://schemas.microsoft.com/office/powerpoint/2013/main/command"/>
      <pc:sldMk xmlns:pc="http://schemas.microsoft.com/office/powerpoint/2013/main/command" cId="2652437108" sldId="294"/>
      <ac:spMk id="2" creationId="{E1B602DA-542C-43A5-8BAB-A8D1C08C511F}"/>
      <ac:txMk cp="211" len="147">
        <ac:context len="404" hash="3244015617"/>
      </ac:txMk>
    </ac:txMkLst>
    <p188:pos x="4819650" y="3086100"/>
    <p188:txBody>
      <a:bodyPr/>
      <a:lstStyle/>
      <a:p>
        <a:r>
          <a:rPr lang="en-US"/>
          <a:t>All true, but best reasons are difficult to navigate and teach how to use.</a:t>
        </a:r>
      </a:p>
    </p188:txBody>
  </p188:cm>
  <p188:cm id="{71BED6FF-D001-4A4C-84DD-7613C53A8107}" authorId="{41A44F59-89F2-6830-4488-87B97DD3F231}" status="resolved" created="2023-06-13T20:15:30.824" complete="100000">
    <pc:sldMkLst xmlns:pc="http://schemas.microsoft.com/office/powerpoint/2013/main/command">
      <pc:docMk/>
      <pc:sldMk cId="2652437108" sldId="294"/>
    </pc:sldMkLst>
    <p188:txBody>
      <a:bodyPr/>
      <a:lstStyle/>
      <a:p>
        <a:r>
          <a:rPr lang="en-US"/>
          <a:t>Change to a "Problem" slide</a:t>
        </a:r>
      </a:p>
    </p188:txBody>
  </p188:cm>
</p188:cmLst>
</file>

<file path=ppt/comments/modernComment_13C_C7C8D276.xml><?xml version="1.0" encoding="utf-8"?>
<p188:cmLst xmlns:a="http://schemas.openxmlformats.org/drawingml/2006/main" xmlns:r="http://schemas.openxmlformats.org/officeDocument/2006/relationships" xmlns:p188="http://schemas.microsoft.com/office/powerpoint/2018/8/main">
  <p188:cm id="{A95ACE83-0564-4D1B-BEEE-E82F7C4C93E8}" authorId="{41A44F59-89F2-6830-4488-87B97DD3F231}" status="resolved" created="2023-06-13T20:20:57.266" complete="100000">
    <pc:sldMkLst xmlns:pc="http://schemas.microsoft.com/office/powerpoint/2013/main/command">
      <pc:docMk/>
      <pc:sldMk cId="3351827062" sldId="316"/>
    </pc:sldMkLst>
    <p188:txBody>
      <a:bodyPr/>
      <a:lstStyle/>
      <a:p>
        <a:r>
          <a:rPr lang="en-US"/>
          <a:t>Add a database slide (part of solution) describing its structure</a:t>
        </a:r>
      </a:p>
    </p188:txBody>
  </p188:cm>
</p188:cmLst>
</file>

<file path=ppt/comments/modernComment_13D_D422C9AC.xml><?xml version="1.0" encoding="utf-8"?>
<p188:cmLst xmlns:a="http://schemas.openxmlformats.org/drawingml/2006/main" xmlns:r="http://schemas.openxmlformats.org/officeDocument/2006/relationships" xmlns:p188="http://schemas.microsoft.com/office/powerpoint/2018/8/main">
  <p188:cm id="{BDCD85EB-BD13-425E-B010-E66A1641C94A}" authorId="{41A44F59-89F2-6830-4488-87B97DD3F231}" status="resolved" created="2023-06-13T20:06:33.006" complete="100000">
    <pc:sldMkLst xmlns:pc="http://schemas.microsoft.com/office/powerpoint/2013/main/command">
      <pc:docMk/>
      <pc:sldMk cId="3559049644" sldId="317"/>
    </pc:sldMkLst>
    <p188:replyLst>
      <p188:reply id="{87F93169-46D4-44DA-A65D-8DDCB4B47389}" authorId="{41A44F59-89F2-6830-4488-87B97DD3F231}" created="2023-06-13T20:19:04.139">
        <p188:txBody>
          <a:bodyPr/>
          <a:lstStyle/>
          <a:p>
            <a:r>
              <a:rPr lang="en-US"/>
              <a:t>Also re-order slides in a similar way</a:t>
            </a:r>
          </a:p>
        </p188:txBody>
      </p188:reply>
    </p188:replyLst>
    <p188:txBody>
      <a:bodyPr/>
      <a:lstStyle/>
      <a:p>
        <a:r>
          <a:rPr lang="en-US"/>
          <a:t>Reorder the user stories in this general way:
1st - faults
2nd - releases
3rd - export
Then under faults put:
view, create, edit, delete
search / filter
Under releases put:
Create new, mark "released" (read-only)
Then export</a:t>
        </a:r>
      </a:p>
    </p188:txBody>
  </p188:cm>
  <p188:cm id="{C3F45C75-EC63-4F8A-BCE8-B8649A75ACEF}" authorId="{41A44F59-89F2-6830-4488-87B97DD3F231}" status="resolved" created="2023-06-13T20:15:42.590" complete="100000">
    <pc:sldMkLst xmlns:pc="http://schemas.microsoft.com/office/powerpoint/2013/main/command">
      <pc:docMk/>
      <pc:sldMk cId="3559049644" sldId="317"/>
    </pc:sldMkLst>
    <p188:replyLst>
      <p188:reply id="{AA573150-4076-4125-BF88-AC931D885545}" authorId="{41A44F59-89F2-6830-4488-87B97DD3F231}" created="2023-06-13T20:19:38.624">
        <p188:txBody>
          <a:bodyPr/>
          <a:lstStyle/>
          <a:p>
            <a:r>
              <a:rPr lang="en-US"/>
              <a:t>Solution:
- Fault Management Tool
- Capabilities
&lt;user story lines go here&gt;</a:t>
            </a:r>
          </a:p>
        </p188:txBody>
      </p188:reply>
    </p188:replyLst>
    <p188:txBody>
      <a:bodyPr/>
      <a:lstStyle/>
      <a:p>
        <a:r>
          <a:rPr lang="en-US"/>
          <a:t>Change to a "Solution" slide</a:t>
        </a:r>
      </a:p>
    </p188:txBody>
  </p188:cm>
</p188:cmLst>
</file>

<file path=ppt/comments/modernComment_13F_195978FA.xml><?xml version="1.0" encoding="utf-8"?>
<p188:cmLst xmlns:a="http://schemas.openxmlformats.org/drawingml/2006/main" xmlns:r="http://schemas.openxmlformats.org/officeDocument/2006/relationships" xmlns:p188="http://schemas.microsoft.com/office/powerpoint/2018/8/main">
  <p188:cm id="{84E6ABEB-D07A-4F90-9080-5E47110062E4}" authorId="{41A44F59-89F2-6830-4488-87B97DD3F231}" status="resolved" created="2023-06-13T20:17:55.560" complete="100000">
    <pc:sldMkLst xmlns:pc="http://schemas.microsoft.com/office/powerpoint/2013/main/command">
      <pc:docMk/>
      <pc:sldMk cId="425294074" sldId="319"/>
    </pc:sldMkLst>
    <p188:txBody>
      <a:bodyPr/>
      <a:lstStyle/>
      <a:p>
        <a:r>
          <a:rPr lang="en-US"/>
          <a:t>In general the arrows seem distracting.
Recommend just pointing to things called out in the slide text, or not at all.  You can point in person if needed, but the screenshots are clear.</a:t>
        </a:r>
      </a:p>
    </p188:txBody>
  </p188:cm>
  <p188:cm id="{7EC61595-093F-4656-A196-E17608B72A72}" authorId="{41A44F59-89F2-6830-4488-87B97DD3F231}" status="resolved" created="2023-06-14T13:57:13.926" complete="100000">
    <ac:txMkLst xmlns:ac="http://schemas.microsoft.com/office/drawing/2013/main/command">
      <pc:docMk xmlns:pc="http://schemas.microsoft.com/office/powerpoint/2013/main/command"/>
      <pc:sldMk xmlns:pc="http://schemas.microsoft.com/office/powerpoint/2013/main/command" cId="425294074" sldId="319"/>
      <ac:spMk id="15" creationId="{4A3CE390-BEBC-9A55-D477-65190E061ADA}"/>
      <ac:txMk cp="0" len="21">
        <ac:context len="98" hash="2877566500"/>
      </ac:txMk>
    </ac:txMkLst>
    <p188:pos x="2609209" y="266700"/>
    <p188:txBody>
      <a:bodyPr/>
      <a:lstStyle/>
      <a:p>
        <a:r>
          <a:rPr lang="en-US"/>
          <a:t>Remove the number
If Q comes up, say "we picked 5 for now, but this can be changed later"</a:t>
        </a:r>
      </a:p>
    </p188:txBody>
  </p188:cm>
</p188:cmLst>
</file>

<file path=ppt/comments/modernComment_140_E84E8B96.xml><?xml version="1.0" encoding="utf-8"?>
<p188:cmLst xmlns:a="http://schemas.openxmlformats.org/drawingml/2006/main" xmlns:r="http://schemas.openxmlformats.org/officeDocument/2006/relationships" xmlns:p188="http://schemas.microsoft.com/office/powerpoint/2018/8/main">
  <p188:cm id="{B1C77A86-D27F-42CA-AFEF-36F4B4F4BD92}" authorId="{41A44F59-89F2-6830-4488-87B97DD3F231}" status="resolved" created="2023-06-14T13:58:11.269" complete="100000">
    <ac:txMkLst xmlns:ac="http://schemas.microsoft.com/office/drawing/2013/main/command">
      <pc:docMk xmlns:pc="http://schemas.microsoft.com/office/powerpoint/2013/main/command"/>
      <pc:sldMk xmlns:pc="http://schemas.microsoft.com/office/powerpoint/2013/main/command" cId="3897461654" sldId="320"/>
      <ac:spMk id="3" creationId="{42D194CF-D404-CDA2-3FDF-0140118A480C}"/>
      <ac:txMk cp="0" len="12">
        <ac:context len="13" hash="2711080974"/>
      </ac:txMk>
    </ac:txMkLst>
    <p188:pos x="2811510" y="225641"/>
    <p188:txBody>
      <a:bodyPr/>
      <a:lstStyle/>
      <a:p>
        <a:r>
          <a:rPr lang="en-US"/>
          <a:t>By default all fields are read-only.
Clicking Edit makes all fields enabled</a:t>
        </a:r>
      </a:p>
    </p188:txBody>
  </p188:cm>
</p188:cmLst>
</file>

<file path=ppt/comments/modernComment_141_2FE9A97F.xml><?xml version="1.0" encoding="utf-8"?>
<p188:cmLst xmlns:a="http://schemas.openxmlformats.org/drawingml/2006/main" xmlns:r="http://schemas.openxmlformats.org/officeDocument/2006/relationships" xmlns:p188="http://schemas.microsoft.com/office/powerpoint/2018/8/main">
  <p188:cm id="{4029B049-E1D2-434D-824D-C568F040AC98}" authorId="{41A44F59-89F2-6830-4488-87B97DD3F231}" status="resolved" created="2023-06-14T13:59:09.367" complete="100000">
    <ac:txMkLst xmlns:ac="http://schemas.microsoft.com/office/drawing/2013/main/command">
      <pc:docMk xmlns:pc="http://schemas.microsoft.com/office/powerpoint/2013/main/command"/>
      <pc:sldMk xmlns:pc="http://schemas.microsoft.com/office/powerpoint/2013/main/command" cId="803842431" sldId="321"/>
      <ac:spMk id="6" creationId="{FBAD8427-ED9B-B6EE-4558-04C1CD0EEB98}"/>
      <ac:txMk cp="85" len="22">
        <ac:context len="196" hash="1108984760"/>
      </ac:txMk>
    </ac:txMkLst>
    <p188:pos x="4259308" y="1431431"/>
    <p188:txBody>
      <a:bodyPr/>
      <a:lstStyle/>
      <a:p>
        <a:r>
          <a:rPr lang="en-US"/>
          <a:t>Specify if "Save" applies changes locally or to db
Or is there a local db (separate from remote db)?</a:t>
        </a:r>
      </a:p>
    </p188:txBody>
  </p188:cm>
</p188:cmLst>
</file>

<file path=ppt/comments/modernComment_142_E42E69D5.xml><?xml version="1.0" encoding="utf-8"?>
<p188:cmLst xmlns:a="http://schemas.openxmlformats.org/drawingml/2006/main" xmlns:r="http://schemas.openxmlformats.org/officeDocument/2006/relationships" xmlns:p188="http://schemas.microsoft.com/office/powerpoint/2018/8/main">
  <p188:cm id="{DC995E72-2F22-41C9-B5D6-8955D57F4BD7}" authorId="{41A44F59-89F2-6830-4488-87B97DD3F231}" status="resolved" created="2023-06-14T14:00:39.225" complete="100000">
    <ac:txMkLst xmlns:ac="http://schemas.microsoft.com/office/drawing/2013/main/command">
      <pc:docMk xmlns:pc="http://schemas.microsoft.com/office/powerpoint/2013/main/command"/>
      <pc:sldMk xmlns:pc="http://schemas.microsoft.com/office/powerpoint/2013/main/command" cId="3828246997" sldId="322"/>
      <ac:spMk id="4" creationId="{6EA63593-D975-11F3-D900-43476305C778}"/>
      <ac:txMk cp="0" len="61">
        <ac:context len="146" hash="123166975"/>
      </ac:txMk>
    </ac:txMkLst>
    <p188:pos x="3840208" y="269381"/>
    <p188:txBody>
      <a:bodyPr/>
      <a:lstStyle/>
      <a:p>
        <a:r>
          <a:rPr lang="en-US"/>
          <a:t>Mention confirmation prompt.
Are you sure you want to delete? Y/N</a:t>
        </a:r>
      </a:p>
    </p188:txBody>
  </p188:cm>
</p188:cmLst>
</file>

<file path=ppt/comments/modernComment_143_9938F89A.xml><?xml version="1.0" encoding="utf-8"?>
<p188:cmLst xmlns:a="http://schemas.openxmlformats.org/drawingml/2006/main" xmlns:r="http://schemas.openxmlformats.org/officeDocument/2006/relationships" xmlns:p188="http://schemas.microsoft.com/office/powerpoint/2018/8/main">
  <p188:cm id="{981780BF-FBA8-47E6-BDC6-D2BFFF1907B0}" authorId="{41A44F59-89F2-6830-4488-87B97DD3F231}" status="resolved" created="2023-06-14T14:00:08.150" complete="100000">
    <ac:txMkLst xmlns:ac="http://schemas.microsoft.com/office/drawing/2013/main/command">
      <pc:docMk xmlns:pc="http://schemas.microsoft.com/office/powerpoint/2013/main/command"/>
      <pc:sldMk xmlns:pc="http://schemas.microsoft.com/office/powerpoint/2013/main/command" cId="2570647706" sldId="323"/>
      <ac:spMk id="4" creationId="{D10B6788-E118-49E9-A6A4-A26A66DE6BFD}"/>
      <ac:txMk cp="0" len="29">
        <ac:context len="244" hash="1022128592"/>
      </ac:txMk>
    </ac:txMkLst>
    <p188:pos x="3821158" y="269381"/>
    <p188:replyLst>
      <p188:reply id="{DC952C7C-7534-4BBA-89DA-8AB7F208B1B9}" authorId="{C0714AE0-18F4-6780-BDC1-1E6D8A914D63}" created="2023-06-14T14:38:47.143">
        <p188:txBody>
          <a:bodyPr/>
          <a:lstStyle/>
          <a:p>
            <a:r>
              <a:rPr lang="en-US"/>
              <a:t>This is already in the slide, just not visible without presenting the slide</a:t>
            </a:r>
          </a:p>
        </p188:txBody>
      </p188:reply>
    </p188:replyLst>
    <p188:txBody>
      <a:bodyPr/>
      <a:lstStyle/>
      <a:p>
        <a:r>
          <a:rPr lang="en-US"/>
          <a:t>Mention where this button is located.
Or add screenshot of it, then with next bullet (window opens) hide the screnshot</a:t>
        </a:r>
      </a:p>
    </p188:txBody>
  </p188:cm>
</p188:cmLst>
</file>

<file path=ppt/comments/modernComment_145_D40322FF.xml><?xml version="1.0" encoding="utf-8"?>
<p188:cmLst xmlns:a="http://schemas.openxmlformats.org/drawingml/2006/main" xmlns:r="http://schemas.openxmlformats.org/officeDocument/2006/relationships" xmlns:p188="http://schemas.microsoft.com/office/powerpoint/2018/8/main">
  <p188:cm id="{33090752-8565-42E8-B010-FA523837371D}" authorId="{41A44F59-89F2-6830-4488-87B97DD3F231}" status="resolved" created="2023-06-14T14:12:31.525" complete="100000">
    <ac:txMkLst xmlns:ac="http://schemas.microsoft.com/office/drawing/2013/main/command">
      <pc:docMk xmlns:pc="http://schemas.microsoft.com/office/powerpoint/2013/main/command"/>
      <pc:sldMk xmlns:pc="http://schemas.microsoft.com/office/powerpoint/2013/main/command" cId="3556975359" sldId="325"/>
      <ac:spMk id="3" creationId="{42D194CF-D404-CDA2-3FDF-0140118A480C}"/>
      <ac:txMk cp="9" len="26">
        <ac:context len="36" hash="1465121638"/>
      </ac:txMk>
    </ac:txMkLst>
    <p188:pos x="5954760" y="225641"/>
    <p188:txBody>
      <a:bodyPr/>
      <a:lstStyle/>
      <a:p>
        <a:r>
          <a:rPr lang="en-US"/>
          <a:t>Release: Mark as "Released"</a:t>
        </a:r>
      </a:p>
    </p188:txBody>
  </p188:cm>
</p188:cmLst>
</file>

<file path=ppt/comments/modernComment_146_29D34880.xml><?xml version="1.0" encoding="utf-8"?>
<p188:cmLst xmlns:a="http://schemas.openxmlformats.org/drawingml/2006/main" xmlns:r="http://schemas.openxmlformats.org/officeDocument/2006/relationships" xmlns:p188="http://schemas.microsoft.com/office/powerpoint/2018/8/main">
  <p188:cm id="{D741CCC2-3A27-4A9B-BE92-37081BFA4692}" authorId="{41A44F59-89F2-6830-4488-87B97DD3F231}" status="resolved" created="2023-06-14T14:15:33.617" complete="100000">
    <ac:txMkLst xmlns:ac="http://schemas.microsoft.com/office/drawing/2013/main/command">
      <pc:docMk xmlns:pc="http://schemas.microsoft.com/office/powerpoint/2013/main/command"/>
      <pc:sldMk xmlns:pc="http://schemas.microsoft.com/office/powerpoint/2013/main/command" cId="701712512" sldId="326"/>
      <ac:spMk id="4" creationId="{73F719A9-E9B6-4B1D-6B1A-8D7E6E387FA5}"/>
      <ac:txMk cp="39" len="34">
        <ac:context len="329" hash="414676639"/>
      </ac:txMk>
    </ac:txMkLst>
    <p188:pos x="3240133" y="821832"/>
    <p188:txBody>
      <a:bodyPr/>
      <a:lstStyle/>
      <a:p>
        <a:r>
          <a:rPr lang="en-US"/>
          <a:t>Multiple export types</a:t>
        </a:r>
      </a:p>
    </p188:txBody>
  </p188:cm>
  <p188:cm id="{83C8F29F-F7E8-466D-8797-22CAEECE186F}" authorId="{41A44F59-89F2-6830-4488-87B97DD3F231}" status="resolved" created="2023-06-14T14:16:21.167" complete="100000">
    <ac:txMkLst xmlns:ac="http://schemas.microsoft.com/office/drawing/2013/main/command">
      <pc:docMk xmlns:pc="http://schemas.microsoft.com/office/powerpoint/2013/main/command"/>
      <pc:sldMk xmlns:pc="http://schemas.microsoft.com/office/powerpoint/2013/main/command" cId="701712512" sldId="326"/>
      <ac:spMk id="4" creationId="{73F719A9-E9B6-4B1D-6B1A-8D7E6E387FA5}"/>
      <ac:txMk cp="169">
        <ac:context len="329" hash="414676639"/>
      </ac:txMk>
    </ac:txMkLst>
    <p188:pos x="4011658" y="2936382"/>
    <p188:txBody>
      <a:bodyPr/>
      <a:lstStyle/>
      <a:p>
        <a:r>
          <a:rPr lang="en-US"/>
          <a:t>Reason this matters is potential "offline edit capability"</a:t>
        </a:r>
      </a:p>
    </p188:txBody>
  </p188:cm>
  <p188:cm id="{9F7B9267-8314-4036-84C2-6D77B0F0B93C}" authorId="{41A44F59-89F2-6830-4488-87B97DD3F231}" status="resolved" created="2023-06-14T14:17:50.024" complete="100000">
    <ac:txMkLst xmlns:ac="http://schemas.microsoft.com/office/drawing/2013/main/command">
      <pc:docMk xmlns:pc="http://schemas.microsoft.com/office/powerpoint/2013/main/command"/>
      <pc:sldMk xmlns:pc="http://schemas.microsoft.com/office/powerpoint/2013/main/command" cId="701712512" sldId="326"/>
      <ac:spMk id="4" creationId="{73F719A9-E9B6-4B1D-6B1A-8D7E6E387FA5}"/>
      <ac:txMk cp="155" len="1">
        <ac:context len="329" hash="414676639"/>
      </ac:txMk>
    </ac:txMkLst>
    <p188:pos x="3592558" y="2317257"/>
    <p188:txBody>
      <a:bodyPr/>
      <a:lstStyle/>
      <a:p>
        <a:r>
          <a:rPr lang="en-US"/>
          <a:t>Export types:
- CSV
-- All fault info
-- Supports diff with external tool (e.g. BeyondCompare)
- WCA Guidebook
- Source Files
-- VLC FaultConst.h
-- DSD FaultStringLib.h/cpp</a:t>
        </a:r>
      </a:p>
    </p188:txBody>
  </p188:cm>
</p188:cmLst>
</file>

<file path=ppt/comments/modernComment_147_7E8BEDD9.xml><?xml version="1.0" encoding="utf-8"?>
<p188:cmLst xmlns:a="http://schemas.openxmlformats.org/drawingml/2006/main" xmlns:r="http://schemas.openxmlformats.org/officeDocument/2006/relationships" xmlns:p188="http://schemas.microsoft.com/office/powerpoint/2018/8/main">
  <p188:cm id="{D5FF47ED-6CFE-4179-B2FC-F6C13F7CE5FB}" authorId="{41A44F59-89F2-6830-4488-87B97DD3F231}" status="resolved" created="2023-06-14T14:13:08.750" complete="100000">
    <ac:txMkLst xmlns:ac="http://schemas.microsoft.com/office/drawing/2013/main/command">
      <pc:docMk xmlns:pc="http://schemas.microsoft.com/office/powerpoint/2013/main/command"/>
      <pc:sldMk xmlns:pc="http://schemas.microsoft.com/office/powerpoint/2013/main/command" cId="2123099609" sldId="327"/>
      <ac:spMk id="3" creationId="{42D194CF-D404-CDA2-3FDF-0140118A480C}"/>
      <ac:txMk cp="9" len="18">
        <ac:context len="28" hash="3024520039"/>
      </ac:txMk>
    </ac:txMkLst>
    <p188:pos x="4268835" y="225641"/>
    <p188:txBody>
      <a:bodyPr/>
      <a:lstStyle/>
      <a:p>
        <a:r>
          <a:rPr lang="en-US"/>
          <a:t>Release: Create New Release</a:t>
        </a:r>
      </a:p>
    </p188:txBody>
  </p188:cm>
  <p188:cm id="{4FA5EA04-D314-4265-880D-A6AFA77E4563}" authorId="{41A44F59-89F2-6830-4488-87B97DD3F231}" status="resolved" created="2023-06-14T14:14:12.229" complete="100000">
    <pc:sldMkLst xmlns:pc="http://schemas.microsoft.com/office/powerpoint/2013/main/command">
      <pc:docMk/>
      <pc:sldMk cId="2123099609" sldId="327"/>
    </pc:sldMkLst>
    <p188:txBody>
      <a:bodyPr/>
      <a:lstStyle/>
      <a:p>
        <a:r>
          <a:rPr lang="en-US"/>
          <a:t>Make this the first Release type slide.
Create would logically come before Mark as Released or Emergency Edit</a:t>
        </a:r>
      </a:p>
    </p188:txBody>
  </p188:cm>
  <p188:cm id="{F3EB1987-8F6A-41CD-959B-6CA05F137120}" authorId="{41A44F59-89F2-6830-4488-87B97DD3F231}" status="resolved" created="2023-06-14T14:14:50.110" complete="100000">
    <ac:txMkLst xmlns:ac="http://schemas.microsoft.com/office/drawing/2013/main/command">
      <pc:docMk xmlns:pc="http://schemas.microsoft.com/office/powerpoint/2013/main/command"/>
      <pc:sldMk xmlns:pc="http://schemas.microsoft.com/office/powerpoint/2013/main/command" cId="2123099609" sldId="327"/>
      <ac:spMk id="4" creationId="{E1C3FF63-61D7-6E37-FA05-16DBEB8E235A}"/>
      <ac:txMk cp="144">
        <ac:context len="259" hash="3330208627"/>
      </ac:txMk>
    </ac:txMkLst>
    <p188:pos x="3687808" y="1498107"/>
    <p188:txBody>
      <a:bodyPr/>
      <a:lstStyle/>
      <a:p>
        <a:r>
          <a:rPr lang="en-US"/>
          <a:t>Separate bullets</a:t>
        </a:r>
      </a:p>
    </p188:txBody>
  </p188:cm>
</p188:cmLst>
</file>

<file path=ppt/comments/modernComment_148_BA01DF32.xml><?xml version="1.0" encoding="utf-8"?>
<p188:cmLst xmlns:a="http://schemas.openxmlformats.org/drawingml/2006/main" xmlns:r="http://schemas.openxmlformats.org/officeDocument/2006/relationships" xmlns:p188="http://schemas.microsoft.com/office/powerpoint/2018/8/main">
  <p188:cm id="{30266636-B62D-479C-BA13-E64901ECAB2E}" authorId="{41A44F59-89F2-6830-4488-87B97DD3F231}" status="resolved" created="2023-06-14T13:54:12.288" complete="100000">
    <ac:txMkLst xmlns:ac="http://schemas.microsoft.com/office/drawing/2013/main/command">
      <pc:docMk xmlns:pc="http://schemas.microsoft.com/office/powerpoint/2013/main/command"/>
      <pc:sldMk xmlns:pc="http://schemas.microsoft.com/office/powerpoint/2013/main/command" cId="3120684850" sldId="328"/>
      <ac:spMk id="4" creationId="{CA1CFEEB-1DFD-3216-25E7-7367ADD10BA6}"/>
      <ac:txMk cp="33" len="29">
        <ac:context len="211" hash="2495723780"/>
      </ac:txMk>
    </ac:txMkLst>
    <p188:pos x="3106783" y="545606"/>
    <p188:replyLst>
      <p188:reply id="{DD3EA62E-156B-4CE8-BD7A-5758ED91F5A3}" authorId="{41A44F59-89F2-6830-4488-87B97DD3F231}" created="2023-06-14T13:55:55.613">
        <p188:txBody>
          <a:bodyPr/>
          <a:lstStyle/>
          <a:p>
            <a:r>
              <a:rPr lang="en-US"/>
              <a:t>i.e. describe what these views are for here</a:t>
            </a:r>
          </a:p>
        </p188:txBody>
      </p188:reply>
    </p188:replyLst>
    <p188:txBody>
      <a:bodyPr/>
      <a:lstStyle/>
      <a:p>
        <a:r>
          <a:rPr lang="en-US"/>
          <a:t>Default view = all fields
SW view = SW-specific fields
SYS view = SYS-specific fields</a:t>
        </a:r>
      </a:p>
    </p188:txBody>
  </p188:cm>
  <p188:cm id="{4FECA2D9-868B-4CA5-AA83-508E90C11FF9}" authorId="{41A44F59-89F2-6830-4488-87B97DD3F231}" status="resolved" created="2023-06-14T13:56:20.185" complete="100000">
    <ac:txMkLst xmlns:ac="http://schemas.microsoft.com/office/drawing/2013/main/command">
      <pc:docMk xmlns:pc="http://schemas.microsoft.com/office/powerpoint/2013/main/command"/>
      <pc:sldMk xmlns:pc="http://schemas.microsoft.com/office/powerpoint/2013/main/command" cId="3120684850" sldId="328"/>
      <ac:spMk id="4" creationId="{CA1CFEEB-1DFD-3216-25E7-7367ADD10BA6}"/>
      <ac:txMk cp="63" len="1">
        <ac:context len="211" hash="2495723780"/>
      </ac:txMk>
    </ac:txMkLst>
    <p188:pos x="4287883" y="802781"/>
    <p188:txBody>
      <a:bodyPr/>
      <a:lstStyle/>
      <a:p>
        <a:r>
          <a:rPr lang="en-US"/>
          <a:t>Shows/hides fault attributes</a:t>
        </a:r>
      </a:p>
    </p188:txBody>
  </p188:cm>
  <p188:cm id="{895DEA89-B9CA-4637-9B86-5DC17F89C8EA}" authorId="{41A44F59-89F2-6830-4488-87B97DD3F231}" status="resolved" created="2023-06-14T14:23:30.516" complete="100000">
    <pc:sldMkLst xmlns:pc="http://schemas.microsoft.com/office/powerpoint/2013/main/command">
      <pc:docMk/>
      <pc:sldMk cId="3120684850" sldId="328"/>
    </pc:sldMkLst>
    <p188:txBody>
      <a:bodyPr/>
      <a:lstStyle/>
      <a:p>
        <a:r>
          <a:rPr lang="en-US"/>
          <a:t>Probably need to add a View &gt; All option.
That way you can go back to all fault info (as opposed to being locked into SW or SYS view)</a:t>
        </a:r>
      </a:p>
    </p188:txBody>
  </p188:cm>
</p188:cmLst>
</file>

<file path=ppt/comments/modernComment_149_8708839B.xml><?xml version="1.0" encoding="utf-8"?>
<p188:cmLst xmlns:a="http://schemas.openxmlformats.org/drawingml/2006/main" xmlns:r="http://schemas.openxmlformats.org/officeDocument/2006/relationships" xmlns:p188="http://schemas.microsoft.com/office/powerpoint/2018/8/main">
  <p188:cm id="{389B0374-376A-4B81-940F-74AA747E775E}" authorId="{41A44F59-89F2-6830-4488-87B97DD3F231}" status="resolved" created="2023-06-14T14:12:46.605" complete="100000">
    <ac:txMkLst xmlns:ac="http://schemas.microsoft.com/office/drawing/2013/main/command">
      <pc:docMk xmlns:pc="http://schemas.microsoft.com/office/powerpoint/2013/main/command"/>
      <pc:sldMk xmlns:pc="http://schemas.microsoft.com/office/powerpoint/2013/main/command" cId="2265482139" sldId="329"/>
      <ac:spMk id="3" creationId="{3DAE0304-BB5A-FC6B-A44C-0F705076C6A8}"/>
      <ac:txMk cp="9" len="14">
        <ac:context len="24" hash="3713171021"/>
      </ac:txMk>
    </ac:txMkLst>
    <p188:pos x="3430635" y="225641"/>
    <p188:txBody>
      <a:bodyPr/>
      <a:lstStyle/>
      <a:p>
        <a:r>
          <a:rPr lang="en-US"/>
          <a:t>Release: Emergency Edit</a:t>
        </a:r>
      </a:p>
    </p188:txBody>
  </p188:cm>
</p188:cmLst>
</file>

<file path=ppt/comments/modernComment_14A_7FEE8DB3.xml><?xml version="1.0" encoding="utf-8"?>
<p188:cmLst xmlns:a="http://schemas.openxmlformats.org/drawingml/2006/main" xmlns:r="http://schemas.openxmlformats.org/officeDocument/2006/relationships" xmlns:p188="http://schemas.microsoft.com/office/powerpoint/2018/8/main">
  <p188:cm id="{43BEAB4D-9DEE-489E-8391-76FDEACECDD6}" authorId="{41A44F59-89F2-6830-4488-87B97DD3F231}" status="resolved" created="2023-06-14T14:18:17.331" complete="100000">
    <ac:txMkLst xmlns:ac="http://schemas.microsoft.com/office/drawing/2013/main/command">
      <pc:docMk xmlns:pc="http://schemas.microsoft.com/office/powerpoint/2013/main/command"/>
      <pc:sldMk xmlns:pc="http://schemas.microsoft.com/office/powerpoint/2013/main/command" cId="2146340275" sldId="330"/>
      <ac:spMk id="4" creationId="{73F719A9-E9B6-4B1D-6B1A-8D7E6E387FA5}"/>
      <ac:txMk cp="36" len="1">
        <ac:context len="240" hash="4198327717"/>
      </ac:txMk>
    </ac:txMkLst>
    <p188:pos x="3363958" y="888507"/>
    <p188:replyLst>
      <p188:reply id="{31DAD7DD-292A-4359-A207-7FA7551942BF}" authorId="{41A44F59-89F2-6830-4488-87B97DD3F231}" created="2023-06-14T14:18:32.108">
        <p188:txBody>
          <a:bodyPr/>
          <a:lstStyle/>
          <a:p>
            <a:r>
              <a:rPr lang="en-US"/>
              <a:t>NW connection, online connection, or offline use</a:t>
            </a:r>
          </a:p>
        </p188:txBody>
      </p188:reply>
    </p188:replyLst>
    <p188:txBody>
      <a:bodyPr/>
      <a:lstStyle/>
      <a:p>
        <a:r>
          <a:rPr lang="en-US"/>
          <a:t>Unclear what this means</a:t>
        </a:r>
      </a:p>
    </p188:txBody>
  </p188:cm>
  <p188:cm id="{DE3B6195-7730-4744-A7C8-71E7AF7E5E96}" authorId="{41A44F59-89F2-6830-4488-87B97DD3F231}" status="resolved" created="2023-06-14T14:19:54.235" complete="100000">
    <ac:txMkLst xmlns:ac="http://schemas.microsoft.com/office/drawing/2013/main/command">
      <pc:docMk xmlns:pc="http://schemas.microsoft.com/office/powerpoint/2013/main/command"/>
      <pc:sldMk xmlns:pc="http://schemas.microsoft.com/office/powerpoint/2013/main/command" cId="2146340275" sldId="330"/>
      <ac:spMk id="4" creationId="{73F719A9-E9B6-4B1D-6B1A-8D7E6E387FA5}"/>
      <ac:txMk cp="65" len="53">
        <ac:context len="240" hash="4198327717"/>
      </ac:txMk>
    </ac:txMkLst>
    <p188:pos x="3964033" y="1221882"/>
    <p188:txBody>
      <a:bodyPr/>
      <a:lstStyle/>
      <a:p>
        <a:r>
          <a:rPr lang="en-US"/>
          <a:t>Give high-level bulleted list of tables example
- Releases
-- Release number, edit status
- 0.0.1
-- All faults in release 0.0.1
- 0.0.2
-- All faults in release 0.0.2
- 0.0.N….</a:t>
        </a:r>
      </a:p>
    </p188:txBody>
  </p188:cm>
  <p188:cm id="{81476DB7-41CF-48F6-96D5-08EFC6C3B928}" authorId="{41A44F59-89F2-6830-4488-87B97DD3F231}" status="resolved" created="2023-06-14T14:20:28.205" complete="100000">
    <ac:deMkLst xmlns:ac="http://schemas.microsoft.com/office/drawing/2013/main/command">
      <pc:docMk xmlns:pc="http://schemas.microsoft.com/office/powerpoint/2013/main/command"/>
      <pc:sldMk xmlns:pc="http://schemas.microsoft.com/office/powerpoint/2013/main/command" cId="2146340275" sldId="330"/>
      <ac:picMk id="7" creationId="{1A240501-6547-C2BF-1EF6-949DA2AD6AF2}"/>
    </ac:deMkLst>
    <p188:txBody>
      <a:bodyPr/>
      <a:lstStyle/>
      <a:p>
        <a:r>
          <a:rPr lang="en-US"/>
          <a:t>OK with keeping this screenshot in.
If you run out of space, not critical to keep</a:t>
        </a:r>
      </a:p>
    </p188:txBody>
  </p188:cm>
  <p188:cm id="{BD6DFC4D-E6C2-4594-A411-51DAF7545B4F}" authorId="{41A44F59-89F2-6830-4488-87B97DD3F231}" status="resolved" created="2023-06-14T14:20:50.119" complete="100000">
    <ac:deMkLst xmlns:ac="http://schemas.microsoft.com/office/drawing/2013/main/command">
      <pc:docMk xmlns:pc="http://schemas.microsoft.com/office/powerpoint/2013/main/command"/>
      <pc:sldMk xmlns:pc="http://schemas.microsoft.com/office/powerpoint/2013/main/command" cId="2146340275" sldId="330"/>
      <ac:picMk id="11" creationId="{8159CCA4-89CF-1F2B-553F-E4B235967488}"/>
    </ac:deMkLst>
    <p188:txBody>
      <a:bodyPr/>
      <a:lstStyle/>
      <a:p>
        <a:r>
          <a:rPr lang="en-US"/>
          <a:t>Might be able to replace with the bulleted list of tables / descriptions in earlier comment this slide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95095CE-80D5-48E3-96C3-ACE81580A8D0}" type="datetimeFigureOut">
              <a:rPr lang="en-US" smtClean="0"/>
              <a:t>6/20/2023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2861BB39-6F44-40F3-AC33-9E7D087E2C70}" type="slidenum">
              <a:rPr lang="en-US" smtClean="0"/>
              <a:t>‹#›</a:t>
            </a:fld>
            <a:endParaRPr lang="en-US"/>
          </a:p>
        </p:txBody>
      </p:sp>
    </p:spTree>
    <p:extLst>
      <p:ext uri="{BB962C8B-B14F-4D97-AF65-F5344CB8AC3E}">
        <p14:creationId xmlns:p14="http://schemas.microsoft.com/office/powerpoint/2010/main" val="43305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61BB39-6F44-40F3-AC33-9E7D087E2C70}" type="slidenum">
              <a:rPr lang="en-US" smtClean="0"/>
              <a:t>6</a:t>
            </a:fld>
            <a:endParaRPr lang="en-US"/>
          </a:p>
        </p:txBody>
      </p:sp>
    </p:spTree>
    <p:extLst>
      <p:ext uri="{BB962C8B-B14F-4D97-AF65-F5344CB8AC3E}">
        <p14:creationId xmlns:p14="http://schemas.microsoft.com/office/powerpoint/2010/main" val="1750417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61BB39-6F44-40F3-AC33-9E7D087E2C70}" type="slidenum">
              <a:rPr lang="en-US" smtClean="0"/>
              <a:t>15</a:t>
            </a:fld>
            <a:endParaRPr lang="en-US"/>
          </a:p>
        </p:txBody>
      </p:sp>
    </p:spTree>
    <p:extLst>
      <p:ext uri="{BB962C8B-B14F-4D97-AF65-F5344CB8AC3E}">
        <p14:creationId xmlns:p14="http://schemas.microsoft.com/office/powerpoint/2010/main" val="4328232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tiff"/><Relationship Id="rId4" Type="http://schemas.openxmlformats.org/officeDocument/2006/relationships/image" Target="../media/image3.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rp Title Slide (oran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1345A4-A35C-F945-83A7-3B40A7C1EDA9}"/>
              </a:ext>
            </a:extLst>
          </p:cNvPr>
          <p:cNvSpPr/>
          <p:nvPr/>
        </p:nvSpPr>
        <p:spPr>
          <a:xfrm>
            <a:off x="6096000" y="1"/>
            <a:ext cx="6096000" cy="62463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4" rIns="51449" bIns="25724" numCol="1" spcCol="0" rtlCol="0" fromWordArt="0" anchor="ctr" anchorCtr="0" forceAA="0" compatLnSpc="1">
            <a:prstTxWarp prst="textNoShape">
              <a:avLst/>
            </a:prstTxWarp>
            <a:noAutofit/>
          </a:bodyPr>
          <a:lstStyle/>
          <a:p>
            <a:pPr algn="ctr"/>
            <a:endParaRPr lang="en-US" sz="1013"/>
          </a:p>
        </p:txBody>
      </p:sp>
      <p:sp>
        <p:nvSpPr>
          <p:cNvPr id="2" name="Title 1"/>
          <p:cNvSpPr>
            <a:spLocks noGrp="1"/>
          </p:cNvSpPr>
          <p:nvPr>
            <p:ph type="ctrTitle"/>
          </p:nvPr>
        </p:nvSpPr>
        <p:spPr>
          <a:xfrm>
            <a:off x="6621524" y="0"/>
            <a:ext cx="5085849" cy="4324998"/>
          </a:xfrm>
          <a:noFill/>
        </p:spPr>
        <p:txBody>
          <a:bodyPr wrap="square" lIns="91440" tIns="1371600" bIns="45720" anchor="b">
            <a:noAutofit/>
          </a:bodyPr>
          <a:lstStyle>
            <a:lvl1pPr marL="0" algn="l" defTabSz="514466" rtl="0" eaLnBrk="1" latinLnBrk="0" hangingPunct="1">
              <a:lnSpc>
                <a:spcPct val="85000"/>
              </a:lnSpc>
              <a:defRPr lang="en-US" sz="3038" kern="1200" cap="all" baseline="0" dirty="0">
                <a:solidFill>
                  <a:schemeClr val="bg1"/>
                </a:solidFill>
                <a:latin typeface="+mj-lt"/>
                <a:ea typeface="+mn-ea"/>
                <a:cs typeface="+mn-cs"/>
              </a:defRPr>
            </a:lvl1pPr>
          </a:lstStyle>
          <a:p>
            <a:r>
              <a:rPr lang="en-US"/>
              <a:t>Click to edit Master title style</a:t>
            </a:r>
          </a:p>
        </p:txBody>
      </p:sp>
      <p:sp>
        <p:nvSpPr>
          <p:cNvPr id="5" name="Text Placeholder 4"/>
          <p:cNvSpPr>
            <a:spLocks noGrp="1"/>
          </p:cNvSpPr>
          <p:nvPr>
            <p:ph type="body" sz="quarter" idx="18"/>
          </p:nvPr>
        </p:nvSpPr>
        <p:spPr>
          <a:xfrm>
            <a:off x="6621520" y="4873034"/>
            <a:ext cx="5085851" cy="775405"/>
          </a:xfrm>
          <a:prstGeom prst="rect">
            <a:avLst/>
          </a:prstGeom>
        </p:spPr>
        <p:txBody>
          <a:bodyPr wrap="square" anchor="b">
            <a:spAutoFit/>
          </a:bodyPr>
          <a:lstStyle>
            <a:lvl1pPr marL="0" indent="0">
              <a:lnSpc>
                <a:spcPct val="100000"/>
              </a:lnSpc>
              <a:spcBef>
                <a:spcPts val="0"/>
              </a:spcBef>
              <a:spcAft>
                <a:spcPts val="338"/>
              </a:spcAft>
              <a:buNone/>
              <a:defRPr sz="1801" b="0" cap="none" baseline="0">
                <a:solidFill>
                  <a:schemeClr val="accent2"/>
                </a:solidFill>
                <a:latin typeface="+mn-lt"/>
              </a:defRPr>
            </a:lvl1pPr>
            <a:lvl2pPr marL="1787" indent="0">
              <a:lnSpc>
                <a:spcPct val="100000"/>
              </a:lnSpc>
              <a:spcBef>
                <a:spcPts val="0"/>
              </a:spcBef>
              <a:spcAft>
                <a:spcPts val="338"/>
              </a:spcAft>
              <a:buNone/>
              <a:defRPr sz="1125" cap="all" baseline="0">
                <a:solidFill>
                  <a:schemeClr val="bg1"/>
                </a:solidFill>
                <a:latin typeface="+mn-lt"/>
              </a:defRPr>
            </a:lvl2pPr>
            <a:lvl3pPr marL="0" indent="0">
              <a:lnSpc>
                <a:spcPct val="100000"/>
              </a:lnSpc>
              <a:spcBef>
                <a:spcPts val="0"/>
              </a:spcBef>
              <a:spcAft>
                <a:spcPts val="338"/>
              </a:spcAft>
              <a:buNone/>
              <a:defRPr sz="1013" cap="all" baseline="0">
                <a:solidFill>
                  <a:schemeClr val="accent4"/>
                </a:solidFill>
                <a:latin typeface="+mn-lt"/>
              </a:defRPr>
            </a:lvl3pPr>
            <a:lvl4pPr marL="0" indent="0">
              <a:lnSpc>
                <a:spcPct val="100000"/>
              </a:lnSpc>
              <a:spcBef>
                <a:spcPts val="0"/>
              </a:spcBef>
              <a:buNone/>
              <a:defRPr sz="1350" cap="all" baseline="0"/>
            </a:lvl4pPr>
            <a:lvl5pPr marL="0" indent="0">
              <a:lnSpc>
                <a:spcPct val="100000"/>
              </a:lnSpc>
              <a:spcBef>
                <a:spcPts val="0"/>
              </a:spcBef>
              <a:buNone/>
              <a:defRPr sz="1350" cap="all" baseline="0"/>
            </a:lvl5pPr>
          </a:lstStyle>
          <a:p>
            <a:pPr lvl="0"/>
            <a:r>
              <a:rPr lang="en-US"/>
              <a:t>Click to edit Master text styles</a:t>
            </a:r>
          </a:p>
          <a:p>
            <a:pPr lvl="1"/>
            <a:r>
              <a:rPr lang="en-US"/>
              <a:t>Second level</a:t>
            </a:r>
          </a:p>
          <a:p>
            <a:pPr lvl="2"/>
            <a:r>
              <a:rPr lang="en-US"/>
              <a:t>Third level</a:t>
            </a:r>
          </a:p>
        </p:txBody>
      </p:sp>
      <p:sp>
        <p:nvSpPr>
          <p:cNvPr id="16" name="Rectangle 15">
            <a:extLst>
              <a:ext uri="{FF2B5EF4-FFF2-40B4-BE49-F238E27FC236}">
                <a16:creationId xmlns:a16="http://schemas.microsoft.com/office/drawing/2014/main" id="{81D487AF-2EB3-8044-A461-2B8577CF1BE6}"/>
              </a:ext>
            </a:extLst>
          </p:cNvPr>
          <p:cNvSpPr/>
          <p:nvPr/>
        </p:nvSpPr>
        <p:spPr>
          <a:xfrm>
            <a:off x="2414381" y="6532713"/>
            <a:ext cx="6591015" cy="165045"/>
          </a:xfrm>
          <a:prstGeom prst="rect">
            <a:avLst/>
          </a:prstGeom>
        </p:spPr>
        <p:txBody>
          <a:bodyPr wrap="square">
            <a:spAutoFit/>
          </a:bodyPr>
          <a:lstStyle/>
          <a:p>
            <a:pPr marL="0" algn="ctr" defTabSz="514466" rtl="0" eaLnBrk="1" latinLnBrk="0" hangingPunct="1">
              <a:lnSpc>
                <a:spcPct val="90000"/>
              </a:lnSpc>
            </a:pPr>
            <a:r>
              <a:rPr lang="en-US" sz="525" b="0" kern="1200">
                <a:solidFill>
                  <a:schemeClr val="accent4"/>
                </a:solidFill>
                <a:latin typeface="+mn-lt"/>
                <a:ea typeface="+mn-ea"/>
                <a:cs typeface="+mn-cs"/>
              </a:rPr>
              <a:t>© 2021 Textron Systems Corporation, Overwatch Systems, Ltd., </a:t>
            </a:r>
            <a:r>
              <a:rPr lang="en-US" sz="525" b="0" kern="1200" err="1">
                <a:solidFill>
                  <a:schemeClr val="accent4"/>
                </a:solidFill>
                <a:latin typeface="+mn-lt"/>
                <a:ea typeface="+mn-ea"/>
                <a:cs typeface="+mn-cs"/>
              </a:rPr>
              <a:t>Avco</a:t>
            </a:r>
            <a:r>
              <a:rPr lang="en-US" sz="525" b="0" kern="1200">
                <a:solidFill>
                  <a:schemeClr val="accent4"/>
                </a:solidFill>
                <a:latin typeface="+mn-lt"/>
                <a:ea typeface="+mn-ea"/>
                <a:cs typeface="+mn-cs"/>
              </a:rPr>
              <a:t> Corporation, Howe &amp; Howe, Inc., Airborne Tactical Advantage Company, Textron Systems Australia Pty Ltd. and TRU Simulation+ Training, Inc.</a:t>
            </a:r>
          </a:p>
        </p:txBody>
      </p:sp>
      <p:grpSp>
        <p:nvGrpSpPr>
          <p:cNvPr id="17" name="Group 16">
            <a:extLst>
              <a:ext uri="{FF2B5EF4-FFF2-40B4-BE49-F238E27FC236}">
                <a16:creationId xmlns:a16="http://schemas.microsoft.com/office/drawing/2014/main" id="{B0E9D944-B5CC-495F-81AB-516CB73CB02A}"/>
              </a:ext>
            </a:extLst>
          </p:cNvPr>
          <p:cNvGrpSpPr/>
          <p:nvPr/>
        </p:nvGrpSpPr>
        <p:grpSpPr>
          <a:xfrm>
            <a:off x="-1771290" y="-358703"/>
            <a:ext cx="7867291" cy="7021816"/>
            <a:chOff x="5665679" y="3209040"/>
            <a:chExt cx="3205439" cy="3880440"/>
          </a:xfrm>
          <a:effectLst>
            <a:outerShdw blurRad="50800" dist="50800" dir="5400000" sx="82000" sy="82000" algn="ctr" rotWithShape="0">
              <a:srgbClr val="000000">
                <a:alpha val="17000"/>
              </a:srgbClr>
            </a:outerShdw>
          </a:effectLst>
        </p:grpSpPr>
        <p:sp>
          <p:nvSpPr>
            <p:cNvPr id="18" name="Freeform 9">
              <a:extLst>
                <a:ext uri="{FF2B5EF4-FFF2-40B4-BE49-F238E27FC236}">
                  <a16:creationId xmlns:a16="http://schemas.microsoft.com/office/drawing/2014/main" id="{5D8E168B-CAF2-44B4-BECB-8155C537E33C}"/>
                </a:ext>
              </a:extLst>
            </p:cNvPr>
            <p:cNvSpPr/>
            <p:nvPr/>
          </p:nvSpPr>
          <p:spPr>
            <a:xfrm>
              <a:off x="5834520" y="5199840"/>
              <a:ext cx="1405800" cy="1619640"/>
            </a:xfrm>
            <a:custGeom>
              <a:avLst/>
              <a:gdLst/>
              <a:ahLst/>
              <a:cxnLst>
                <a:cxn ang="3cd4">
                  <a:pos x="hc" y="t"/>
                </a:cxn>
                <a:cxn ang="cd2">
                  <a:pos x="l" y="vc"/>
                </a:cxn>
                <a:cxn ang="cd4">
                  <a:pos x="hc" y="b"/>
                </a:cxn>
                <a:cxn ang="0">
                  <a:pos x="r" y="vc"/>
                </a:cxn>
              </a:cxnLst>
              <a:rect l="l" t="t" r="r" b="b"/>
              <a:pathLst>
                <a:path w="3906" h="4500">
                  <a:moveTo>
                    <a:pt x="3906" y="0"/>
                  </a:moveTo>
                  <a:lnTo>
                    <a:pt x="3906" y="4500"/>
                  </a:lnTo>
                  <a:lnTo>
                    <a:pt x="0"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19" name="Freeform 10">
              <a:extLst>
                <a:ext uri="{FF2B5EF4-FFF2-40B4-BE49-F238E27FC236}">
                  <a16:creationId xmlns:a16="http://schemas.microsoft.com/office/drawing/2014/main" id="{9823C8C9-BF54-46E9-95C8-C758AAD6CFCC}"/>
                </a:ext>
              </a:extLst>
            </p:cNvPr>
            <p:cNvSpPr/>
            <p:nvPr/>
          </p:nvSpPr>
          <p:spPr>
            <a:xfrm>
              <a:off x="7476479" y="5469840"/>
              <a:ext cx="1394639" cy="1619640"/>
            </a:xfrm>
            <a:custGeom>
              <a:avLst/>
              <a:gdLst/>
              <a:ahLst/>
              <a:cxnLst>
                <a:cxn ang="3cd4">
                  <a:pos x="hc" y="t"/>
                </a:cxn>
                <a:cxn ang="cd2">
                  <a:pos x="l" y="vc"/>
                </a:cxn>
                <a:cxn ang="cd4">
                  <a:pos x="hc" y="b"/>
                </a:cxn>
                <a:cxn ang="0">
                  <a:pos x="r" y="vc"/>
                </a:cxn>
              </a:cxnLst>
              <a:rect l="l" t="t" r="r" b="b"/>
              <a:pathLst>
                <a:path w="3875" h="4500">
                  <a:moveTo>
                    <a:pt x="0" y="0"/>
                  </a:moveTo>
                  <a:lnTo>
                    <a:pt x="0" y="4500"/>
                  </a:lnTo>
                  <a:lnTo>
                    <a:pt x="3875"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20" name="Freeform 11">
              <a:extLst>
                <a:ext uri="{FF2B5EF4-FFF2-40B4-BE49-F238E27FC236}">
                  <a16:creationId xmlns:a16="http://schemas.microsoft.com/office/drawing/2014/main" id="{C06BA73D-24C2-422D-876A-D402DE5C3BB6}"/>
                </a:ext>
              </a:extLst>
            </p:cNvPr>
            <p:cNvSpPr/>
            <p:nvPr/>
          </p:nvSpPr>
          <p:spPr>
            <a:xfrm>
              <a:off x="7308000" y="4277520"/>
              <a:ext cx="1405800" cy="1630800"/>
            </a:xfrm>
            <a:custGeom>
              <a:avLst/>
              <a:gdLst/>
              <a:ahLst/>
              <a:cxnLst>
                <a:cxn ang="3cd4">
                  <a:pos x="hc" y="t"/>
                </a:cxn>
                <a:cxn ang="cd2">
                  <a:pos x="l" y="vc"/>
                </a:cxn>
                <a:cxn ang="cd4">
                  <a:pos x="hc" y="b"/>
                </a:cxn>
                <a:cxn ang="0">
                  <a:pos x="r" y="vc"/>
                </a:cxn>
              </a:cxnLst>
              <a:rect l="l" t="t" r="r" b="b"/>
              <a:pathLst>
                <a:path w="3906" h="4531">
                  <a:moveTo>
                    <a:pt x="0" y="2250"/>
                  </a:moveTo>
                  <a:lnTo>
                    <a:pt x="3906" y="4531"/>
                  </a:lnTo>
                  <a:lnTo>
                    <a:pt x="3906" y="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21" name="Freeform 12">
              <a:extLst>
                <a:ext uri="{FF2B5EF4-FFF2-40B4-BE49-F238E27FC236}">
                  <a16:creationId xmlns:a16="http://schemas.microsoft.com/office/drawing/2014/main" id="{7F7253BE-38E8-474C-B6A9-821ECCB6B109}"/>
                </a:ext>
              </a:extLst>
            </p:cNvPr>
            <p:cNvSpPr/>
            <p:nvPr/>
          </p:nvSpPr>
          <p:spPr>
            <a:xfrm>
              <a:off x="7398000" y="3209040"/>
              <a:ext cx="1394639" cy="1619640"/>
            </a:xfrm>
            <a:custGeom>
              <a:avLst/>
              <a:gdLst/>
              <a:ahLst/>
              <a:cxnLst>
                <a:cxn ang="3cd4">
                  <a:pos x="hc" y="t"/>
                </a:cxn>
                <a:cxn ang="cd2">
                  <a:pos x="l" y="vc"/>
                </a:cxn>
                <a:cxn ang="cd4">
                  <a:pos x="hc" y="b"/>
                </a:cxn>
                <a:cxn ang="0">
                  <a:pos x="r" y="vc"/>
                </a:cxn>
              </a:cxnLst>
              <a:rect l="l" t="t" r="r" b="b"/>
              <a:pathLst>
                <a:path w="3875" h="4500">
                  <a:moveTo>
                    <a:pt x="0" y="4500"/>
                  </a:moveTo>
                  <a:lnTo>
                    <a:pt x="0" y="0"/>
                  </a:lnTo>
                  <a:lnTo>
                    <a:pt x="3875"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22" name="Freeform 13">
              <a:extLst>
                <a:ext uri="{FF2B5EF4-FFF2-40B4-BE49-F238E27FC236}">
                  <a16:creationId xmlns:a16="http://schemas.microsoft.com/office/drawing/2014/main" id="{CD4C24F8-59B3-43BF-B382-7CD4972E84FC}"/>
                </a:ext>
              </a:extLst>
            </p:cNvPr>
            <p:cNvSpPr/>
            <p:nvPr/>
          </p:nvSpPr>
          <p:spPr>
            <a:xfrm>
              <a:off x="5856839" y="3377520"/>
              <a:ext cx="1406160" cy="1619640"/>
            </a:xfrm>
            <a:custGeom>
              <a:avLst/>
              <a:gdLst/>
              <a:ahLst/>
              <a:cxnLst>
                <a:cxn ang="3cd4">
                  <a:pos x="hc" y="t"/>
                </a:cxn>
                <a:cxn ang="cd2">
                  <a:pos x="l" y="vc"/>
                </a:cxn>
                <a:cxn ang="cd4">
                  <a:pos x="hc" y="b"/>
                </a:cxn>
                <a:cxn ang="0">
                  <a:pos x="r" y="vc"/>
                </a:cxn>
              </a:cxnLst>
              <a:rect l="l" t="t" r="r" b="b"/>
              <a:pathLst>
                <a:path w="3907" h="4500">
                  <a:moveTo>
                    <a:pt x="3907" y="4500"/>
                  </a:moveTo>
                  <a:lnTo>
                    <a:pt x="3907" y="0"/>
                  </a:lnTo>
                  <a:lnTo>
                    <a:pt x="0"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23" name="Freeform 14">
              <a:extLst>
                <a:ext uri="{FF2B5EF4-FFF2-40B4-BE49-F238E27FC236}">
                  <a16:creationId xmlns:a16="http://schemas.microsoft.com/office/drawing/2014/main" id="{7CC071B9-9573-4456-BCD7-460DA0FCF4C0}"/>
                </a:ext>
              </a:extLst>
            </p:cNvPr>
            <p:cNvSpPr/>
            <p:nvPr/>
          </p:nvSpPr>
          <p:spPr>
            <a:xfrm>
              <a:off x="5665679" y="4277520"/>
              <a:ext cx="1405800" cy="1619640"/>
            </a:xfrm>
            <a:custGeom>
              <a:avLst/>
              <a:gdLst/>
              <a:ahLst/>
              <a:cxnLst>
                <a:cxn ang="3cd4">
                  <a:pos x="hc" y="t"/>
                </a:cxn>
                <a:cxn ang="cd2">
                  <a:pos x="l" y="vc"/>
                </a:cxn>
                <a:cxn ang="cd4">
                  <a:pos x="hc" y="b"/>
                </a:cxn>
                <a:cxn ang="0">
                  <a:pos x="r" y="vc"/>
                </a:cxn>
              </a:cxnLst>
              <a:rect l="l" t="t" r="r" b="b"/>
              <a:pathLst>
                <a:path w="3906" h="4500">
                  <a:moveTo>
                    <a:pt x="3906" y="2250"/>
                  </a:moveTo>
                  <a:lnTo>
                    <a:pt x="0" y="0"/>
                  </a:lnTo>
                  <a:lnTo>
                    <a:pt x="0" y="450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grpSp>
      <p:pic>
        <p:nvPicPr>
          <p:cNvPr id="24" name="Graphic 23">
            <a:extLst>
              <a:ext uri="{FF2B5EF4-FFF2-40B4-BE49-F238E27FC236}">
                <a16:creationId xmlns:a16="http://schemas.microsoft.com/office/drawing/2014/main" id="{FE1BF014-EE26-464B-9123-F6AC3491CB6B}"/>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49630" y="2798964"/>
            <a:ext cx="5670327" cy="1260072"/>
          </a:xfrm>
          <a:prstGeom prst="rect">
            <a:avLst/>
          </a:prstGeom>
        </p:spPr>
      </p:pic>
    </p:spTree>
    <p:extLst>
      <p:ext uri="{BB962C8B-B14F-4D97-AF65-F5344CB8AC3E}">
        <p14:creationId xmlns:p14="http://schemas.microsoft.com/office/powerpoint/2010/main" val="196726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16F99A-41F6-BF4B-B6A2-F3ED026B04E2}"/>
              </a:ext>
            </a:extLst>
          </p:cNvPr>
          <p:cNvSpPr>
            <a:spLocks noGrp="1"/>
          </p:cNvSpPr>
          <p:nvPr>
            <p:ph type="title"/>
          </p:nvPr>
        </p:nvSpPr>
        <p:spPr/>
        <p:txBody>
          <a:bodyPr/>
          <a:lstStyle/>
          <a:p>
            <a:r>
              <a:rPr lang="en-US"/>
              <a:t>Click to edit Master title style</a:t>
            </a:r>
          </a:p>
        </p:txBody>
      </p:sp>
      <p:grpSp>
        <p:nvGrpSpPr>
          <p:cNvPr id="5" name="Group 4">
            <a:extLst>
              <a:ext uri="{FF2B5EF4-FFF2-40B4-BE49-F238E27FC236}">
                <a16:creationId xmlns:a16="http://schemas.microsoft.com/office/drawing/2014/main" id="{B44E70D4-2C07-394D-ACB6-2B33BB26DC1A}"/>
              </a:ext>
            </a:extLst>
          </p:cNvPr>
          <p:cNvGrpSpPr/>
          <p:nvPr/>
        </p:nvGrpSpPr>
        <p:grpSpPr>
          <a:xfrm>
            <a:off x="531768" y="1288676"/>
            <a:ext cx="1469005" cy="0"/>
            <a:chOff x="531627" y="1288676"/>
            <a:chExt cx="1468623" cy="0"/>
          </a:xfrm>
        </p:grpSpPr>
        <p:cxnSp>
          <p:nvCxnSpPr>
            <p:cNvPr id="6" name="Straight Connector 5">
              <a:extLst>
                <a:ext uri="{FF2B5EF4-FFF2-40B4-BE49-F238E27FC236}">
                  <a16:creationId xmlns:a16="http://schemas.microsoft.com/office/drawing/2014/main" id="{547B61DE-6C3F-BA4E-8984-DD6CF6EA0676}"/>
                </a:ext>
              </a:extLst>
            </p:cNvPr>
            <p:cNvCxnSpPr/>
            <p:nvPr/>
          </p:nvCxnSpPr>
          <p:spPr>
            <a:xfrm>
              <a:off x="531627" y="1288676"/>
              <a:ext cx="28864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04856A-EDE2-7A47-81AA-2452B0354D14}"/>
                </a:ext>
              </a:extLst>
            </p:cNvPr>
            <p:cNvCxnSpPr>
              <a:cxnSpLocks/>
            </p:cNvCxnSpPr>
            <p:nvPr/>
          </p:nvCxnSpPr>
          <p:spPr>
            <a:xfrm>
              <a:off x="955210" y="1288676"/>
              <a:ext cx="1045040"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287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Content (orang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1AF7B2B-CD70-2C4A-8040-FF52D36EFEBE}"/>
              </a:ext>
            </a:extLst>
          </p:cNvPr>
          <p:cNvSpPr/>
          <p:nvPr/>
        </p:nvSpPr>
        <p:spPr>
          <a:xfrm>
            <a:off x="10784555" y="3578228"/>
            <a:ext cx="1464804" cy="26843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4" name="Rectangle 13">
            <a:extLst>
              <a:ext uri="{FF2B5EF4-FFF2-40B4-BE49-F238E27FC236}">
                <a16:creationId xmlns:a16="http://schemas.microsoft.com/office/drawing/2014/main" id="{605BD9FF-4744-0A43-A47A-513A6EFA207C}"/>
              </a:ext>
            </a:extLst>
          </p:cNvPr>
          <p:cNvSpPr/>
          <p:nvPr/>
        </p:nvSpPr>
        <p:spPr>
          <a:xfrm>
            <a:off x="1" y="4"/>
            <a:ext cx="6096000" cy="3401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Picture Placeholder 12">
            <a:extLst>
              <a:ext uri="{FF2B5EF4-FFF2-40B4-BE49-F238E27FC236}">
                <a16:creationId xmlns:a16="http://schemas.microsoft.com/office/drawing/2014/main" id="{481F9A79-78D5-374B-BA39-074E5649B364}"/>
              </a:ext>
            </a:extLst>
          </p:cNvPr>
          <p:cNvSpPr>
            <a:spLocks noGrp="1"/>
          </p:cNvSpPr>
          <p:nvPr>
            <p:ph type="pic" sz="quarter" idx="10" hasCustomPrompt="1"/>
          </p:nvPr>
        </p:nvSpPr>
        <p:spPr>
          <a:xfrm>
            <a:off x="6324662" y="4"/>
            <a:ext cx="5867340" cy="3401733"/>
          </a:xfrm>
          <a:prstGeom prst="rect">
            <a:avLst/>
          </a:prstGeom>
          <a:solidFill>
            <a:schemeClr val="accent6"/>
          </a:solidFill>
        </p:spPr>
        <p:txBody>
          <a:bodyPr anchor="b">
            <a:normAutofit/>
          </a:bodyPr>
          <a:lstStyle>
            <a:lvl1pPr>
              <a:defRPr sz="788" b="0">
                <a:solidFill>
                  <a:schemeClr val="bg1"/>
                </a:solidFill>
              </a:defRPr>
            </a:lvl1pPr>
          </a:lstStyle>
          <a:p>
            <a:r>
              <a:rPr lang="en-US"/>
              <a:t>Caption</a:t>
            </a:r>
          </a:p>
        </p:txBody>
      </p:sp>
      <p:sp>
        <p:nvSpPr>
          <p:cNvPr id="17" name="Picture Placeholder 16">
            <a:extLst>
              <a:ext uri="{FF2B5EF4-FFF2-40B4-BE49-F238E27FC236}">
                <a16:creationId xmlns:a16="http://schemas.microsoft.com/office/drawing/2014/main" id="{3F068CF8-7BF3-4748-BB75-9DF949838296}"/>
              </a:ext>
            </a:extLst>
          </p:cNvPr>
          <p:cNvSpPr>
            <a:spLocks noGrp="1"/>
          </p:cNvSpPr>
          <p:nvPr>
            <p:ph type="pic" sz="quarter" idx="11" hasCustomPrompt="1"/>
          </p:nvPr>
        </p:nvSpPr>
        <p:spPr>
          <a:xfrm>
            <a:off x="0" y="3578229"/>
            <a:ext cx="3386965" cy="2684353"/>
          </a:xfrm>
          <a:prstGeom prst="rect">
            <a:avLst/>
          </a:prstGeom>
          <a:solidFill>
            <a:schemeClr val="accent6"/>
          </a:solidFill>
        </p:spPr>
        <p:txBody>
          <a:bodyPr lIns="274320" anchor="b">
            <a:normAutofit/>
          </a:bodyPr>
          <a:lstStyle>
            <a:lvl1pPr marL="96467" marR="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sz="788" b="0">
                <a:solidFill>
                  <a:schemeClr val="bg1"/>
                </a:solidFill>
              </a:defRPr>
            </a:lvl1pPr>
          </a:lstStyle>
          <a:p>
            <a:pPr marL="0" marR="0" lvl="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a:pPr>
            <a:r>
              <a:rPr lang="en-US"/>
              <a:t>Caption</a:t>
            </a:r>
          </a:p>
        </p:txBody>
      </p:sp>
      <p:sp>
        <p:nvSpPr>
          <p:cNvPr id="21" name="Picture Placeholder 16">
            <a:extLst>
              <a:ext uri="{FF2B5EF4-FFF2-40B4-BE49-F238E27FC236}">
                <a16:creationId xmlns:a16="http://schemas.microsoft.com/office/drawing/2014/main" id="{88D96D51-F58A-C048-A088-5F4A12B2EC9C}"/>
              </a:ext>
            </a:extLst>
          </p:cNvPr>
          <p:cNvSpPr>
            <a:spLocks noGrp="1"/>
          </p:cNvSpPr>
          <p:nvPr>
            <p:ph type="pic" sz="quarter" idx="12" hasCustomPrompt="1"/>
          </p:nvPr>
        </p:nvSpPr>
        <p:spPr>
          <a:xfrm>
            <a:off x="3584325" y="3578229"/>
            <a:ext cx="3401393" cy="2684353"/>
          </a:xfrm>
          <a:prstGeom prst="rect">
            <a:avLst/>
          </a:prstGeom>
          <a:solidFill>
            <a:schemeClr val="accent6"/>
          </a:solidFill>
        </p:spPr>
        <p:txBody>
          <a:bodyPr anchor="b">
            <a:normAutofit/>
          </a:bodyPr>
          <a:lstStyle>
            <a:lvl1pPr marL="0" marR="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sz="788" b="0">
                <a:solidFill>
                  <a:schemeClr val="bg1"/>
                </a:solidFill>
              </a:defRPr>
            </a:lvl1pPr>
          </a:lstStyle>
          <a:p>
            <a:pPr marL="0" marR="0" lvl="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a:pPr>
            <a:r>
              <a:rPr lang="en-US"/>
              <a:t>Caption</a:t>
            </a:r>
          </a:p>
        </p:txBody>
      </p:sp>
      <p:sp>
        <p:nvSpPr>
          <p:cNvPr id="22" name="Picture Placeholder 16">
            <a:extLst>
              <a:ext uri="{FF2B5EF4-FFF2-40B4-BE49-F238E27FC236}">
                <a16:creationId xmlns:a16="http://schemas.microsoft.com/office/drawing/2014/main" id="{74EA9E7B-3CD0-6345-8351-67842D015622}"/>
              </a:ext>
            </a:extLst>
          </p:cNvPr>
          <p:cNvSpPr>
            <a:spLocks noGrp="1"/>
          </p:cNvSpPr>
          <p:nvPr>
            <p:ph type="pic" sz="quarter" idx="13" hasCustomPrompt="1"/>
          </p:nvPr>
        </p:nvSpPr>
        <p:spPr>
          <a:xfrm>
            <a:off x="7179024" y="3578229"/>
            <a:ext cx="3426203" cy="2684353"/>
          </a:xfrm>
          <a:prstGeom prst="rect">
            <a:avLst/>
          </a:prstGeom>
          <a:solidFill>
            <a:schemeClr val="accent6"/>
          </a:solidFill>
        </p:spPr>
        <p:txBody>
          <a:bodyPr anchor="b">
            <a:normAutofit/>
          </a:bodyPr>
          <a:lstStyle>
            <a:lvl1pPr marL="0" marR="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sz="788" b="0">
                <a:solidFill>
                  <a:schemeClr val="bg1"/>
                </a:solidFill>
              </a:defRPr>
            </a:lvl1pPr>
          </a:lstStyle>
          <a:p>
            <a:pPr marL="0" marR="0" lvl="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a:pPr>
            <a:r>
              <a:rPr lang="en-US"/>
              <a:t>Caption</a:t>
            </a:r>
          </a:p>
        </p:txBody>
      </p:sp>
      <p:sp>
        <p:nvSpPr>
          <p:cNvPr id="18" name="Rectangle 17">
            <a:extLst>
              <a:ext uri="{FF2B5EF4-FFF2-40B4-BE49-F238E27FC236}">
                <a16:creationId xmlns:a16="http://schemas.microsoft.com/office/drawing/2014/main" id="{7A30F84F-984E-496D-8889-E46D301C6BBC}"/>
              </a:ext>
            </a:extLst>
          </p:cNvPr>
          <p:cNvSpPr/>
          <p:nvPr/>
        </p:nvSpPr>
        <p:spPr>
          <a:xfrm>
            <a:off x="11698560" y="6415803"/>
            <a:ext cx="280846" cy="178960"/>
          </a:xfrm>
          <a:prstGeom prst="rect">
            <a:avLst/>
          </a:prstGeom>
        </p:spPr>
        <p:txBody>
          <a:bodyPr wrap="none">
            <a:spAutoFit/>
          </a:bodyPr>
          <a:lstStyle/>
          <a:p>
            <a:pPr algn="r"/>
            <a:fld id="{F47EFF75-B44A-450A-9F08-B584292A7EB0}" type="slidenum">
              <a:rPr kumimoji="0" lang="en-US" sz="563" b="1" i="0" u="none" strike="noStrike" kern="1200" cap="none" spc="0" normalizeH="0" baseline="0" noProof="0" smtClean="0">
                <a:ln>
                  <a:noFill/>
                </a:ln>
                <a:solidFill>
                  <a:schemeClr val="accent4"/>
                </a:solidFill>
                <a:effectLst/>
                <a:uLnTx/>
                <a:uFillTx/>
                <a:latin typeface="+mn-lt"/>
                <a:ea typeface="+mn-ea"/>
                <a:cs typeface="+mn-cs"/>
              </a:rPr>
              <a:pPr algn="r"/>
              <a:t>‹#›</a:t>
            </a:fld>
            <a:endParaRPr lang="en-US" sz="563" b="1">
              <a:solidFill>
                <a:schemeClr val="accent4"/>
              </a:solidFill>
            </a:endParaRPr>
          </a:p>
        </p:txBody>
      </p:sp>
      <p:sp>
        <p:nvSpPr>
          <p:cNvPr id="24" name="Triangle 23">
            <a:extLst>
              <a:ext uri="{FF2B5EF4-FFF2-40B4-BE49-F238E27FC236}">
                <a16:creationId xmlns:a16="http://schemas.microsoft.com/office/drawing/2014/main" id="{C2A28270-A703-FC44-B641-5B61973BDB83}"/>
              </a:ext>
            </a:extLst>
          </p:cNvPr>
          <p:cNvSpPr/>
          <p:nvPr/>
        </p:nvSpPr>
        <p:spPr>
          <a:xfrm rot="16200000">
            <a:off x="11923200" y="6479687"/>
            <a:ext cx="137363" cy="118448"/>
          </a:xfrm>
          <a:prstGeom prst="triangle">
            <a:avLst/>
          </a:prstGeom>
          <a:no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F6CDAF4A-CC83-2541-9867-4BDE8E3A2401}"/>
              </a:ext>
            </a:extLst>
          </p:cNvPr>
          <p:cNvSpPr>
            <a:spLocks noGrp="1"/>
          </p:cNvSpPr>
          <p:nvPr>
            <p:ph type="title"/>
          </p:nvPr>
        </p:nvSpPr>
        <p:spPr>
          <a:xfrm>
            <a:off x="379369" y="1271200"/>
            <a:ext cx="5513433" cy="1039002"/>
          </a:xfrm>
          <a:ln>
            <a:noFill/>
          </a:ln>
        </p:spPr>
        <p:txBody>
          <a:bodyPr anchor="ctr"/>
          <a:lstStyle>
            <a:lvl1pPr>
              <a:defRPr sz="3376">
                <a:solidFill>
                  <a:srgbClr val="002060"/>
                </a:solidFill>
              </a:defRPr>
            </a:lvl1pPr>
          </a:lstStyle>
          <a:p>
            <a:r>
              <a:rPr lang="en-US"/>
              <a:t>Click to edit Master title style</a:t>
            </a:r>
          </a:p>
        </p:txBody>
      </p:sp>
    </p:spTree>
    <p:extLst>
      <p:ext uri="{BB962C8B-B14F-4D97-AF65-F5344CB8AC3E}">
        <p14:creationId xmlns:p14="http://schemas.microsoft.com/office/powerpoint/2010/main" val="315128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ontent (oran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3F068CF8-7BF3-4748-BB75-9DF949838296}"/>
              </a:ext>
            </a:extLst>
          </p:cNvPr>
          <p:cNvSpPr>
            <a:spLocks noGrp="1"/>
          </p:cNvSpPr>
          <p:nvPr>
            <p:ph type="pic" sz="quarter" idx="11" hasCustomPrompt="1"/>
          </p:nvPr>
        </p:nvSpPr>
        <p:spPr>
          <a:xfrm>
            <a:off x="2" y="3578229"/>
            <a:ext cx="2670940" cy="2684353"/>
          </a:xfrm>
          <a:prstGeom prst="rect">
            <a:avLst/>
          </a:prstGeom>
          <a:solidFill>
            <a:schemeClr val="accent6"/>
          </a:solidFill>
        </p:spPr>
        <p:txBody>
          <a:bodyPr lIns="274320" anchor="b">
            <a:normAutofit/>
          </a:bodyPr>
          <a:lstStyle>
            <a:lvl1pPr marL="96467" marR="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sz="788" b="0">
                <a:solidFill>
                  <a:schemeClr val="bg1"/>
                </a:solidFill>
              </a:defRPr>
            </a:lvl1pPr>
          </a:lstStyle>
          <a:p>
            <a:pPr marL="0" marR="0" lvl="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a:pPr>
            <a:r>
              <a:rPr lang="en-US"/>
              <a:t>Caption</a:t>
            </a:r>
          </a:p>
        </p:txBody>
      </p:sp>
      <p:sp>
        <p:nvSpPr>
          <p:cNvPr id="21" name="Picture Placeholder 16">
            <a:extLst>
              <a:ext uri="{FF2B5EF4-FFF2-40B4-BE49-F238E27FC236}">
                <a16:creationId xmlns:a16="http://schemas.microsoft.com/office/drawing/2014/main" id="{88D96D51-F58A-C048-A088-5F4A12B2EC9C}"/>
              </a:ext>
            </a:extLst>
          </p:cNvPr>
          <p:cNvSpPr>
            <a:spLocks noGrp="1"/>
          </p:cNvSpPr>
          <p:nvPr>
            <p:ph type="pic" sz="quarter" idx="12" hasCustomPrompt="1"/>
          </p:nvPr>
        </p:nvSpPr>
        <p:spPr>
          <a:xfrm>
            <a:off x="2861824" y="3578229"/>
            <a:ext cx="3401393" cy="2684353"/>
          </a:xfrm>
          <a:prstGeom prst="rect">
            <a:avLst/>
          </a:prstGeom>
          <a:solidFill>
            <a:schemeClr val="accent6"/>
          </a:solidFill>
        </p:spPr>
        <p:txBody>
          <a:bodyPr anchor="b">
            <a:normAutofit/>
          </a:bodyPr>
          <a:lstStyle>
            <a:lvl1pPr marL="0" marR="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sz="788" b="0">
                <a:solidFill>
                  <a:schemeClr val="bg1"/>
                </a:solidFill>
              </a:defRPr>
            </a:lvl1pPr>
          </a:lstStyle>
          <a:p>
            <a:pPr marL="0" marR="0" lvl="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a:pPr>
            <a:r>
              <a:rPr lang="en-US"/>
              <a:t>Caption</a:t>
            </a:r>
          </a:p>
        </p:txBody>
      </p:sp>
      <p:sp>
        <p:nvSpPr>
          <p:cNvPr id="22" name="Picture Placeholder 16">
            <a:extLst>
              <a:ext uri="{FF2B5EF4-FFF2-40B4-BE49-F238E27FC236}">
                <a16:creationId xmlns:a16="http://schemas.microsoft.com/office/drawing/2014/main" id="{74EA9E7B-3CD0-6345-8351-67842D015622}"/>
              </a:ext>
            </a:extLst>
          </p:cNvPr>
          <p:cNvSpPr>
            <a:spLocks noGrp="1"/>
          </p:cNvSpPr>
          <p:nvPr>
            <p:ph type="pic" sz="quarter" idx="13" hasCustomPrompt="1"/>
          </p:nvPr>
        </p:nvSpPr>
        <p:spPr>
          <a:xfrm>
            <a:off x="6474104" y="3578229"/>
            <a:ext cx="5717899" cy="2684353"/>
          </a:xfrm>
          <a:prstGeom prst="rect">
            <a:avLst/>
          </a:prstGeom>
          <a:solidFill>
            <a:schemeClr val="accent6"/>
          </a:solidFill>
        </p:spPr>
        <p:txBody>
          <a:bodyPr anchor="b">
            <a:normAutofit/>
          </a:bodyPr>
          <a:lstStyle>
            <a:lvl1pPr marL="0" marR="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sz="788" b="0">
                <a:solidFill>
                  <a:schemeClr val="bg1"/>
                </a:solidFill>
              </a:defRPr>
            </a:lvl1pPr>
          </a:lstStyle>
          <a:p>
            <a:pPr marL="0" marR="0" lvl="0" indent="0" algn="l" defTabSz="514466" rtl="0" eaLnBrk="1" fontAlgn="auto" latinLnBrk="0" hangingPunct="1">
              <a:lnSpc>
                <a:spcPct val="90000"/>
              </a:lnSpc>
              <a:spcBef>
                <a:spcPts val="450"/>
              </a:spcBef>
              <a:spcAft>
                <a:spcPts val="0"/>
              </a:spcAft>
              <a:buClr>
                <a:schemeClr val="accent1"/>
              </a:buClr>
              <a:buSzTx/>
              <a:buFont typeface="Arial" panose="020B0604020202020204" pitchFamily="34" charset="0"/>
              <a:buNone/>
              <a:tabLst/>
              <a:defRPr/>
            </a:pPr>
            <a:r>
              <a:rPr lang="en-US"/>
              <a:t>Caption</a:t>
            </a:r>
          </a:p>
        </p:txBody>
      </p:sp>
      <p:sp>
        <p:nvSpPr>
          <p:cNvPr id="13" name="Picture Placeholder 12">
            <a:extLst>
              <a:ext uri="{FF2B5EF4-FFF2-40B4-BE49-F238E27FC236}">
                <a16:creationId xmlns:a16="http://schemas.microsoft.com/office/drawing/2014/main" id="{481F9A79-78D5-374B-BA39-074E5649B364}"/>
              </a:ext>
            </a:extLst>
          </p:cNvPr>
          <p:cNvSpPr>
            <a:spLocks noGrp="1"/>
          </p:cNvSpPr>
          <p:nvPr>
            <p:ph type="pic" sz="quarter" idx="10" hasCustomPrompt="1"/>
          </p:nvPr>
        </p:nvSpPr>
        <p:spPr>
          <a:xfrm>
            <a:off x="4711547" y="4"/>
            <a:ext cx="7480455" cy="3397945"/>
          </a:xfrm>
          <a:prstGeom prst="rect">
            <a:avLst/>
          </a:prstGeom>
          <a:solidFill>
            <a:schemeClr val="accent6"/>
          </a:solidFill>
        </p:spPr>
        <p:txBody>
          <a:bodyPr anchor="b">
            <a:normAutofit/>
          </a:bodyPr>
          <a:lstStyle>
            <a:lvl1pPr>
              <a:defRPr sz="788" b="0">
                <a:solidFill>
                  <a:schemeClr val="bg1"/>
                </a:solidFill>
              </a:defRPr>
            </a:lvl1pPr>
          </a:lstStyle>
          <a:p>
            <a:r>
              <a:rPr lang="en-US"/>
              <a:t>Caption</a:t>
            </a:r>
          </a:p>
        </p:txBody>
      </p:sp>
      <p:sp>
        <p:nvSpPr>
          <p:cNvPr id="4" name="Picture Placeholder 3">
            <a:extLst>
              <a:ext uri="{FF2B5EF4-FFF2-40B4-BE49-F238E27FC236}">
                <a16:creationId xmlns:a16="http://schemas.microsoft.com/office/drawing/2014/main" id="{AC50805F-7541-7442-B5A8-7B05B268C749}"/>
              </a:ext>
            </a:extLst>
          </p:cNvPr>
          <p:cNvSpPr>
            <a:spLocks noGrp="1"/>
          </p:cNvSpPr>
          <p:nvPr>
            <p:ph type="pic" sz="quarter" idx="14"/>
          </p:nvPr>
        </p:nvSpPr>
        <p:spPr>
          <a:xfrm>
            <a:off x="0" y="4"/>
            <a:ext cx="4482888" cy="3397945"/>
          </a:xfrm>
          <a:prstGeom prst="rect">
            <a:avLst/>
          </a:prstGeom>
          <a:solidFill>
            <a:schemeClr val="accent6"/>
          </a:solidFill>
        </p:spPr>
        <p:txBody>
          <a:bodyPr vert="horz" lIns="91436" tIns="45719" rIns="91436" bIns="45719" rtlCol="0" anchor="b">
            <a:normAutofit/>
          </a:bodyPr>
          <a:lstStyle>
            <a:lvl1pPr algn="r">
              <a:defRPr lang="en-US" sz="788" b="0">
                <a:solidFill>
                  <a:schemeClr val="bg1"/>
                </a:solidFill>
              </a:defRPr>
            </a:lvl1pPr>
          </a:lstStyle>
          <a:p>
            <a:pPr lvl="0"/>
            <a:r>
              <a:rPr lang="en-US"/>
              <a:t>Click icon to add picture</a:t>
            </a:r>
          </a:p>
        </p:txBody>
      </p:sp>
      <p:sp>
        <p:nvSpPr>
          <p:cNvPr id="14" name="Rectangle 13">
            <a:extLst>
              <a:ext uri="{FF2B5EF4-FFF2-40B4-BE49-F238E27FC236}">
                <a16:creationId xmlns:a16="http://schemas.microsoft.com/office/drawing/2014/main" id="{E99D89FE-5F3D-4D21-AD8B-94552153E5A7}"/>
              </a:ext>
            </a:extLst>
          </p:cNvPr>
          <p:cNvSpPr/>
          <p:nvPr/>
        </p:nvSpPr>
        <p:spPr>
          <a:xfrm>
            <a:off x="11698560" y="6415803"/>
            <a:ext cx="280846" cy="178960"/>
          </a:xfrm>
          <a:prstGeom prst="rect">
            <a:avLst/>
          </a:prstGeom>
        </p:spPr>
        <p:txBody>
          <a:bodyPr wrap="none">
            <a:spAutoFit/>
          </a:bodyPr>
          <a:lstStyle/>
          <a:p>
            <a:pPr algn="r"/>
            <a:fld id="{F47EFF75-B44A-450A-9F08-B584292A7EB0}" type="slidenum">
              <a:rPr kumimoji="0" lang="en-US" sz="563" b="1" i="0" u="none" strike="noStrike" kern="1200" cap="none" spc="0" normalizeH="0" baseline="0" noProof="0" smtClean="0">
                <a:ln>
                  <a:noFill/>
                </a:ln>
                <a:solidFill>
                  <a:schemeClr val="accent4"/>
                </a:solidFill>
                <a:effectLst/>
                <a:uLnTx/>
                <a:uFillTx/>
                <a:latin typeface="+mn-lt"/>
                <a:ea typeface="+mn-ea"/>
                <a:cs typeface="+mn-cs"/>
              </a:rPr>
              <a:pPr algn="r"/>
              <a:t>‹#›</a:t>
            </a:fld>
            <a:endParaRPr lang="en-US" sz="563" b="1">
              <a:solidFill>
                <a:schemeClr val="accent4"/>
              </a:solidFill>
            </a:endParaRPr>
          </a:p>
        </p:txBody>
      </p:sp>
      <p:sp>
        <p:nvSpPr>
          <p:cNvPr id="19" name="Triangle 18">
            <a:extLst>
              <a:ext uri="{FF2B5EF4-FFF2-40B4-BE49-F238E27FC236}">
                <a16:creationId xmlns:a16="http://schemas.microsoft.com/office/drawing/2014/main" id="{D987CFCF-D51D-534C-9E12-713B21D6A30B}"/>
              </a:ext>
            </a:extLst>
          </p:cNvPr>
          <p:cNvSpPr/>
          <p:nvPr/>
        </p:nvSpPr>
        <p:spPr>
          <a:xfrm rot="16200000">
            <a:off x="11923200" y="6479687"/>
            <a:ext cx="137363" cy="118448"/>
          </a:xfrm>
          <a:prstGeom prst="triangle">
            <a:avLst/>
          </a:prstGeom>
          <a:no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853909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151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A33-40D4-40A9-B6A3-2F3BE5642673}"/>
              </a:ext>
            </a:extLst>
          </p:cNvPr>
          <p:cNvSpPr>
            <a:spLocks noGrp="1"/>
          </p:cNvSpPr>
          <p:nvPr>
            <p:ph type="ctrTitle"/>
          </p:nvPr>
        </p:nvSpPr>
        <p:spPr>
          <a:xfrm>
            <a:off x="1524000" y="2817467"/>
            <a:ext cx="9144000" cy="692497"/>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126CC26-BCBF-4C3C-BA71-8EDB3391DACB}"/>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26BACEA-3346-4F14-9FA4-06E9CC4D7A91}"/>
              </a:ext>
            </a:extLst>
          </p:cNvPr>
          <p:cNvSpPr>
            <a:spLocks noGrp="1"/>
          </p:cNvSpPr>
          <p:nvPr>
            <p:ph type="dt" sz="half" idx="10"/>
          </p:nvPr>
        </p:nvSpPr>
        <p:spPr/>
        <p:txBody>
          <a:bodyPr/>
          <a:lstStyle/>
          <a:p>
            <a:fld id="{E1E45BBF-6292-470A-A30D-2712D6046DA2}" type="datetimeFigureOut">
              <a:rPr lang="en-US" smtClean="0"/>
              <a:t>6/20/2023</a:t>
            </a:fld>
            <a:endParaRPr lang="en-US"/>
          </a:p>
        </p:txBody>
      </p:sp>
      <p:sp>
        <p:nvSpPr>
          <p:cNvPr id="5" name="Footer Placeholder 4">
            <a:extLst>
              <a:ext uri="{FF2B5EF4-FFF2-40B4-BE49-F238E27FC236}">
                <a16:creationId xmlns:a16="http://schemas.microsoft.com/office/drawing/2014/main" id="{1F5BE6DB-A3DE-4FD1-9A70-2BF58F79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4507B-D348-4EEB-928F-83F9409A02B3}"/>
              </a:ext>
            </a:extLst>
          </p:cNvPr>
          <p:cNvSpPr>
            <a:spLocks noGrp="1"/>
          </p:cNvSpPr>
          <p:nvPr>
            <p:ph type="sldNum" sz="quarter" idx="12"/>
          </p:nvPr>
        </p:nvSpPr>
        <p:spPr/>
        <p:txBody>
          <a:bodyPr/>
          <a:lstStyle/>
          <a:p>
            <a:fld id="{ED897688-AA65-4EA3-A50F-40C01EDEF4DE}" type="slidenum">
              <a:rPr lang="en-US" smtClean="0"/>
              <a:t>‹#›</a:t>
            </a:fld>
            <a:endParaRPr lang="en-US"/>
          </a:p>
        </p:txBody>
      </p:sp>
    </p:spTree>
    <p:extLst>
      <p:ext uri="{BB962C8B-B14F-4D97-AF65-F5344CB8AC3E}">
        <p14:creationId xmlns:p14="http://schemas.microsoft.com/office/powerpoint/2010/main" val="681203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rp Title Slide (Orange)">
    <p:spTree>
      <p:nvGrpSpPr>
        <p:cNvPr id="1" name=""/>
        <p:cNvGrpSpPr/>
        <p:nvPr/>
      </p:nvGrpSpPr>
      <p:grpSpPr>
        <a:xfrm>
          <a:off x="0" y="0"/>
          <a:ext cx="0" cy="0"/>
          <a:chOff x="0" y="0"/>
          <a:chExt cx="0" cy="0"/>
        </a:xfrm>
      </p:grpSpPr>
      <p:sp>
        <p:nvSpPr>
          <p:cNvPr id="2" name="Title 1"/>
          <p:cNvSpPr>
            <a:spLocks noGrp="1"/>
          </p:cNvSpPr>
          <p:nvPr>
            <p:ph type="ctrTitle"/>
          </p:nvPr>
        </p:nvSpPr>
        <p:spPr>
          <a:xfrm>
            <a:off x="6402468" y="0"/>
            <a:ext cx="5304901" cy="6309360"/>
          </a:xfrm>
          <a:solidFill>
            <a:schemeClr val="accent1">
              <a:lumMod val="75000"/>
            </a:schemeClr>
          </a:solidFill>
        </p:spPr>
        <p:txBody>
          <a:bodyPr wrap="square" lIns="182880" tIns="1371600" bIns="45720" anchor="t">
            <a:noAutofit/>
          </a:bodyPr>
          <a:lstStyle>
            <a:lvl1pPr marL="0" algn="ctr" defTabSz="914361" rtl="0" eaLnBrk="1" latinLnBrk="0" hangingPunct="1">
              <a:lnSpc>
                <a:spcPct val="85000"/>
              </a:lnSpc>
              <a:defRPr lang="en-US" sz="4400" kern="1200" cap="all" baseline="0" dirty="0">
                <a:solidFill>
                  <a:schemeClr val="bg1"/>
                </a:solidFill>
                <a:latin typeface="+mj-lt"/>
                <a:ea typeface="+mn-ea"/>
                <a:cs typeface="+mn-cs"/>
              </a:defRPr>
            </a:lvl1pPr>
          </a:lstStyle>
          <a:p>
            <a:r>
              <a:rPr lang="en-US"/>
              <a:t>Click to edit Master title style</a:t>
            </a:r>
          </a:p>
        </p:txBody>
      </p:sp>
      <p:sp>
        <p:nvSpPr>
          <p:cNvPr id="11" name="Text Placeholder 17"/>
          <p:cNvSpPr>
            <a:spLocks noGrp="1"/>
          </p:cNvSpPr>
          <p:nvPr>
            <p:ph type="body" sz="quarter" idx="17" hasCustomPrompt="1"/>
          </p:nvPr>
        </p:nvSpPr>
        <p:spPr>
          <a:xfrm>
            <a:off x="6402468" y="6281928"/>
            <a:ext cx="5304901" cy="64008"/>
          </a:xfrm>
          <a:solidFill>
            <a:schemeClr val="accent5"/>
          </a:solidFill>
        </p:spPr>
        <p:txBody>
          <a:bodyPr>
            <a:noAutofit/>
          </a:bodyPr>
          <a:lstStyle>
            <a:lvl1pPr marL="0" indent="0">
              <a:buNone/>
              <a:defRPr sz="100">
                <a:solidFill>
                  <a:schemeClr val="accent5"/>
                </a:solidFill>
              </a:defRPr>
            </a:lvl1pPr>
          </a:lstStyle>
          <a:p>
            <a:r>
              <a:rPr lang="en-US"/>
              <a:t> </a:t>
            </a:r>
          </a:p>
        </p:txBody>
      </p:sp>
      <p:sp>
        <p:nvSpPr>
          <p:cNvPr id="5" name="Text Placeholder 4"/>
          <p:cNvSpPr>
            <a:spLocks noGrp="1"/>
          </p:cNvSpPr>
          <p:nvPr>
            <p:ph type="body" sz="quarter" idx="18"/>
          </p:nvPr>
        </p:nvSpPr>
        <p:spPr>
          <a:xfrm>
            <a:off x="6621518" y="4876743"/>
            <a:ext cx="5085852" cy="978727"/>
          </a:xfrm>
        </p:spPr>
        <p:txBody>
          <a:bodyPr wrap="square">
            <a:spAutoFit/>
          </a:bodyPr>
          <a:lstStyle>
            <a:lvl1pPr marL="0" indent="0">
              <a:lnSpc>
                <a:spcPct val="90000"/>
              </a:lnSpc>
              <a:spcBef>
                <a:spcPts val="0"/>
              </a:spcBef>
              <a:buNone/>
              <a:defRPr sz="2400" cap="all" baseline="0">
                <a:solidFill>
                  <a:schemeClr val="accent5"/>
                </a:solidFill>
                <a:latin typeface="+mj-lt"/>
              </a:defRPr>
            </a:lvl1pPr>
            <a:lvl2pPr marL="3175" indent="0">
              <a:lnSpc>
                <a:spcPct val="90000"/>
              </a:lnSpc>
              <a:spcBef>
                <a:spcPts val="0"/>
              </a:spcBef>
              <a:buNone/>
              <a:defRPr sz="2000" cap="all" baseline="0">
                <a:solidFill>
                  <a:schemeClr val="accent5"/>
                </a:solidFill>
                <a:latin typeface="+mj-lt"/>
              </a:defRPr>
            </a:lvl2pPr>
            <a:lvl3pPr marL="0" indent="0">
              <a:lnSpc>
                <a:spcPct val="90000"/>
              </a:lnSpc>
              <a:spcBef>
                <a:spcPts val="0"/>
              </a:spcBef>
              <a:buNone/>
              <a:defRPr sz="1800" cap="all" baseline="0">
                <a:solidFill>
                  <a:schemeClr val="accent5"/>
                </a:solidFill>
                <a:latin typeface="+mj-lt"/>
              </a:defRPr>
            </a:lvl3pPr>
            <a:lvl4pPr marL="0" indent="0">
              <a:lnSpc>
                <a:spcPct val="100000"/>
              </a:lnSpc>
              <a:spcBef>
                <a:spcPts val="0"/>
              </a:spcBef>
              <a:buNone/>
              <a:defRPr sz="2400" cap="all" baseline="0"/>
            </a:lvl4pPr>
            <a:lvl5pPr marL="0" indent="0">
              <a:lnSpc>
                <a:spcPct val="100000"/>
              </a:lnSpc>
              <a:spcBef>
                <a:spcPts val="0"/>
              </a:spcBef>
              <a:buNone/>
              <a:defRPr sz="2400" cap="all" baseline="0"/>
            </a:lvl5pPr>
          </a:lstStyle>
          <a:p>
            <a:pPr lvl="0"/>
            <a:r>
              <a:rPr lang="en-US"/>
              <a:t>Click to edit Master text styles</a:t>
            </a:r>
          </a:p>
          <a:p>
            <a:pPr lvl="1"/>
            <a:r>
              <a:rPr lang="en-US"/>
              <a:t>Second level</a:t>
            </a:r>
          </a:p>
          <a:p>
            <a:pPr lvl="2"/>
            <a:r>
              <a:rPr lang="en-US"/>
              <a:t>Third level</a:t>
            </a:r>
          </a:p>
        </p:txBody>
      </p:sp>
      <p:sp>
        <p:nvSpPr>
          <p:cNvPr id="7" name="Rectangle 6"/>
          <p:cNvSpPr/>
          <p:nvPr/>
        </p:nvSpPr>
        <p:spPr>
          <a:xfrm>
            <a:off x="183078" y="5458439"/>
            <a:ext cx="4219277" cy="830995"/>
          </a:xfrm>
          <a:prstGeom prst="rect">
            <a:avLst/>
          </a:prstGeom>
        </p:spPr>
        <p:txBody>
          <a:bodyPr wrap="square" lIns="91436" tIns="45719" rIns="91436" bIns="45719" anchor="ctr">
            <a:spAutoFit/>
          </a:bodyPr>
          <a:lstStyle/>
          <a:p>
            <a:r>
              <a:rPr lang="en-US" sz="600" b="1" u="sng" cap="all">
                <a:solidFill>
                  <a:prstClr val="black"/>
                </a:solidFill>
              </a:rPr>
              <a:t>DISTRIBUTION STATEMENT D</a:t>
            </a:r>
            <a:r>
              <a:rPr lang="en-US" sz="600" cap="all">
                <a:solidFill>
                  <a:prstClr val="black"/>
                </a:solidFill>
              </a:rPr>
              <a:t> - D</a:t>
            </a:r>
            <a:r>
              <a:rPr lang="en-US" sz="600">
                <a:solidFill>
                  <a:prstClr val="black"/>
                </a:solidFill>
              </a:rPr>
              <a:t>istribution authorized to the Department of Defense and U.S. DoD contractors only for critical technology (as determined on 1 Jan 2012). Other requests shall be referred to NAVSEA PMS406.</a:t>
            </a:r>
          </a:p>
          <a:p>
            <a:r>
              <a:rPr lang="en-US" sz="600" b="1" u="sng" cap="all">
                <a:solidFill>
                  <a:prstClr val="black"/>
                </a:solidFill>
              </a:rPr>
              <a:t>EXPORT CONTROL WARNING</a:t>
            </a:r>
            <a:r>
              <a:rPr lang="en-US" sz="600" cap="all">
                <a:solidFill>
                  <a:prstClr val="black"/>
                </a:solidFill>
              </a:rPr>
              <a:t> - </a:t>
            </a:r>
            <a:r>
              <a:rPr lang="en-US" sz="600">
                <a:solidFill>
                  <a:prstClr val="black"/>
                </a:solidFill>
              </a:rPr>
              <a:t>This document contains technical data whose export is restricted by the Arms Export Control Act (Title 22, U.S.C., Sec 2751, et. seq.), or the Export Administration act of 1979, as amended, Title 50, U.S.C, Sec App. 2401 et seq.  Violations of these export laws are subject to severe criminal penalties.  Disseminate in accordance with the provisions of DoD Directive 5230.25. </a:t>
            </a:r>
          </a:p>
          <a:p>
            <a:r>
              <a:rPr lang="en-US" sz="600" b="1" u="sng" cap="all">
                <a:solidFill>
                  <a:prstClr val="black"/>
                </a:solidFill>
              </a:rPr>
              <a:t>DESTRUCTION NOTICE</a:t>
            </a:r>
            <a:r>
              <a:rPr lang="en-US" sz="600" cap="all">
                <a:solidFill>
                  <a:prstClr val="black"/>
                </a:solidFill>
              </a:rPr>
              <a:t> - </a:t>
            </a:r>
            <a:r>
              <a:rPr lang="en-US" sz="600">
                <a:solidFill>
                  <a:prstClr val="black"/>
                </a:solidFill>
              </a:rPr>
              <a:t>For unclassified, limited documents, destroy by any method that will prevent disclosure of contents or reconstruction of the document.</a:t>
            </a:r>
            <a:endParaRPr lang="en-US" sz="300">
              <a:solidFill>
                <a:prstClr val="white"/>
              </a:solidFill>
            </a:endParaRP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06879" y="2880823"/>
            <a:ext cx="4511040" cy="408718"/>
          </a:xfrm>
          <a:prstGeom prst="rect">
            <a:avLst/>
          </a:prstGeom>
        </p:spPr>
      </p:pic>
      <p:sp>
        <p:nvSpPr>
          <p:cNvPr id="9" name="TextBox 8"/>
          <p:cNvSpPr txBox="1"/>
          <p:nvPr userDrawn="1"/>
        </p:nvSpPr>
        <p:spPr>
          <a:xfrm>
            <a:off x="188809" y="6345936"/>
            <a:ext cx="3829473" cy="383182"/>
          </a:xfrm>
          <a:prstGeom prst="rect">
            <a:avLst/>
          </a:prstGeom>
          <a:noFill/>
        </p:spPr>
        <p:txBody>
          <a:bodyPr wrap="square" rtlCol="0" anchor="ctr" anchorCtr="0">
            <a:spAutoFit/>
          </a:bodyPr>
          <a:lstStyle/>
          <a:p>
            <a:pPr algn="l">
              <a:lnSpc>
                <a:spcPct val="90000"/>
              </a:lnSpc>
            </a:pPr>
            <a:r>
              <a:rPr lang="en-US" sz="700">
                <a:solidFill>
                  <a:schemeClr val="tx1"/>
                </a:solidFill>
              </a:rPr>
              <a:t>© 2021 Textron Inc., Textron Systems Corporation,</a:t>
            </a:r>
            <a:br>
              <a:rPr lang="en-US" sz="700">
                <a:solidFill>
                  <a:schemeClr val="tx1"/>
                </a:solidFill>
              </a:rPr>
            </a:br>
            <a:r>
              <a:rPr lang="en-US" sz="700">
                <a:solidFill>
                  <a:schemeClr val="tx1"/>
                </a:solidFill>
              </a:rPr>
              <a:t>AAI Corporation, Overwatch Systems, Ltd., </a:t>
            </a:r>
            <a:r>
              <a:rPr lang="en-US" sz="700" err="1">
                <a:solidFill>
                  <a:schemeClr val="tx1"/>
                </a:solidFill>
              </a:rPr>
              <a:t>Avco</a:t>
            </a:r>
            <a:r>
              <a:rPr lang="en-US" sz="700">
                <a:solidFill>
                  <a:schemeClr val="tx1"/>
                </a:solidFill>
              </a:rPr>
              <a:t> Corporation, </a:t>
            </a:r>
            <a:br>
              <a:rPr lang="en-US" sz="700">
                <a:solidFill>
                  <a:schemeClr val="tx1"/>
                </a:solidFill>
              </a:rPr>
            </a:br>
            <a:r>
              <a:rPr lang="en-US" sz="700">
                <a:solidFill>
                  <a:schemeClr val="tx1"/>
                </a:solidFill>
              </a:rPr>
              <a:t>and TRU Simulation + Training, Inc. All rights reserved.</a:t>
            </a:r>
          </a:p>
        </p:txBody>
      </p:sp>
    </p:spTree>
    <p:extLst>
      <p:ext uri="{BB962C8B-B14F-4D97-AF65-F5344CB8AC3E}">
        <p14:creationId xmlns:p14="http://schemas.microsoft.com/office/powerpoint/2010/main" val="12504694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rp Title Slide (Blue)">
    <p:spTree>
      <p:nvGrpSpPr>
        <p:cNvPr id="1" name=""/>
        <p:cNvGrpSpPr/>
        <p:nvPr/>
      </p:nvGrpSpPr>
      <p:grpSpPr>
        <a:xfrm>
          <a:off x="0" y="0"/>
          <a:ext cx="0" cy="0"/>
          <a:chOff x="0" y="0"/>
          <a:chExt cx="0" cy="0"/>
        </a:xfrm>
      </p:grpSpPr>
      <p:sp>
        <p:nvSpPr>
          <p:cNvPr id="2" name="Title 1"/>
          <p:cNvSpPr>
            <a:spLocks noGrp="1"/>
          </p:cNvSpPr>
          <p:nvPr>
            <p:ph type="ctrTitle"/>
          </p:nvPr>
        </p:nvSpPr>
        <p:spPr>
          <a:xfrm>
            <a:off x="6402468" y="0"/>
            <a:ext cx="5304901" cy="6309360"/>
          </a:xfrm>
          <a:solidFill>
            <a:schemeClr val="accent1">
              <a:lumMod val="75000"/>
            </a:schemeClr>
          </a:solidFill>
        </p:spPr>
        <p:txBody>
          <a:bodyPr wrap="square" lIns="182880" tIns="1371600" bIns="45720" anchor="t">
            <a:noAutofit/>
          </a:bodyPr>
          <a:lstStyle>
            <a:lvl1pPr marL="0" algn="ctr" defTabSz="914361" rtl="0" eaLnBrk="1" latinLnBrk="0" hangingPunct="1">
              <a:lnSpc>
                <a:spcPct val="85000"/>
              </a:lnSpc>
              <a:defRPr lang="en-US" sz="4400" kern="1200" cap="all" baseline="0" dirty="0">
                <a:solidFill>
                  <a:schemeClr val="bg1"/>
                </a:solidFill>
                <a:latin typeface="+mj-lt"/>
                <a:ea typeface="+mn-ea"/>
                <a:cs typeface="+mn-cs"/>
              </a:defRPr>
            </a:lvl1pPr>
          </a:lstStyle>
          <a:p>
            <a:r>
              <a:rPr lang="en-US"/>
              <a:t>Click to edit Master title style</a:t>
            </a:r>
          </a:p>
        </p:txBody>
      </p:sp>
      <p:sp>
        <p:nvSpPr>
          <p:cNvPr id="11" name="Text Placeholder 17"/>
          <p:cNvSpPr>
            <a:spLocks noGrp="1"/>
          </p:cNvSpPr>
          <p:nvPr>
            <p:ph type="body" sz="quarter" idx="17" hasCustomPrompt="1"/>
          </p:nvPr>
        </p:nvSpPr>
        <p:spPr>
          <a:xfrm>
            <a:off x="6402468" y="6281928"/>
            <a:ext cx="5304901" cy="64008"/>
          </a:xfrm>
          <a:solidFill>
            <a:schemeClr val="accent3"/>
          </a:solidFill>
        </p:spPr>
        <p:txBody>
          <a:bodyPr>
            <a:noAutofit/>
          </a:bodyPr>
          <a:lstStyle>
            <a:lvl1pPr marL="0" indent="0">
              <a:buNone/>
              <a:defRPr sz="100">
                <a:solidFill>
                  <a:schemeClr val="accent5"/>
                </a:solidFill>
              </a:defRPr>
            </a:lvl1pPr>
          </a:lstStyle>
          <a:p>
            <a:r>
              <a:rPr lang="en-US"/>
              <a:t> </a:t>
            </a:r>
          </a:p>
        </p:txBody>
      </p:sp>
      <p:sp>
        <p:nvSpPr>
          <p:cNvPr id="5" name="Text Placeholder 4"/>
          <p:cNvSpPr>
            <a:spLocks noGrp="1"/>
          </p:cNvSpPr>
          <p:nvPr>
            <p:ph type="body" sz="quarter" idx="18"/>
          </p:nvPr>
        </p:nvSpPr>
        <p:spPr>
          <a:xfrm>
            <a:off x="6621518" y="4876743"/>
            <a:ext cx="5085852" cy="978727"/>
          </a:xfrm>
        </p:spPr>
        <p:txBody>
          <a:bodyPr wrap="square">
            <a:spAutoFit/>
          </a:bodyPr>
          <a:lstStyle>
            <a:lvl1pPr marL="0" indent="0">
              <a:lnSpc>
                <a:spcPct val="90000"/>
              </a:lnSpc>
              <a:spcBef>
                <a:spcPts val="0"/>
              </a:spcBef>
              <a:buNone/>
              <a:defRPr sz="2400" cap="all" baseline="0">
                <a:solidFill>
                  <a:schemeClr val="bg1"/>
                </a:solidFill>
                <a:latin typeface="+mj-lt"/>
              </a:defRPr>
            </a:lvl1pPr>
            <a:lvl2pPr marL="3175" indent="0">
              <a:lnSpc>
                <a:spcPct val="90000"/>
              </a:lnSpc>
              <a:spcBef>
                <a:spcPts val="0"/>
              </a:spcBef>
              <a:buNone/>
              <a:defRPr sz="2000" cap="all" baseline="0">
                <a:solidFill>
                  <a:schemeClr val="bg1"/>
                </a:solidFill>
                <a:latin typeface="+mj-lt"/>
              </a:defRPr>
            </a:lvl2pPr>
            <a:lvl3pPr marL="0" indent="0">
              <a:lnSpc>
                <a:spcPct val="90000"/>
              </a:lnSpc>
              <a:spcBef>
                <a:spcPts val="0"/>
              </a:spcBef>
              <a:buNone/>
              <a:defRPr sz="1800" cap="all" baseline="0">
                <a:solidFill>
                  <a:schemeClr val="bg1"/>
                </a:solidFill>
                <a:latin typeface="+mj-lt"/>
              </a:defRPr>
            </a:lvl3pPr>
            <a:lvl4pPr marL="0" indent="0">
              <a:lnSpc>
                <a:spcPct val="100000"/>
              </a:lnSpc>
              <a:spcBef>
                <a:spcPts val="0"/>
              </a:spcBef>
              <a:buNone/>
              <a:defRPr sz="2400" cap="all" baseline="0"/>
            </a:lvl4pPr>
            <a:lvl5pPr marL="0" indent="0">
              <a:lnSpc>
                <a:spcPct val="100000"/>
              </a:lnSpc>
              <a:spcBef>
                <a:spcPts val="0"/>
              </a:spcBef>
              <a:buNone/>
              <a:defRPr sz="2400" cap="all" baseline="0"/>
            </a:lvl5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06879" y="2880823"/>
            <a:ext cx="4511040" cy="408718"/>
          </a:xfrm>
          <a:prstGeom prst="rect">
            <a:avLst/>
          </a:prstGeom>
        </p:spPr>
      </p:pic>
      <p:sp>
        <p:nvSpPr>
          <p:cNvPr id="10" name="Rectangle 9"/>
          <p:cNvSpPr/>
          <p:nvPr userDrawn="1"/>
        </p:nvSpPr>
        <p:spPr>
          <a:xfrm>
            <a:off x="183078" y="5458439"/>
            <a:ext cx="4219277" cy="830995"/>
          </a:xfrm>
          <a:prstGeom prst="rect">
            <a:avLst/>
          </a:prstGeom>
        </p:spPr>
        <p:txBody>
          <a:bodyPr wrap="square" lIns="91436" tIns="45719" rIns="91436" bIns="45719" anchor="ctr">
            <a:spAutoFit/>
          </a:bodyPr>
          <a:lstStyle/>
          <a:p>
            <a:r>
              <a:rPr lang="en-US" sz="600" b="1" u="sng" cap="all">
                <a:solidFill>
                  <a:prstClr val="black"/>
                </a:solidFill>
              </a:rPr>
              <a:t>DISTRIBUTION STATEMENT D</a:t>
            </a:r>
            <a:r>
              <a:rPr lang="en-US" sz="600" cap="all">
                <a:solidFill>
                  <a:prstClr val="black"/>
                </a:solidFill>
              </a:rPr>
              <a:t> - D</a:t>
            </a:r>
            <a:r>
              <a:rPr lang="en-US" sz="600">
                <a:solidFill>
                  <a:prstClr val="black"/>
                </a:solidFill>
              </a:rPr>
              <a:t>istribution authorized to the Department of Defense and U.S. DoD contractors only for critical technology (as determined on 1 Jan 2012). Other requests shall be referred to NAVSEA PMS406.</a:t>
            </a:r>
          </a:p>
          <a:p>
            <a:r>
              <a:rPr lang="en-US" sz="600" b="1" u="sng" cap="all">
                <a:solidFill>
                  <a:prstClr val="black"/>
                </a:solidFill>
              </a:rPr>
              <a:t>EXPORT CONTROL WARNING</a:t>
            </a:r>
            <a:r>
              <a:rPr lang="en-US" sz="600" cap="all">
                <a:solidFill>
                  <a:prstClr val="black"/>
                </a:solidFill>
              </a:rPr>
              <a:t> - </a:t>
            </a:r>
            <a:r>
              <a:rPr lang="en-US" sz="600">
                <a:solidFill>
                  <a:prstClr val="black"/>
                </a:solidFill>
              </a:rPr>
              <a:t>This document contains technical data whose export is restricted by the Arms Export Control Act (Title 22, U.S.C., Sec 2751, et. seq.), or the Export Administration act of 1979, as amended, Title 50, U.S.C, Sec App. 2401 et seq.  Violations of these export laws are subject to severe criminal penalties.  Disseminate in accordance with the provisions of DoD Directive 5230.25. </a:t>
            </a:r>
          </a:p>
          <a:p>
            <a:r>
              <a:rPr lang="en-US" sz="600" b="1" u="sng" cap="all">
                <a:solidFill>
                  <a:prstClr val="black"/>
                </a:solidFill>
              </a:rPr>
              <a:t>DESTRUCTION NOTICE</a:t>
            </a:r>
            <a:r>
              <a:rPr lang="en-US" sz="600" cap="all">
                <a:solidFill>
                  <a:prstClr val="black"/>
                </a:solidFill>
              </a:rPr>
              <a:t> - </a:t>
            </a:r>
            <a:r>
              <a:rPr lang="en-US" sz="600">
                <a:solidFill>
                  <a:prstClr val="black"/>
                </a:solidFill>
              </a:rPr>
              <a:t>For unclassified, limited documents, destroy by any method that will prevent disclosure of contents or reconstruction of the document.</a:t>
            </a:r>
            <a:endParaRPr lang="en-US" sz="300">
              <a:solidFill>
                <a:prstClr val="white"/>
              </a:solidFill>
            </a:endParaRPr>
          </a:p>
        </p:txBody>
      </p:sp>
      <p:sp>
        <p:nvSpPr>
          <p:cNvPr id="12" name="TextBox 11"/>
          <p:cNvSpPr txBox="1"/>
          <p:nvPr userDrawn="1"/>
        </p:nvSpPr>
        <p:spPr>
          <a:xfrm>
            <a:off x="188809" y="6345936"/>
            <a:ext cx="3829473" cy="383182"/>
          </a:xfrm>
          <a:prstGeom prst="rect">
            <a:avLst/>
          </a:prstGeom>
          <a:noFill/>
        </p:spPr>
        <p:txBody>
          <a:bodyPr wrap="square" rtlCol="0" anchor="ctr" anchorCtr="0">
            <a:spAutoFit/>
          </a:bodyPr>
          <a:lstStyle/>
          <a:p>
            <a:pPr algn="l">
              <a:lnSpc>
                <a:spcPct val="90000"/>
              </a:lnSpc>
            </a:pPr>
            <a:r>
              <a:rPr lang="en-US" sz="700">
                <a:solidFill>
                  <a:schemeClr val="tx1"/>
                </a:solidFill>
              </a:rPr>
              <a:t>© 2021 Textron Inc., Textron Systems Corporation,</a:t>
            </a:r>
            <a:br>
              <a:rPr lang="en-US" sz="700">
                <a:solidFill>
                  <a:schemeClr val="tx1"/>
                </a:solidFill>
              </a:rPr>
            </a:br>
            <a:r>
              <a:rPr lang="en-US" sz="700">
                <a:solidFill>
                  <a:schemeClr val="tx1"/>
                </a:solidFill>
              </a:rPr>
              <a:t>AAI Corporation, Overwatch Systems, Ltd., </a:t>
            </a:r>
            <a:r>
              <a:rPr lang="en-US" sz="700" err="1">
                <a:solidFill>
                  <a:schemeClr val="tx1"/>
                </a:solidFill>
              </a:rPr>
              <a:t>Avco</a:t>
            </a:r>
            <a:r>
              <a:rPr lang="en-US" sz="700">
                <a:solidFill>
                  <a:schemeClr val="tx1"/>
                </a:solidFill>
              </a:rPr>
              <a:t> Corporation, </a:t>
            </a:r>
            <a:br>
              <a:rPr lang="en-US" sz="700">
                <a:solidFill>
                  <a:schemeClr val="tx1"/>
                </a:solidFill>
              </a:rPr>
            </a:br>
            <a:r>
              <a:rPr lang="en-US" sz="700">
                <a:solidFill>
                  <a:schemeClr val="tx1"/>
                </a:solidFill>
              </a:rPr>
              <a:t>and TRU Simulation + Training, Inc. All rights reserved.</a:t>
            </a:r>
          </a:p>
        </p:txBody>
      </p:sp>
    </p:spTree>
    <p:extLst>
      <p:ext uri="{BB962C8B-B14F-4D97-AF65-F5344CB8AC3E}">
        <p14:creationId xmlns:p14="http://schemas.microsoft.com/office/powerpoint/2010/main" val="38277001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 Title Lg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639" y="2561353"/>
            <a:ext cx="10362724" cy="923328"/>
          </a:xfrm>
        </p:spPr>
        <p:txBody>
          <a:bodyPr/>
          <a:lstStyle>
            <a:lvl1pPr algn="ctr">
              <a:defRPr lang="en-US" sz="5400" kern="1200" cap="all" baseline="0" dirty="0">
                <a:solidFill>
                  <a:schemeClr val="tx1"/>
                </a:solidFill>
                <a:latin typeface="+mj-lt"/>
                <a:ea typeface="+mj-ea"/>
                <a:cs typeface="+mj-cs"/>
              </a:defRPr>
            </a:lvl1pPr>
          </a:lstStyle>
          <a:p>
            <a:r>
              <a:rPr lang="en-US"/>
              <a:t>Presentation Title</a:t>
            </a:r>
          </a:p>
        </p:txBody>
      </p:sp>
      <p:sp>
        <p:nvSpPr>
          <p:cNvPr id="3" name="Subtitle 2"/>
          <p:cNvSpPr>
            <a:spLocks noGrp="1"/>
          </p:cNvSpPr>
          <p:nvPr>
            <p:ph type="subTitle" idx="1" hasCustomPrompt="1"/>
          </p:nvPr>
        </p:nvSpPr>
        <p:spPr>
          <a:xfrm>
            <a:off x="5099065" y="3396591"/>
            <a:ext cx="1993871" cy="701729"/>
          </a:xfrm>
        </p:spPr>
        <p:txBody>
          <a:bodyPr wrap="none">
            <a:spAutoFit/>
          </a:bodyPr>
          <a:lstStyle>
            <a:lvl1pPr marL="0" indent="0" algn="ctr">
              <a:buNone/>
              <a:defRPr lang="en-US" sz="4400" kern="1200" cap="none" baseline="0" dirty="0">
                <a:solidFill>
                  <a:schemeClr val="tx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Title</a:t>
            </a:r>
          </a:p>
        </p:txBody>
      </p:sp>
      <p:sp>
        <p:nvSpPr>
          <p:cNvPr id="16" name="Text Placeholder 15"/>
          <p:cNvSpPr>
            <a:spLocks noGrp="1"/>
          </p:cNvSpPr>
          <p:nvPr>
            <p:ph type="body" sz="quarter" idx="10" hasCustomPrompt="1"/>
          </p:nvPr>
        </p:nvSpPr>
        <p:spPr>
          <a:xfrm>
            <a:off x="4335004" y="4852744"/>
            <a:ext cx="3521992" cy="1538288"/>
          </a:xfrm>
        </p:spPr>
        <p:txBody>
          <a:bodyPr>
            <a:noAutofit/>
          </a:bodyPr>
          <a:lstStyle>
            <a:lvl1pPr marL="0" indent="0" algn="ctr">
              <a:lnSpc>
                <a:spcPct val="80000"/>
              </a:lnSpc>
              <a:buNone/>
              <a:defRPr sz="2000" cap="all" baseline="0">
                <a:solidFill>
                  <a:schemeClr val="accent5"/>
                </a:solidFill>
                <a:latin typeface="+mn-lt"/>
              </a:defRPr>
            </a:lvl1pPr>
            <a:lvl2pPr marL="0" indent="0" algn="ctr">
              <a:lnSpc>
                <a:spcPct val="80000"/>
              </a:lnSpc>
              <a:buNone/>
              <a:defRPr sz="1800" cap="all" baseline="0">
                <a:solidFill>
                  <a:schemeClr val="accent5"/>
                </a:solidFill>
                <a:latin typeface="+mn-lt"/>
              </a:defRPr>
            </a:lvl2pPr>
            <a:lvl3pPr marL="0" indent="0" algn="ctr">
              <a:lnSpc>
                <a:spcPct val="80000"/>
              </a:lnSpc>
              <a:buNone/>
              <a:defRPr sz="1600" cap="all" baseline="0">
                <a:solidFill>
                  <a:schemeClr val="accent5"/>
                </a:solidFill>
                <a:latin typeface="+mn-lt"/>
              </a:defRPr>
            </a:lvl3pPr>
            <a:lvl4pPr marL="0" indent="0" algn="ctr">
              <a:buNone/>
              <a:defRPr sz="2000"/>
            </a:lvl4pPr>
            <a:lvl5pPr marL="0" indent="0" algn="ctr">
              <a:buNone/>
              <a:defRPr sz="2000"/>
            </a:lvl5pPr>
          </a:lstStyle>
          <a:p>
            <a:pPr lvl="0"/>
            <a:r>
              <a:rPr lang="en-US"/>
              <a:t>First level</a:t>
            </a:r>
          </a:p>
          <a:p>
            <a:pPr lvl="1"/>
            <a:r>
              <a:rPr lang="en-US"/>
              <a:t>Second level</a:t>
            </a:r>
          </a:p>
          <a:p>
            <a:pPr lvl="2"/>
            <a:r>
              <a:rPr lang="en-US"/>
              <a:t>Third level</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0591" y="862413"/>
            <a:ext cx="7450819" cy="675074"/>
          </a:xfrm>
          <a:prstGeom prst="rect">
            <a:avLst/>
          </a:prstGeom>
        </p:spPr>
      </p:pic>
      <p:sp>
        <p:nvSpPr>
          <p:cNvPr id="9" name="Rectangle 8"/>
          <p:cNvSpPr/>
          <p:nvPr userDrawn="1"/>
        </p:nvSpPr>
        <p:spPr>
          <a:xfrm>
            <a:off x="183078" y="5458439"/>
            <a:ext cx="4219277" cy="830995"/>
          </a:xfrm>
          <a:prstGeom prst="rect">
            <a:avLst/>
          </a:prstGeom>
        </p:spPr>
        <p:txBody>
          <a:bodyPr wrap="square" lIns="91436" tIns="45719" rIns="91436" bIns="45719" anchor="ctr">
            <a:spAutoFit/>
          </a:bodyPr>
          <a:lstStyle/>
          <a:p>
            <a:r>
              <a:rPr lang="en-US" sz="600" b="1" u="sng" cap="all">
                <a:solidFill>
                  <a:prstClr val="black"/>
                </a:solidFill>
              </a:rPr>
              <a:t>DISTRIBUTION STATEMENT D</a:t>
            </a:r>
            <a:r>
              <a:rPr lang="en-US" sz="600" cap="all">
                <a:solidFill>
                  <a:prstClr val="black"/>
                </a:solidFill>
              </a:rPr>
              <a:t> - D</a:t>
            </a:r>
            <a:r>
              <a:rPr lang="en-US" sz="600">
                <a:solidFill>
                  <a:prstClr val="black"/>
                </a:solidFill>
              </a:rPr>
              <a:t>istribution authorized to the Department of Defense and U.S. DoD contractors only for critical technology (as determined on 1 Jan 2012). Other requests shall be referred to NAVSEA PMS406.</a:t>
            </a:r>
          </a:p>
          <a:p>
            <a:r>
              <a:rPr lang="en-US" sz="600" b="1" u="sng" cap="all">
                <a:solidFill>
                  <a:prstClr val="black"/>
                </a:solidFill>
              </a:rPr>
              <a:t>EXPORT CONTROL WARNING</a:t>
            </a:r>
            <a:r>
              <a:rPr lang="en-US" sz="600" cap="all">
                <a:solidFill>
                  <a:prstClr val="black"/>
                </a:solidFill>
              </a:rPr>
              <a:t> - </a:t>
            </a:r>
            <a:r>
              <a:rPr lang="en-US" sz="600">
                <a:solidFill>
                  <a:prstClr val="black"/>
                </a:solidFill>
              </a:rPr>
              <a:t>This document contains technical data whose export is restricted by the Arms Export Control Act (Title 22, U.S.C., Sec 2751, et. seq.), or the Export Administration act of 1979, as amended, Title 50, U.S.C, Sec App. 2401 et seq.  Violations of these export laws are subject to severe criminal penalties.  Disseminate in accordance with the provisions of DoD Directive 5230.25. </a:t>
            </a:r>
          </a:p>
          <a:p>
            <a:r>
              <a:rPr lang="en-US" sz="600" b="1" u="sng" cap="all">
                <a:solidFill>
                  <a:prstClr val="black"/>
                </a:solidFill>
              </a:rPr>
              <a:t>DESTRUCTION NOTICE</a:t>
            </a:r>
            <a:r>
              <a:rPr lang="en-US" sz="600" cap="all">
                <a:solidFill>
                  <a:prstClr val="black"/>
                </a:solidFill>
              </a:rPr>
              <a:t> - </a:t>
            </a:r>
            <a:r>
              <a:rPr lang="en-US" sz="600">
                <a:solidFill>
                  <a:prstClr val="black"/>
                </a:solidFill>
              </a:rPr>
              <a:t>For unclassified, limited documents, destroy by any method that will prevent disclosure of contents or reconstruction of the document.</a:t>
            </a:r>
            <a:endParaRPr lang="en-US" sz="300">
              <a:solidFill>
                <a:prstClr val="white"/>
              </a:solidFill>
            </a:endParaRPr>
          </a:p>
        </p:txBody>
      </p:sp>
      <p:sp>
        <p:nvSpPr>
          <p:cNvPr id="10" name="TextBox 9"/>
          <p:cNvSpPr txBox="1"/>
          <p:nvPr userDrawn="1"/>
        </p:nvSpPr>
        <p:spPr>
          <a:xfrm>
            <a:off x="188809" y="6345936"/>
            <a:ext cx="3829473" cy="383182"/>
          </a:xfrm>
          <a:prstGeom prst="rect">
            <a:avLst/>
          </a:prstGeom>
          <a:noFill/>
        </p:spPr>
        <p:txBody>
          <a:bodyPr wrap="square" rtlCol="0" anchor="ctr" anchorCtr="0">
            <a:spAutoFit/>
          </a:bodyPr>
          <a:lstStyle/>
          <a:p>
            <a:pPr algn="l">
              <a:lnSpc>
                <a:spcPct val="90000"/>
              </a:lnSpc>
            </a:pPr>
            <a:r>
              <a:rPr lang="en-US" sz="700">
                <a:solidFill>
                  <a:schemeClr val="tx1"/>
                </a:solidFill>
              </a:rPr>
              <a:t>© 2021 Textron Inc., Textron Systems Corporation,</a:t>
            </a:r>
            <a:br>
              <a:rPr lang="en-US" sz="700">
                <a:solidFill>
                  <a:schemeClr val="tx1"/>
                </a:solidFill>
              </a:rPr>
            </a:br>
            <a:r>
              <a:rPr lang="en-US" sz="700">
                <a:solidFill>
                  <a:schemeClr val="tx1"/>
                </a:solidFill>
              </a:rPr>
              <a:t>AAI Corporation, Overwatch Systems, Ltd., </a:t>
            </a:r>
            <a:r>
              <a:rPr lang="en-US" sz="700" err="1">
                <a:solidFill>
                  <a:schemeClr val="tx1"/>
                </a:solidFill>
              </a:rPr>
              <a:t>Avco</a:t>
            </a:r>
            <a:r>
              <a:rPr lang="en-US" sz="700">
                <a:solidFill>
                  <a:schemeClr val="tx1"/>
                </a:solidFill>
              </a:rPr>
              <a:t> Corporation, </a:t>
            </a:r>
            <a:br>
              <a:rPr lang="en-US" sz="700">
                <a:solidFill>
                  <a:schemeClr val="tx1"/>
                </a:solidFill>
              </a:rPr>
            </a:br>
            <a:r>
              <a:rPr lang="en-US" sz="700">
                <a:solidFill>
                  <a:schemeClr val="tx1"/>
                </a:solidFill>
              </a:rPr>
              <a:t>and TRU Simulation + Training, Inc. All rights reserved.</a:t>
            </a:r>
          </a:p>
        </p:txBody>
      </p:sp>
    </p:spTree>
    <p:extLst>
      <p:ext uri="{BB962C8B-B14F-4D97-AF65-F5344CB8AC3E}">
        <p14:creationId xmlns:p14="http://schemas.microsoft.com/office/powerpoint/2010/main" val="118261750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rp Title sm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639" y="1372857"/>
            <a:ext cx="10362724" cy="923328"/>
          </a:xfrm>
        </p:spPr>
        <p:txBody>
          <a:bodyPr/>
          <a:lstStyle>
            <a:lvl1pPr algn="ctr">
              <a:defRPr lang="en-US" sz="5400" kern="1200" cap="all" baseline="0" dirty="0">
                <a:solidFill>
                  <a:schemeClr val="tx1"/>
                </a:solidFill>
                <a:latin typeface="+mj-lt"/>
                <a:ea typeface="+mj-ea"/>
                <a:cs typeface="+mj-cs"/>
              </a:defRPr>
            </a:lvl1pPr>
          </a:lstStyle>
          <a:p>
            <a:r>
              <a:rPr lang="en-US"/>
              <a:t>Presentation Title</a:t>
            </a:r>
          </a:p>
        </p:txBody>
      </p:sp>
      <p:sp>
        <p:nvSpPr>
          <p:cNvPr id="3" name="Subtitle 2"/>
          <p:cNvSpPr>
            <a:spLocks noGrp="1"/>
          </p:cNvSpPr>
          <p:nvPr>
            <p:ph type="subTitle" idx="1" hasCustomPrompt="1"/>
          </p:nvPr>
        </p:nvSpPr>
        <p:spPr>
          <a:xfrm>
            <a:off x="5099065" y="2352495"/>
            <a:ext cx="1993871" cy="701729"/>
          </a:xfrm>
        </p:spPr>
        <p:txBody>
          <a:bodyPr wrap="none">
            <a:spAutoFit/>
          </a:bodyPr>
          <a:lstStyle>
            <a:lvl1pPr marL="0" indent="0" algn="ctr">
              <a:buNone/>
              <a:defRPr lang="en-US" sz="4400" kern="1200" cap="none" baseline="0" dirty="0">
                <a:solidFill>
                  <a:schemeClr val="tx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Title</a:t>
            </a:r>
          </a:p>
        </p:txBody>
      </p:sp>
      <p:sp>
        <p:nvSpPr>
          <p:cNvPr id="16" name="Text Placeholder 15"/>
          <p:cNvSpPr>
            <a:spLocks noGrp="1"/>
          </p:cNvSpPr>
          <p:nvPr>
            <p:ph type="body" sz="quarter" idx="10" hasCustomPrompt="1"/>
          </p:nvPr>
        </p:nvSpPr>
        <p:spPr>
          <a:xfrm>
            <a:off x="4335004" y="4370707"/>
            <a:ext cx="3521992" cy="861772"/>
          </a:xfrm>
        </p:spPr>
        <p:txBody>
          <a:bodyPr>
            <a:spAutoFit/>
          </a:bodyPr>
          <a:lstStyle>
            <a:lvl1pPr marL="0" indent="0" algn="ctr">
              <a:lnSpc>
                <a:spcPct val="80000"/>
              </a:lnSpc>
              <a:buNone/>
              <a:defRPr sz="2000" cap="all" baseline="0">
                <a:latin typeface="+mn-lt"/>
              </a:defRPr>
            </a:lvl1pPr>
            <a:lvl2pPr marL="0" indent="0" algn="ctr">
              <a:lnSpc>
                <a:spcPct val="80000"/>
              </a:lnSpc>
              <a:buNone/>
              <a:defRPr sz="1800" cap="all" baseline="0">
                <a:latin typeface="+mn-lt"/>
              </a:defRPr>
            </a:lvl2pPr>
            <a:lvl3pPr marL="0" indent="0" algn="ctr">
              <a:lnSpc>
                <a:spcPct val="80000"/>
              </a:lnSpc>
              <a:buNone/>
              <a:defRPr sz="1600" cap="all" baseline="0">
                <a:latin typeface="+mn-lt"/>
              </a:defRPr>
            </a:lvl3pPr>
            <a:lvl4pPr marL="0" indent="0" algn="ctr">
              <a:buNone/>
              <a:defRPr sz="2000"/>
            </a:lvl4pPr>
            <a:lvl5pPr marL="0" indent="0" algn="ctr">
              <a:buNone/>
              <a:defRPr sz="2000"/>
            </a:lvl5pPr>
          </a:lstStyle>
          <a:p>
            <a:pPr lvl="0"/>
            <a:r>
              <a:rPr lang="en-US"/>
              <a:t>First level</a:t>
            </a:r>
          </a:p>
          <a:p>
            <a:pPr lvl="1"/>
            <a:r>
              <a:rPr lang="en-US"/>
              <a:t>Second level</a:t>
            </a:r>
          </a:p>
          <a:p>
            <a:pPr lvl="2"/>
            <a:r>
              <a:rPr lang="en-US"/>
              <a:t>Third level</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639" y="4652466"/>
            <a:ext cx="3291840" cy="298254"/>
          </a:xfrm>
          <a:prstGeom prst="rect">
            <a:avLst/>
          </a:prstGeom>
        </p:spPr>
      </p:pic>
      <p:sp>
        <p:nvSpPr>
          <p:cNvPr id="11" name="TextBox 10"/>
          <p:cNvSpPr txBox="1"/>
          <p:nvPr userDrawn="1"/>
        </p:nvSpPr>
        <p:spPr>
          <a:xfrm>
            <a:off x="147532" y="6393118"/>
            <a:ext cx="3829473" cy="341632"/>
          </a:xfrm>
          <a:prstGeom prst="rect">
            <a:avLst/>
          </a:prstGeom>
          <a:noFill/>
        </p:spPr>
        <p:txBody>
          <a:bodyPr wrap="square" rtlCol="0" anchor="ctr" anchorCtr="0">
            <a:spAutoFit/>
          </a:bodyPr>
          <a:lstStyle/>
          <a:p>
            <a:pPr algn="l">
              <a:lnSpc>
                <a:spcPct val="90000"/>
              </a:lnSpc>
            </a:pPr>
            <a:r>
              <a:rPr lang="en-US" sz="600">
                <a:solidFill>
                  <a:schemeClr val="tx1"/>
                </a:solidFill>
              </a:rPr>
              <a:t>© 2021 Textron Inc., Textron Systems Corporation,</a:t>
            </a:r>
            <a:br>
              <a:rPr lang="en-US" sz="600">
                <a:solidFill>
                  <a:schemeClr val="tx1"/>
                </a:solidFill>
              </a:rPr>
            </a:br>
            <a:r>
              <a:rPr lang="en-US" sz="600">
                <a:solidFill>
                  <a:schemeClr val="tx1"/>
                </a:solidFill>
              </a:rPr>
              <a:t>AAI Corporation, Overwatch Systems, Ltd., </a:t>
            </a:r>
            <a:r>
              <a:rPr lang="en-US" sz="600" err="1">
                <a:solidFill>
                  <a:schemeClr val="tx1"/>
                </a:solidFill>
              </a:rPr>
              <a:t>Avco</a:t>
            </a:r>
            <a:r>
              <a:rPr lang="en-US" sz="600">
                <a:solidFill>
                  <a:schemeClr val="tx1"/>
                </a:solidFill>
              </a:rPr>
              <a:t> Corporation, </a:t>
            </a:r>
            <a:br>
              <a:rPr lang="en-US" sz="600">
                <a:solidFill>
                  <a:schemeClr val="tx1"/>
                </a:solidFill>
              </a:rPr>
            </a:br>
            <a:r>
              <a:rPr lang="en-US" sz="600">
                <a:solidFill>
                  <a:schemeClr val="tx1"/>
                </a:solidFill>
              </a:rPr>
              <a:t>and TRU Simulation + Training, Inc. All rights reserved.</a:t>
            </a:r>
          </a:p>
        </p:txBody>
      </p:sp>
    </p:spTree>
    <p:extLst>
      <p:ext uri="{BB962C8B-B14F-4D97-AF65-F5344CB8AC3E}">
        <p14:creationId xmlns:p14="http://schemas.microsoft.com/office/powerpoint/2010/main" val="364775373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for full size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 y="2530233"/>
            <a:ext cx="12192127" cy="2596896"/>
          </a:xfrm>
          <a:solidFill>
            <a:schemeClr val="accent1">
              <a:alpha val="70000"/>
            </a:schemeClr>
          </a:solidFill>
        </p:spPr>
        <p:txBody>
          <a:bodyPr wrap="square" tIns="45720" bIns="45720" anchor="ctr">
            <a:noAutofit/>
          </a:bodyPr>
          <a:lstStyle>
            <a:lvl1pPr marL="0" algn="ctr" defTabSz="914361" rtl="0" eaLnBrk="1" latinLnBrk="0" hangingPunct="1">
              <a:lnSpc>
                <a:spcPct val="85000"/>
              </a:lnSpc>
              <a:spcBef>
                <a:spcPts val="1200"/>
              </a:spcBef>
              <a:defRPr lang="en-US" sz="4000" kern="1200" cap="none" baseline="0" dirty="0">
                <a:solidFill>
                  <a:schemeClr val="bg1"/>
                </a:solidFill>
                <a:latin typeface="+mj-lt"/>
                <a:ea typeface="+mn-ea"/>
                <a:cs typeface="+mn-cs"/>
              </a:defRPr>
            </a:lvl1pPr>
          </a:lstStyle>
          <a:p>
            <a:r>
              <a:rPr lang="en-US"/>
              <a:t>Click to edit Master title style</a:t>
            </a:r>
          </a:p>
        </p:txBody>
      </p:sp>
      <p:sp>
        <p:nvSpPr>
          <p:cNvPr id="4" name="Text Placeholder 3"/>
          <p:cNvSpPr>
            <a:spLocks noGrp="1"/>
          </p:cNvSpPr>
          <p:nvPr>
            <p:ph type="body" sz="quarter" idx="11" hasCustomPrompt="1"/>
          </p:nvPr>
        </p:nvSpPr>
        <p:spPr>
          <a:xfrm>
            <a:off x="10873163" y="5296777"/>
            <a:ext cx="926849" cy="867928"/>
          </a:xfrm>
        </p:spPr>
        <p:txBody>
          <a:bodyPr wrap="none">
            <a:spAutoFit/>
          </a:bodyPr>
          <a:lstStyle>
            <a:lvl1pPr marL="0" indent="0" algn="r">
              <a:lnSpc>
                <a:spcPct val="90000"/>
              </a:lnSpc>
              <a:spcBef>
                <a:spcPts val="0"/>
              </a:spcBef>
              <a:buFont typeface="Arial" panose="020B0604020202020204" pitchFamily="34" charset="0"/>
              <a:buChar char="​"/>
              <a:defRPr sz="2000" cap="all" baseline="0"/>
            </a:lvl1pPr>
            <a:lvl2pPr marL="0" indent="0" algn="r">
              <a:lnSpc>
                <a:spcPct val="90000"/>
              </a:lnSpc>
              <a:spcBef>
                <a:spcPts val="0"/>
              </a:spcBef>
              <a:buFont typeface="Arial" panose="020B0604020202020204" pitchFamily="34" charset="0"/>
              <a:buChar char="​"/>
              <a:defRPr sz="1800" cap="all" baseline="0"/>
            </a:lvl2pPr>
            <a:lvl3pPr marL="0" indent="0" algn="r">
              <a:lnSpc>
                <a:spcPct val="90000"/>
              </a:lnSpc>
              <a:spcBef>
                <a:spcPts val="0"/>
              </a:spcBef>
              <a:buFont typeface="Arial" panose="020B0604020202020204" pitchFamily="34" charset="0"/>
              <a:buChar char="​"/>
              <a:defRPr sz="1800" cap="all" baseline="0"/>
            </a:lvl3pPr>
            <a:lvl4pPr marL="0" indent="0">
              <a:buFont typeface="Arial" panose="020B0604020202020204" pitchFamily="34" charset="0"/>
              <a:buChar char="​"/>
              <a:defRPr sz="2800"/>
            </a:lvl4pPr>
            <a:lvl5pPr marL="0" indent="0">
              <a:buFont typeface="Arial" panose="020B0604020202020204" pitchFamily="34" charset="0"/>
              <a:buChar char="​"/>
              <a:defRPr sz="2800"/>
            </a:lvl5pPr>
          </a:lstStyle>
          <a:p>
            <a:pPr lvl="0"/>
            <a:r>
              <a:rPr lang="en-US"/>
              <a:t>name</a:t>
            </a:r>
          </a:p>
          <a:p>
            <a:pPr lvl="1"/>
            <a:r>
              <a:rPr lang="en-US"/>
              <a:t>title</a:t>
            </a:r>
          </a:p>
          <a:p>
            <a:pPr lvl="2"/>
            <a:r>
              <a:rPr lang="en-US"/>
              <a:t>date</a:t>
            </a:r>
          </a:p>
        </p:txBody>
      </p:sp>
    </p:spTree>
    <p:extLst>
      <p:ext uri="{BB962C8B-B14F-4D97-AF65-F5344CB8AC3E}">
        <p14:creationId xmlns:p14="http://schemas.microsoft.com/office/powerpoint/2010/main" val="20384772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7_Title Slide for full size image">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EC4E7EE-22B3-F748-BC55-79EC170D5605}"/>
              </a:ext>
            </a:extLst>
          </p:cNvPr>
          <p:cNvSpPr/>
          <p:nvPr/>
        </p:nvSpPr>
        <p:spPr>
          <a:xfrm>
            <a:off x="2497104" y="-8194"/>
            <a:ext cx="9729717" cy="68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35" name="Group 34">
            <a:extLst>
              <a:ext uri="{FF2B5EF4-FFF2-40B4-BE49-F238E27FC236}">
                <a16:creationId xmlns:a16="http://schemas.microsoft.com/office/drawing/2014/main" id="{BC2529AC-BB5B-4B62-A3DF-8570DC5183A4}"/>
              </a:ext>
            </a:extLst>
          </p:cNvPr>
          <p:cNvGrpSpPr/>
          <p:nvPr/>
        </p:nvGrpSpPr>
        <p:grpSpPr>
          <a:xfrm>
            <a:off x="-5050" y="-1"/>
            <a:ext cx="3354004" cy="6896088"/>
            <a:chOff x="-8309" y="-8193"/>
            <a:chExt cx="2556443" cy="6896088"/>
          </a:xfrm>
        </p:grpSpPr>
        <p:pic>
          <p:nvPicPr>
            <p:cNvPr id="36" name="Picture 35">
              <a:extLst>
                <a:ext uri="{FF2B5EF4-FFF2-40B4-BE49-F238E27FC236}">
                  <a16:creationId xmlns:a16="http://schemas.microsoft.com/office/drawing/2014/main" id="{B0636B43-765C-4056-90A8-85318885A61A}"/>
                </a:ext>
              </a:extLst>
            </p:cNvPr>
            <p:cNvPicPr>
              <a:picLocks/>
            </p:cNvPicPr>
            <p:nvPr/>
          </p:nvPicPr>
          <p:blipFill rotWithShape="1">
            <a:blip r:embed="rId2" cstate="print">
              <a:extLst>
                <a:ext uri="{28A0092B-C50C-407E-A947-70E740481C1C}">
                  <a14:useLocalDpi xmlns:a14="http://schemas.microsoft.com/office/drawing/2010/main"/>
                </a:ext>
              </a:extLst>
            </a:blip>
            <a:srcRect l="90859" t="17739" r="2888" b="12455"/>
            <a:stretch/>
          </p:blipFill>
          <p:spPr>
            <a:xfrm rot="10800000">
              <a:off x="825666" y="-8192"/>
              <a:ext cx="859536" cy="6866192"/>
            </a:xfrm>
            <a:prstGeom prst="rect">
              <a:avLst/>
            </a:prstGeom>
          </p:spPr>
        </p:pic>
        <p:pic>
          <p:nvPicPr>
            <p:cNvPr id="37" name="Picture 36">
              <a:extLst>
                <a:ext uri="{FF2B5EF4-FFF2-40B4-BE49-F238E27FC236}">
                  <a16:creationId xmlns:a16="http://schemas.microsoft.com/office/drawing/2014/main" id="{A762F064-F754-41C6-A879-A76620285F1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5400000">
              <a:off x="-1316898" y="3022863"/>
              <a:ext cx="6896088" cy="833976"/>
            </a:xfrm>
            <a:prstGeom prst="rect">
              <a:avLst/>
            </a:prstGeom>
          </p:spPr>
        </p:pic>
        <p:pic>
          <p:nvPicPr>
            <p:cNvPr id="38" name="Picture 37">
              <a:extLst>
                <a:ext uri="{FF2B5EF4-FFF2-40B4-BE49-F238E27FC236}">
                  <a16:creationId xmlns:a16="http://schemas.microsoft.com/office/drawing/2014/main" id="{EB006743-7589-459B-BCCC-90750A671D9B}"/>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flipH="1">
              <a:off x="-8309" y="-8192"/>
              <a:ext cx="833976" cy="6866192"/>
            </a:xfrm>
            <a:prstGeom prst="rect">
              <a:avLst/>
            </a:prstGeom>
          </p:spPr>
        </p:pic>
      </p:grpSp>
      <p:sp>
        <p:nvSpPr>
          <p:cNvPr id="27" name="Rectangle 26">
            <a:extLst>
              <a:ext uri="{FF2B5EF4-FFF2-40B4-BE49-F238E27FC236}">
                <a16:creationId xmlns:a16="http://schemas.microsoft.com/office/drawing/2014/main" id="{DA1FD3E6-F51F-074B-98E9-85A3EC3C7673}"/>
              </a:ext>
            </a:extLst>
          </p:cNvPr>
          <p:cNvSpPr/>
          <p:nvPr/>
        </p:nvSpPr>
        <p:spPr>
          <a:xfrm>
            <a:off x="-5051" y="1969"/>
            <a:ext cx="12219288" cy="6857999"/>
          </a:xfrm>
          <a:prstGeom prst="rect">
            <a:avLst/>
          </a:prstGeom>
          <a:solidFill>
            <a:schemeClr val="accent5">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a:p>
        </p:txBody>
      </p:sp>
      <p:sp>
        <p:nvSpPr>
          <p:cNvPr id="4" name="Text Placeholder 3"/>
          <p:cNvSpPr>
            <a:spLocks noGrp="1"/>
          </p:cNvSpPr>
          <p:nvPr>
            <p:ph type="body" sz="quarter" idx="11" hasCustomPrompt="1"/>
          </p:nvPr>
        </p:nvSpPr>
        <p:spPr>
          <a:xfrm>
            <a:off x="1771473" y="6067302"/>
            <a:ext cx="9463567" cy="201465"/>
          </a:xfrm>
          <a:prstGeom prst="rect">
            <a:avLst/>
          </a:prstGeom>
        </p:spPr>
        <p:txBody>
          <a:bodyPr wrap="square">
            <a:spAutoFit/>
          </a:bodyPr>
          <a:lstStyle>
            <a:lvl1pPr marL="0" indent="0" algn="l">
              <a:lnSpc>
                <a:spcPct val="90000"/>
              </a:lnSpc>
              <a:spcBef>
                <a:spcPts val="0"/>
              </a:spcBef>
              <a:buFont typeface="Arial" panose="020B0604020202020204" pitchFamily="34" charset="0"/>
              <a:buChar char="​"/>
              <a:defRPr sz="788" cap="none" baseline="0">
                <a:solidFill>
                  <a:schemeClr val="bg1"/>
                </a:solidFill>
              </a:defRPr>
            </a:lvl1pPr>
            <a:lvl2pPr marL="0" indent="0" algn="l">
              <a:lnSpc>
                <a:spcPct val="90000"/>
              </a:lnSpc>
              <a:spcBef>
                <a:spcPts val="0"/>
              </a:spcBef>
              <a:buFont typeface="Arial" panose="020B0604020202020204" pitchFamily="34" charset="0"/>
              <a:buChar char="​"/>
              <a:defRPr sz="619" cap="all" baseline="0">
                <a:solidFill>
                  <a:schemeClr val="bg1"/>
                </a:solidFill>
              </a:defRPr>
            </a:lvl2pPr>
            <a:lvl3pPr marL="0" indent="0" algn="l">
              <a:lnSpc>
                <a:spcPct val="90000"/>
              </a:lnSpc>
              <a:spcBef>
                <a:spcPts val="0"/>
              </a:spcBef>
              <a:buFont typeface="Arial" panose="020B0604020202020204" pitchFamily="34" charset="0"/>
              <a:buChar char="​"/>
              <a:defRPr sz="619" cap="all" baseline="0">
                <a:solidFill>
                  <a:schemeClr val="bg1"/>
                </a:solidFill>
              </a:defRPr>
            </a:lvl3pPr>
            <a:lvl4pPr marL="0" indent="0">
              <a:buFont typeface="Arial" panose="020B0604020202020204" pitchFamily="34" charset="0"/>
              <a:buChar char="​"/>
              <a:defRPr sz="1576"/>
            </a:lvl4pPr>
            <a:lvl5pPr marL="0" indent="0">
              <a:buFont typeface="Arial" panose="020B0604020202020204" pitchFamily="34" charset="0"/>
              <a:buChar char="​"/>
              <a:defRPr sz="1576"/>
            </a:lvl5pPr>
          </a:lstStyle>
          <a:p>
            <a:pPr lvl="0"/>
            <a:r>
              <a:rPr lang="en-US"/>
              <a:t>Date: Month Day, Year</a:t>
            </a:r>
          </a:p>
        </p:txBody>
      </p:sp>
      <p:sp>
        <p:nvSpPr>
          <p:cNvPr id="14" name="Text Placeholder 13">
            <a:extLst>
              <a:ext uri="{FF2B5EF4-FFF2-40B4-BE49-F238E27FC236}">
                <a16:creationId xmlns:a16="http://schemas.microsoft.com/office/drawing/2014/main" id="{ADF9FF4A-BB22-7B41-A392-1C61220A0C5F}"/>
              </a:ext>
            </a:extLst>
          </p:cNvPr>
          <p:cNvSpPr>
            <a:spLocks noGrp="1"/>
          </p:cNvSpPr>
          <p:nvPr>
            <p:ph type="body" sz="quarter" idx="12"/>
          </p:nvPr>
        </p:nvSpPr>
        <p:spPr>
          <a:xfrm>
            <a:off x="2387400" y="4922548"/>
            <a:ext cx="9949125" cy="804161"/>
          </a:xfrm>
          <a:prstGeom prst="rect">
            <a:avLst/>
          </a:prstGeom>
        </p:spPr>
        <p:txBody>
          <a:bodyPr>
            <a:normAutofit/>
          </a:bodyPr>
          <a:lstStyle>
            <a:lvl1pPr>
              <a:defRPr sz="2476" b="0" i="0" spc="0" baseline="0">
                <a:solidFill>
                  <a:schemeClr val="accent1"/>
                </a:solidFill>
                <a:latin typeface="Trebuchet MS" panose="020B0703020202090204" pitchFamily="34" charset="0"/>
              </a:defRPr>
            </a:lvl1pPr>
            <a:lvl2pPr marL="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p:txBody>
      </p:sp>
      <p:grpSp>
        <p:nvGrpSpPr>
          <p:cNvPr id="21" name="Group 20">
            <a:extLst>
              <a:ext uri="{FF2B5EF4-FFF2-40B4-BE49-F238E27FC236}">
                <a16:creationId xmlns:a16="http://schemas.microsoft.com/office/drawing/2014/main" id="{BE00DFA8-3B31-6B47-A874-499985ABB2BF}"/>
              </a:ext>
            </a:extLst>
          </p:cNvPr>
          <p:cNvGrpSpPr/>
          <p:nvPr/>
        </p:nvGrpSpPr>
        <p:grpSpPr>
          <a:xfrm rot="10800000">
            <a:off x="7177082" y="6553200"/>
            <a:ext cx="4503529" cy="0"/>
            <a:chOff x="-606217" y="6321287"/>
            <a:chExt cx="4502356" cy="0"/>
          </a:xfrm>
        </p:grpSpPr>
        <p:cxnSp>
          <p:nvCxnSpPr>
            <p:cNvPr id="22" name="Straight Connector 21">
              <a:extLst>
                <a:ext uri="{FF2B5EF4-FFF2-40B4-BE49-F238E27FC236}">
                  <a16:creationId xmlns:a16="http://schemas.microsoft.com/office/drawing/2014/main" id="{8016963F-1193-5E4F-B5DE-B3A5334FA62E}"/>
                </a:ext>
              </a:extLst>
            </p:cNvPr>
            <p:cNvCxnSpPr>
              <a:cxnSpLocks/>
            </p:cNvCxnSpPr>
            <p:nvPr/>
          </p:nvCxnSpPr>
          <p:spPr>
            <a:xfrm rot="10800000" flipH="1">
              <a:off x="-606217" y="6321287"/>
              <a:ext cx="393251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D606CC-3F05-2548-B63F-9E6BF274A751}"/>
                </a:ext>
              </a:extLst>
            </p:cNvPr>
            <p:cNvCxnSpPr>
              <a:cxnSpLocks/>
            </p:cNvCxnSpPr>
            <p:nvPr/>
          </p:nvCxnSpPr>
          <p:spPr>
            <a:xfrm>
              <a:off x="3419061" y="6321287"/>
              <a:ext cx="477078"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33579" y="1867085"/>
            <a:ext cx="9949125" cy="3199832"/>
          </a:xfrm>
          <a:noFill/>
        </p:spPr>
        <p:txBody>
          <a:bodyPr wrap="square" tIns="45720" bIns="45720" anchor="b">
            <a:noAutofit/>
          </a:bodyPr>
          <a:lstStyle>
            <a:lvl1pPr marL="0" algn="l" defTabSz="514466" rtl="0" eaLnBrk="1" latinLnBrk="0" hangingPunct="1">
              <a:lnSpc>
                <a:spcPct val="75000"/>
              </a:lnSpc>
              <a:spcBef>
                <a:spcPts val="675"/>
              </a:spcBef>
              <a:defRPr lang="en-US" sz="11175" kern="1200" cap="all" baseline="0" dirty="0">
                <a:solidFill>
                  <a:schemeClr val="bg1"/>
                </a:solidFill>
                <a:latin typeface="+mj-lt"/>
                <a:ea typeface="+mn-ea"/>
                <a:cs typeface="+mn-cs"/>
              </a:defRPr>
            </a:lvl1pPr>
          </a:lstStyle>
          <a:p>
            <a:r>
              <a:rPr lang="en-US"/>
              <a:t>Click to edit Master title style</a:t>
            </a:r>
          </a:p>
        </p:txBody>
      </p:sp>
      <p:pic>
        <p:nvPicPr>
          <p:cNvPr id="24" name="Graphic 23">
            <a:extLst>
              <a:ext uri="{FF2B5EF4-FFF2-40B4-BE49-F238E27FC236}">
                <a16:creationId xmlns:a16="http://schemas.microsoft.com/office/drawing/2014/main" id="{4CF867BE-4EB5-4D7A-AD38-3B07E19741A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747072" y="57823"/>
            <a:ext cx="4349320" cy="990247"/>
          </a:xfrm>
          <a:prstGeom prst="rect">
            <a:avLst/>
          </a:prstGeom>
        </p:spPr>
      </p:pic>
      <p:grpSp>
        <p:nvGrpSpPr>
          <p:cNvPr id="25" name="Group 24">
            <a:extLst>
              <a:ext uri="{FF2B5EF4-FFF2-40B4-BE49-F238E27FC236}">
                <a16:creationId xmlns:a16="http://schemas.microsoft.com/office/drawing/2014/main" id="{F8F9113A-802B-4B29-BD3E-ACF331903190}"/>
              </a:ext>
            </a:extLst>
          </p:cNvPr>
          <p:cNvGrpSpPr/>
          <p:nvPr/>
        </p:nvGrpSpPr>
        <p:grpSpPr>
          <a:xfrm>
            <a:off x="8310837" y="2661282"/>
            <a:ext cx="5920547" cy="5375471"/>
            <a:chOff x="5665679" y="3209040"/>
            <a:chExt cx="3205439" cy="3880440"/>
          </a:xfrm>
        </p:grpSpPr>
        <p:sp>
          <p:nvSpPr>
            <p:cNvPr id="29" name="Freeform 12">
              <a:extLst>
                <a:ext uri="{FF2B5EF4-FFF2-40B4-BE49-F238E27FC236}">
                  <a16:creationId xmlns:a16="http://schemas.microsoft.com/office/drawing/2014/main" id="{94479EB0-A229-4688-BF51-7178103D4982}"/>
                </a:ext>
              </a:extLst>
            </p:cNvPr>
            <p:cNvSpPr/>
            <p:nvPr/>
          </p:nvSpPr>
          <p:spPr>
            <a:xfrm>
              <a:off x="5834520" y="5199840"/>
              <a:ext cx="1405800" cy="1619640"/>
            </a:xfrm>
            <a:custGeom>
              <a:avLst/>
              <a:gdLst/>
              <a:ahLst/>
              <a:cxnLst>
                <a:cxn ang="3cd4">
                  <a:pos x="hc" y="t"/>
                </a:cxn>
                <a:cxn ang="cd2">
                  <a:pos x="l" y="vc"/>
                </a:cxn>
                <a:cxn ang="cd4">
                  <a:pos x="hc" y="b"/>
                </a:cxn>
                <a:cxn ang="0">
                  <a:pos x="r" y="vc"/>
                </a:cxn>
              </a:cxnLst>
              <a:rect l="l" t="t" r="r" b="b"/>
              <a:pathLst>
                <a:path w="3906" h="4500">
                  <a:moveTo>
                    <a:pt x="3906" y="0"/>
                  </a:moveTo>
                  <a:lnTo>
                    <a:pt x="3906" y="4500"/>
                  </a:lnTo>
                  <a:lnTo>
                    <a:pt x="0"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30" name="Freeform 14">
              <a:extLst>
                <a:ext uri="{FF2B5EF4-FFF2-40B4-BE49-F238E27FC236}">
                  <a16:creationId xmlns:a16="http://schemas.microsoft.com/office/drawing/2014/main" id="{9558CB6C-56BD-46C7-BDD4-121810BCF850}"/>
                </a:ext>
              </a:extLst>
            </p:cNvPr>
            <p:cNvSpPr/>
            <p:nvPr/>
          </p:nvSpPr>
          <p:spPr>
            <a:xfrm>
              <a:off x="7476479" y="5469840"/>
              <a:ext cx="1394639" cy="1619640"/>
            </a:xfrm>
            <a:custGeom>
              <a:avLst/>
              <a:gdLst/>
              <a:ahLst/>
              <a:cxnLst>
                <a:cxn ang="3cd4">
                  <a:pos x="hc" y="t"/>
                </a:cxn>
                <a:cxn ang="cd2">
                  <a:pos x="l" y="vc"/>
                </a:cxn>
                <a:cxn ang="cd4">
                  <a:pos x="hc" y="b"/>
                </a:cxn>
                <a:cxn ang="0">
                  <a:pos x="r" y="vc"/>
                </a:cxn>
              </a:cxnLst>
              <a:rect l="l" t="t" r="r" b="b"/>
              <a:pathLst>
                <a:path w="3875" h="4500">
                  <a:moveTo>
                    <a:pt x="0" y="0"/>
                  </a:moveTo>
                  <a:lnTo>
                    <a:pt x="0" y="4500"/>
                  </a:lnTo>
                  <a:lnTo>
                    <a:pt x="3875"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31" name="Freeform 15">
              <a:extLst>
                <a:ext uri="{FF2B5EF4-FFF2-40B4-BE49-F238E27FC236}">
                  <a16:creationId xmlns:a16="http://schemas.microsoft.com/office/drawing/2014/main" id="{8BD0DEBF-A32E-4A67-97B0-A3FB465F89A1}"/>
                </a:ext>
              </a:extLst>
            </p:cNvPr>
            <p:cNvSpPr/>
            <p:nvPr/>
          </p:nvSpPr>
          <p:spPr>
            <a:xfrm>
              <a:off x="7308000" y="4277520"/>
              <a:ext cx="1405800" cy="1630800"/>
            </a:xfrm>
            <a:custGeom>
              <a:avLst/>
              <a:gdLst/>
              <a:ahLst/>
              <a:cxnLst>
                <a:cxn ang="3cd4">
                  <a:pos x="hc" y="t"/>
                </a:cxn>
                <a:cxn ang="cd2">
                  <a:pos x="l" y="vc"/>
                </a:cxn>
                <a:cxn ang="cd4">
                  <a:pos x="hc" y="b"/>
                </a:cxn>
                <a:cxn ang="0">
                  <a:pos x="r" y="vc"/>
                </a:cxn>
              </a:cxnLst>
              <a:rect l="l" t="t" r="r" b="b"/>
              <a:pathLst>
                <a:path w="3906" h="4531">
                  <a:moveTo>
                    <a:pt x="0" y="2250"/>
                  </a:moveTo>
                  <a:lnTo>
                    <a:pt x="3906" y="4531"/>
                  </a:lnTo>
                  <a:lnTo>
                    <a:pt x="3906" y="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32" name="Freeform 16">
              <a:extLst>
                <a:ext uri="{FF2B5EF4-FFF2-40B4-BE49-F238E27FC236}">
                  <a16:creationId xmlns:a16="http://schemas.microsoft.com/office/drawing/2014/main" id="{DE34BAA7-72F6-480B-A8CC-E5AD131C69B2}"/>
                </a:ext>
              </a:extLst>
            </p:cNvPr>
            <p:cNvSpPr/>
            <p:nvPr/>
          </p:nvSpPr>
          <p:spPr>
            <a:xfrm>
              <a:off x="7398000" y="3209040"/>
              <a:ext cx="1394639" cy="1619640"/>
            </a:xfrm>
            <a:custGeom>
              <a:avLst/>
              <a:gdLst/>
              <a:ahLst/>
              <a:cxnLst>
                <a:cxn ang="3cd4">
                  <a:pos x="hc" y="t"/>
                </a:cxn>
                <a:cxn ang="cd2">
                  <a:pos x="l" y="vc"/>
                </a:cxn>
                <a:cxn ang="cd4">
                  <a:pos x="hc" y="b"/>
                </a:cxn>
                <a:cxn ang="0">
                  <a:pos x="r" y="vc"/>
                </a:cxn>
              </a:cxnLst>
              <a:rect l="l" t="t" r="r" b="b"/>
              <a:pathLst>
                <a:path w="3875" h="4500">
                  <a:moveTo>
                    <a:pt x="0" y="4500"/>
                  </a:moveTo>
                  <a:lnTo>
                    <a:pt x="0" y="0"/>
                  </a:lnTo>
                  <a:lnTo>
                    <a:pt x="3875"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33" name="Freeform 17">
              <a:extLst>
                <a:ext uri="{FF2B5EF4-FFF2-40B4-BE49-F238E27FC236}">
                  <a16:creationId xmlns:a16="http://schemas.microsoft.com/office/drawing/2014/main" id="{44917801-969B-4D90-B30C-6147D81C167B}"/>
                </a:ext>
              </a:extLst>
            </p:cNvPr>
            <p:cNvSpPr/>
            <p:nvPr/>
          </p:nvSpPr>
          <p:spPr>
            <a:xfrm>
              <a:off x="5856839" y="3377520"/>
              <a:ext cx="1406160" cy="1619640"/>
            </a:xfrm>
            <a:custGeom>
              <a:avLst/>
              <a:gdLst/>
              <a:ahLst/>
              <a:cxnLst>
                <a:cxn ang="3cd4">
                  <a:pos x="hc" y="t"/>
                </a:cxn>
                <a:cxn ang="cd2">
                  <a:pos x="l" y="vc"/>
                </a:cxn>
                <a:cxn ang="cd4">
                  <a:pos x="hc" y="b"/>
                </a:cxn>
                <a:cxn ang="0">
                  <a:pos x="r" y="vc"/>
                </a:cxn>
              </a:cxnLst>
              <a:rect l="l" t="t" r="r" b="b"/>
              <a:pathLst>
                <a:path w="3907" h="4500">
                  <a:moveTo>
                    <a:pt x="3907" y="4500"/>
                  </a:moveTo>
                  <a:lnTo>
                    <a:pt x="3907" y="0"/>
                  </a:lnTo>
                  <a:lnTo>
                    <a:pt x="0"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34" name="Freeform 18">
              <a:extLst>
                <a:ext uri="{FF2B5EF4-FFF2-40B4-BE49-F238E27FC236}">
                  <a16:creationId xmlns:a16="http://schemas.microsoft.com/office/drawing/2014/main" id="{FCF11488-3169-4B33-8901-E54E6627859E}"/>
                </a:ext>
              </a:extLst>
            </p:cNvPr>
            <p:cNvSpPr/>
            <p:nvPr/>
          </p:nvSpPr>
          <p:spPr>
            <a:xfrm>
              <a:off x="5665679" y="4277520"/>
              <a:ext cx="1405800" cy="1619640"/>
            </a:xfrm>
            <a:custGeom>
              <a:avLst/>
              <a:gdLst/>
              <a:ahLst/>
              <a:cxnLst>
                <a:cxn ang="3cd4">
                  <a:pos x="hc" y="t"/>
                </a:cxn>
                <a:cxn ang="cd2">
                  <a:pos x="l" y="vc"/>
                </a:cxn>
                <a:cxn ang="cd4">
                  <a:pos x="hc" y="b"/>
                </a:cxn>
                <a:cxn ang="0">
                  <a:pos x="r" y="vc"/>
                </a:cxn>
              </a:cxnLst>
              <a:rect l="l" t="t" r="r" b="b"/>
              <a:pathLst>
                <a:path w="3906" h="4500">
                  <a:moveTo>
                    <a:pt x="3906" y="2250"/>
                  </a:moveTo>
                  <a:lnTo>
                    <a:pt x="0" y="0"/>
                  </a:lnTo>
                  <a:lnTo>
                    <a:pt x="0" y="450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grpSp>
    </p:spTree>
    <p:extLst>
      <p:ext uri="{BB962C8B-B14F-4D97-AF65-F5344CB8AC3E}">
        <p14:creationId xmlns:p14="http://schemas.microsoft.com/office/powerpoint/2010/main" val="1823127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Orange)">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60376" y="1227138"/>
            <a:ext cx="10975659"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260376" y="978408"/>
            <a:ext cx="10518339" cy="274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6986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Blue)">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60376" y="1227138"/>
            <a:ext cx="10975659"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260376" y="978408"/>
            <a:ext cx="10518339" cy="27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594137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 Sub (orange)">
    <p:spTree>
      <p:nvGrpSpPr>
        <p:cNvPr id="1" name=""/>
        <p:cNvGrpSpPr/>
        <p:nvPr/>
      </p:nvGrpSpPr>
      <p:grpSpPr>
        <a:xfrm>
          <a:off x="0" y="0"/>
          <a:ext cx="0" cy="0"/>
          <a:chOff x="0" y="0"/>
          <a:chExt cx="0" cy="0"/>
        </a:xfrm>
      </p:grpSpPr>
      <p:sp>
        <p:nvSpPr>
          <p:cNvPr id="10" name="Rectangle 9"/>
          <p:cNvSpPr/>
          <p:nvPr/>
        </p:nvSpPr>
        <p:spPr>
          <a:xfrm>
            <a:off x="260376" y="1283588"/>
            <a:ext cx="10518339" cy="274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5" name="Text Placeholder 4"/>
          <p:cNvSpPr>
            <a:spLocks noGrp="1"/>
          </p:cNvSpPr>
          <p:nvPr>
            <p:ph type="body" sz="quarter" idx="13"/>
          </p:nvPr>
        </p:nvSpPr>
        <p:spPr>
          <a:xfrm>
            <a:off x="260376" y="1362456"/>
            <a:ext cx="10975659" cy="4526280"/>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4" hasCustomPrompt="1"/>
          </p:nvPr>
        </p:nvSpPr>
        <p:spPr>
          <a:xfrm>
            <a:off x="260376" y="885717"/>
            <a:ext cx="10980528" cy="424730"/>
          </a:xfrm>
        </p:spPr>
        <p:txBody>
          <a:bodyPr wrap="square">
            <a:spAutoFit/>
          </a:bodyPr>
          <a:lstStyle>
            <a:lvl1pPr marL="0" indent="0">
              <a:buNone/>
              <a:defRPr lang="en-US" sz="2400" b="1" kern="1200" baseline="0" dirty="0" smtClean="0">
                <a:solidFill>
                  <a:schemeClr val="tx1"/>
                </a:solidFill>
                <a:latin typeface="+mn-lt"/>
                <a:ea typeface="+mn-ea"/>
                <a:cs typeface="+mn-cs"/>
              </a:defRPr>
            </a:lvl1pPr>
            <a:lvl2pPr marL="0" indent="0">
              <a:buNone/>
              <a:defRPr sz="2800" b="1"/>
            </a:lvl2pPr>
            <a:lvl3pPr marL="0" indent="0">
              <a:buNone/>
              <a:defRPr sz="2800" b="1"/>
            </a:lvl3pPr>
            <a:lvl4pPr marL="0" indent="0">
              <a:buNone/>
              <a:defRPr sz="2800" b="1"/>
            </a:lvl4pPr>
            <a:lvl5pPr marL="0" indent="0">
              <a:buNone/>
              <a:defRPr sz="2800" b="1"/>
            </a:lvl5pPr>
          </a:lstStyle>
          <a:p>
            <a:pPr lvl="0"/>
            <a:r>
              <a:rPr lang="en-US"/>
              <a:t>Short callout title</a:t>
            </a:r>
          </a:p>
        </p:txBody>
      </p:sp>
      <p:sp>
        <p:nvSpPr>
          <p:cNvPr id="2" name="Title 1"/>
          <p:cNvSpPr>
            <a:spLocks noGrp="1"/>
          </p:cNvSpPr>
          <p:nvPr>
            <p:ph type="title"/>
          </p:nvPr>
        </p:nvSpPr>
        <p:spPr>
          <a:xfrm>
            <a:off x="260376" y="302536"/>
            <a:ext cx="11654533" cy="707884"/>
          </a:xfrm>
        </p:spPr>
        <p:txBody>
          <a:bodyPr anchor="b"/>
          <a:lstStyle/>
          <a:p>
            <a:r>
              <a:rPr lang="en-US"/>
              <a:t>Click to edit Master title style</a:t>
            </a:r>
          </a:p>
        </p:txBody>
      </p:sp>
    </p:spTree>
    <p:extLst>
      <p:ext uri="{BB962C8B-B14F-4D97-AF65-F5344CB8AC3E}">
        <p14:creationId xmlns:p14="http://schemas.microsoft.com/office/powerpoint/2010/main" val="243833260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 Sub (blue)">
    <p:spTree>
      <p:nvGrpSpPr>
        <p:cNvPr id="1" name=""/>
        <p:cNvGrpSpPr/>
        <p:nvPr/>
      </p:nvGrpSpPr>
      <p:grpSpPr>
        <a:xfrm>
          <a:off x="0" y="0"/>
          <a:ext cx="0" cy="0"/>
          <a:chOff x="0" y="0"/>
          <a:chExt cx="0" cy="0"/>
        </a:xfrm>
      </p:grpSpPr>
      <p:sp>
        <p:nvSpPr>
          <p:cNvPr id="10" name="Rectangle 9"/>
          <p:cNvSpPr/>
          <p:nvPr/>
        </p:nvSpPr>
        <p:spPr>
          <a:xfrm>
            <a:off x="260376" y="1283588"/>
            <a:ext cx="10518339" cy="27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5" name="Text Placeholder 4"/>
          <p:cNvSpPr>
            <a:spLocks noGrp="1"/>
          </p:cNvSpPr>
          <p:nvPr>
            <p:ph type="body" sz="quarter" idx="13"/>
          </p:nvPr>
        </p:nvSpPr>
        <p:spPr>
          <a:xfrm>
            <a:off x="260376" y="1362456"/>
            <a:ext cx="10975659" cy="4526280"/>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4" hasCustomPrompt="1"/>
          </p:nvPr>
        </p:nvSpPr>
        <p:spPr>
          <a:xfrm>
            <a:off x="260376" y="885717"/>
            <a:ext cx="10980528" cy="424730"/>
          </a:xfrm>
        </p:spPr>
        <p:txBody>
          <a:bodyPr wrap="square">
            <a:spAutoFit/>
          </a:bodyPr>
          <a:lstStyle>
            <a:lvl1pPr marL="0" indent="0">
              <a:buNone/>
              <a:defRPr lang="en-US" sz="2400" b="1" kern="1200" baseline="0" dirty="0" smtClean="0">
                <a:solidFill>
                  <a:schemeClr val="tx1"/>
                </a:solidFill>
                <a:latin typeface="+mn-lt"/>
                <a:ea typeface="+mn-ea"/>
                <a:cs typeface="+mn-cs"/>
              </a:defRPr>
            </a:lvl1pPr>
            <a:lvl2pPr marL="0" indent="0">
              <a:buNone/>
              <a:defRPr sz="2800" b="1"/>
            </a:lvl2pPr>
            <a:lvl3pPr marL="0" indent="0">
              <a:buNone/>
              <a:defRPr sz="2800" b="1"/>
            </a:lvl3pPr>
            <a:lvl4pPr marL="0" indent="0">
              <a:buNone/>
              <a:defRPr sz="2800" b="1"/>
            </a:lvl4pPr>
            <a:lvl5pPr marL="0" indent="0">
              <a:buNone/>
              <a:defRPr sz="2800" b="1"/>
            </a:lvl5pPr>
          </a:lstStyle>
          <a:p>
            <a:pPr lvl="0"/>
            <a:r>
              <a:rPr lang="en-US"/>
              <a:t>Short callout title</a:t>
            </a:r>
          </a:p>
        </p:txBody>
      </p:sp>
      <p:sp>
        <p:nvSpPr>
          <p:cNvPr id="2" name="Title 1"/>
          <p:cNvSpPr>
            <a:spLocks noGrp="1"/>
          </p:cNvSpPr>
          <p:nvPr>
            <p:ph type="title"/>
          </p:nvPr>
        </p:nvSpPr>
        <p:spPr>
          <a:xfrm>
            <a:off x="260376" y="302536"/>
            <a:ext cx="11654533" cy="707884"/>
          </a:xfrm>
        </p:spPr>
        <p:txBody>
          <a:bodyPr anchor="b"/>
          <a:lstStyle/>
          <a:p>
            <a:r>
              <a:rPr lang="en-US"/>
              <a:t>Click to edit Master title style</a:t>
            </a:r>
          </a:p>
        </p:txBody>
      </p:sp>
    </p:spTree>
    <p:extLst>
      <p:ext uri="{BB962C8B-B14F-4D97-AF65-F5344CB8AC3E}">
        <p14:creationId xmlns:p14="http://schemas.microsoft.com/office/powerpoint/2010/main" val="2888149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Comparison w/ header (orang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27140"/>
            <a:ext cx="5386917" cy="639763"/>
          </a:xfrm>
        </p:spPr>
        <p:txBody>
          <a:bodyPr anchor="b"/>
          <a:lstStyle>
            <a:lvl1pPr marL="0" indent="0">
              <a:buNone/>
              <a:defRPr sz="2400" b="1" cap="all" baseline="0"/>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3368" y="1227140"/>
            <a:ext cx="5389033" cy="639763"/>
          </a:xfrm>
        </p:spPr>
        <p:txBody>
          <a:bodyPr anchor="b"/>
          <a:lstStyle>
            <a:lvl1pPr marL="0" indent="0">
              <a:buNone/>
              <a:defRPr sz="2400" b="1" cap="all" baseline="0"/>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8" name="Text Placeholder 7"/>
          <p:cNvSpPr>
            <a:spLocks noGrp="1"/>
          </p:cNvSpPr>
          <p:nvPr>
            <p:ph type="body" sz="quarter" idx="13"/>
          </p:nvPr>
        </p:nvSpPr>
        <p:spPr>
          <a:xfrm>
            <a:off x="609600" y="1866900"/>
            <a:ext cx="5387219"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p:cNvSpPr>
            <a:spLocks noGrp="1"/>
          </p:cNvSpPr>
          <p:nvPr>
            <p:ph type="body" sz="quarter" idx="14"/>
          </p:nvPr>
        </p:nvSpPr>
        <p:spPr>
          <a:xfrm>
            <a:off x="6193367" y="1866900"/>
            <a:ext cx="5387219"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0" name="Rectangle 9"/>
          <p:cNvSpPr/>
          <p:nvPr/>
        </p:nvSpPr>
        <p:spPr>
          <a:xfrm>
            <a:off x="260376" y="975943"/>
            <a:ext cx="10518339" cy="274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Tree>
    <p:extLst>
      <p:ext uri="{BB962C8B-B14F-4D97-AF65-F5344CB8AC3E}">
        <p14:creationId xmlns:p14="http://schemas.microsoft.com/office/powerpoint/2010/main" val="331494371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Comparison w/ header (blu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27140"/>
            <a:ext cx="5386917" cy="639763"/>
          </a:xfrm>
        </p:spPr>
        <p:txBody>
          <a:bodyPr anchor="b"/>
          <a:lstStyle>
            <a:lvl1pPr marL="0" indent="0">
              <a:buNone/>
              <a:defRPr sz="2400" b="1" cap="all" baseline="0"/>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3368" y="1227140"/>
            <a:ext cx="5389033" cy="639763"/>
          </a:xfrm>
        </p:spPr>
        <p:txBody>
          <a:bodyPr anchor="b"/>
          <a:lstStyle>
            <a:lvl1pPr marL="0" indent="0">
              <a:buNone/>
              <a:defRPr sz="2400" b="1" cap="all" baseline="0"/>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8" name="Text Placeholder 7"/>
          <p:cNvSpPr>
            <a:spLocks noGrp="1"/>
          </p:cNvSpPr>
          <p:nvPr>
            <p:ph type="body" sz="quarter" idx="13"/>
          </p:nvPr>
        </p:nvSpPr>
        <p:spPr>
          <a:xfrm>
            <a:off x="609600" y="1866900"/>
            <a:ext cx="5387219"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p:cNvSpPr>
            <a:spLocks noGrp="1"/>
          </p:cNvSpPr>
          <p:nvPr>
            <p:ph type="body" sz="quarter" idx="14"/>
          </p:nvPr>
        </p:nvSpPr>
        <p:spPr>
          <a:xfrm>
            <a:off x="6193367" y="1866900"/>
            <a:ext cx="5387219"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0" name="Rectangle 9"/>
          <p:cNvSpPr/>
          <p:nvPr/>
        </p:nvSpPr>
        <p:spPr>
          <a:xfrm>
            <a:off x="260376" y="975943"/>
            <a:ext cx="10518339" cy="27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Tree>
    <p:extLst>
      <p:ext uri="{BB962C8B-B14F-4D97-AF65-F5344CB8AC3E}">
        <p14:creationId xmlns:p14="http://schemas.microsoft.com/office/powerpoint/2010/main" val="28874775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orange)">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a:xfrm>
            <a:off x="6193367" y="1227138"/>
            <a:ext cx="5387219"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09600" y="1227138"/>
            <a:ext cx="5387219"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p:nvSpPr>
        <p:spPr>
          <a:xfrm>
            <a:off x="260376" y="971550"/>
            <a:ext cx="10518339" cy="274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156311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blue)">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a:xfrm>
            <a:off x="6193367" y="1227138"/>
            <a:ext cx="5387219"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09600" y="1227138"/>
            <a:ext cx="5387219"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p:nvSpPr>
        <p:spPr>
          <a:xfrm>
            <a:off x="260376" y="971550"/>
            <a:ext cx="10518339" cy="27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623626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ran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p:nvSpPr>
        <p:spPr>
          <a:xfrm>
            <a:off x="260376" y="971550"/>
            <a:ext cx="10518339" cy="274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Tree>
    <p:extLst>
      <p:ext uri="{BB962C8B-B14F-4D97-AF65-F5344CB8AC3E}">
        <p14:creationId xmlns:p14="http://schemas.microsoft.com/office/powerpoint/2010/main" val="36758453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p:nvSpPr>
        <p:spPr>
          <a:xfrm>
            <a:off x="260376" y="971550"/>
            <a:ext cx="10518339" cy="27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Tree>
    <p:extLst>
      <p:ext uri="{BB962C8B-B14F-4D97-AF65-F5344CB8AC3E}">
        <p14:creationId xmlns:p14="http://schemas.microsoft.com/office/powerpoint/2010/main" val="38955040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9_Title Slide for full size image">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EC4E7EE-22B3-F748-BC55-79EC170D5605}"/>
              </a:ext>
            </a:extLst>
          </p:cNvPr>
          <p:cNvSpPr/>
          <p:nvPr/>
        </p:nvSpPr>
        <p:spPr>
          <a:xfrm>
            <a:off x="2497104" y="-8194"/>
            <a:ext cx="9729717" cy="68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28" name="Group 27">
            <a:extLst>
              <a:ext uri="{FF2B5EF4-FFF2-40B4-BE49-F238E27FC236}">
                <a16:creationId xmlns:a16="http://schemas.microsoft.com/office/drawing/2014/main" id="{0A0B1CB1-B05D-4DDE-9D45-96AE4175ECC2}"/>
              </a:ext>
            </a:extLst>
          </p:cNvPr>
          <p:cNvGrpSpPr/>
          <p:nvPr/>
        </p:nvGrpSpPr>
        <p:grpSpPr>
          <a:xfrm rot="5400000">
            <a:off x="-1770170" y="1736928"/>
            <a:ext cx="6894614" cy="3377497"/>
            <a:chOff x="29447" y="3545533"/>
            <a:chExt cx="4711490" cy="1757532"/>
          </a:xfrm>
        </p:grpSpPr>
        <p:pic>
          <p:nvPicPr>
            <p:cNvPr id="39" name="Picture 38">
              <a:extLst>
                <a:ext uri="{FF2B5EF4-FFF2-40B4-BE49-F238E27FC236}">
                  <a16:creationId xmlns:a16="http://schemas.microsoft.com/office/drawing/2014/main" id="{9020F0B0-8D13-441A-85E6-F55ED65B5F12}"/>
                </a:ext>
              </a:extLst>
            </p:cNvPr>
            <p:cNvPicPr>
              <a:picLocks/>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a:xfrm rot="16200000" flipH="1">
              <a:off x="2090558" y="2667470"/>
              <a:ext cx="574484" cy="4696706"/>
            </a:xfrm>
            <a:prstGeom prst="rect">
              <a:avLst/>
            </a:prstGeom>
          </p:spPr>
        </p:pic>
        <p:pic>
          <p:nvPicPr>
            <p:cNvPr id="40" name="Picture 39">
              <a:extLst>
                <a:ext uri="{FF2B5EF4-FFF2-40B4-BE49-F238E27FC236}">
                  <a16:creationId xmlns:a16="http://schemas.microsoft.com/office/drawing/2014/main" id="{F2D82200-1CC0-4CB9-9CAD-1A22D6932D49}"/>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91296" t="22616" r="2888" b="12455"/>
            <a:stretch/>
          </p:blipFill>
          <p:spPr>
            <a:xfrm rot="5400000">
              <a:off x="2104786" y="2080926"/>
              <a:ext cx="575595" cy="4696706"/>
            </a:xfrm>
            <a:prstGeom prst="rect">
              <a:avLst/>
            </a:prstGeom>
          </p:spPr>
        </p:pic>
        <p:pic>
          <p:nvPicPr>
            <p:cNvPr id="41" name="Picture 40">
              <a:extLst>
                <a:ext uri="{FF2B5EF4-FFF2-40B4-BE49-F238E27FC236}">
                  <a16:creationId xmlns:a16="http://schemas.microsoft.com/office/drawing/2014/main" id="{4DB2B121-41DA-40D1-9174-4C2FCB7569C4}"/>
                </a:ext>
              </a:extLst>
            </p:cNvPr>
            <p:cNvPicPr>
              <a:picLocks/>
            </p:cNvPicPr>
            <p:nvPr/>
          </p:nvPicPr>
          <p:blipFill rotWithShape="1">
            <a:blip r:embed="rId5" cstate="print">
              <a:extLst>
                <a:ext uri="{28A0092B-C50C-407E-A947-70E740481C1C}">
                  <a14:useLocalDpi xmlns:a14="http://schemas.microsoft.com/office/drawing/2010/main"/>
                </a:ext>
              </a:extLst>
            </a:blip>
            <a:srcRect/>
            <a:stretch/>
          </p:blipFill>
          <p:spPr>
            <a:xfrm>
              <a:off x="44229" y="3545533"/>
              <a:ext cx="4696310" cy="574484"/>
            </a:xfrm>
            <a:prstGeom prst="rect">
              <a:avLst/>
            </a:prstGeom>
          </p:spPr>
        </p:pic>
      </p:grpSp>
      <p:sp>
        <p:nvSpPr>
          <p:cNvPr id="27" name="Rectangle 26">
            <a:extLst>
              <a:ext uri="{FF2B5EF4-FFF2-40B4-BE49-F238E27FC236}">
                <a16:creationId xmlns:a16="http://schemas.microsoft.com/office/drawing/2014/main" id="{DA1FD3E6-F51F-074B-98E9-85A3EC3C7673}"/>
              </a:ext>
            </a:extLst>
          </p:cNvPr>
          <p:cNvSpPr/>
          <p:nvPr/>
        </p:nvSpPr>
        <p:spPr>
          <a:xfrm>
            <a:off x="-11609" y="1969"/>
            <a:ext cx="12225847" cy="6857999"/>
          </a:xfrm>
          <a:prstGeom prst="rect">
            <a:avLst/>
          </a:prstGeom>
          <a:solidFill>
            <a:schemeClr val="accent5">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a:p>
        </p:txBody>
      </p:sp>
      <p:sp>
        <p:nvSpPr>
          <p:cNvPr id="4" name="Text Placeholder 3"/>
          <p:cNvSpPr>
            <a:spLocks noGrp="1"/>
          </p:cNvSpPr>
          <p:nvPr>
            <p:ph type="body" sz="quarter" idx="11" hasCustomPrompt="1"/>
          </p:nvPr>
        </p:nvSpPr>
        <p:spPr>
          <a:xfrm>
            <a:off x="1771473" y="6067302"/>
            <a:ext cx="9463567" cy="201465"/>
          </a:xfrm>
          <a:prstGeom prst="rect">
            <a:avLst/>
          </a:prstGeom>
        </p:spPr>
        <p:txBody>
          <a:bodyPr wrap="square">
            <a:spAutoFit/>
          </a:bodyPr>
          <a:lstStyle>
            <a:lvl1pPr marL="0" indent="0" algn="l">
              <a:lnSpc>
                <a:spcPct val="90000"/>
              </a:lnSpc>
              <a:spcBef>
                <a:spcPts val="0"/>
              </a:spcBef>
              <a:buFont typeface="Arial" panose="020B0604020202020204" pitchFamily="34" charset="0"/>
              <a:buChar char="​"/>
              <a:defRPr sz="788" cap="none" baseline="0">
                <a:solidFill>
                  <a:schemeClr val="bg1"/>
                </a:solidFill>
              </a:defRPr>
            </a:lvl1pPr>
            <a:lvl2pPr marL="0" indent="0" algn="l">
              <a:lnSpc>
                <a:spcPct val="90000"/>
              </a:lnSpc>
              <a:spcBef>
                <a:spcPts val="0"/>
              </a:spcBef>
              <a:buFont typeface="Arial" panose="020B0604020202020204" pitchFamily="34" charset="0"/>
              <a:buChar char="​"/>
              <a:defRPr sz="619" cap="all" baseline="0">
                <a:solidFill>
                  <a:schemeClr val="bg1"/>
                </a:solidFill>
              </a:defRPr>
            </a:lvl2pPr>
            <a:lvl3pPr marL="0" indent="0" algn="l">
              <a:lnSpc>
                <a:spcPct val="90000"/>
              </a:lnSpc>
              <a:spcBef>
                <a:spcPts val="0"/>
              </a:spcBef>
              <a:buFont typeface="Arial" panose="020B0604020202020204" pitchFamily="34" charset="0"/>
              <a:buChar char="​"/>
              <a:defRPr sz="619" cap="all" baseline="0">
                <a:solidFill>
                  <a:schemeClr val="bg1"/>
                </a:solidFill>
              </a:defRPr>
            </a:lvl3pPr>
            <a:lvl4pPr marL="0" indent="0">
              <a:buFont typeface="Arial" panose="020B0604020202020204" pitchFamily="34" charset="0"/>
              <a:buChar char="​"/>
              <a:defRPr sz="1576"/>
            </a:lvl4pPr>
            <a:lvl5pPr marL="0" indent="0">
              <a:buFont typeface="Arial" panose="020B0604020202020204" pitchFamily="34" charset="0"/>
              <a:buChar char="​"/>
              <a:defRPr sz="1576"/>
            </a:lvl5pPr>
          </a:lstStyle>
          <a:p>
            <a:pPr lvl="0"/>
            <a:r>
              <a:rPr lang="en-US"/>
              <a:t>Date: Month Day, Year</a:t>
            </a:r>
          </a:p>
        </p:txBody>
      </p:sp>
      <p:sp>
        <p:nvSpPr>
          <p:cNvPr id="14" name="Text Placeholder 13">
            <a:extLst>
              <a:ext uri="{FF2B5EF4-FFF2-40B4-BE49-F238E27FC236}">
                <a16:creationId xmlns:a16="http://schemas.microsoft.com/office/drawing/2014/main" id="{ADF9FF4A-BB22-7B41-A392-1C61220A0C5F}"/>
              </a:ext>
            </a:extLst>
          </p:cNvPr>
          <p:cNvSpPr>
            <a:spLocks noGrp="1"/>
          </p:cNvSpPr>
          <p:nvPr>
            <p:ph type="body" sz="quarter" idx="12"/>
          </p:nvPr>
        </p:nvSpPr>
        <p:spPr>
          <a:xfrm>
            <a:off x="2387400" y="4922548"/>
            <a:ext cx="9949125" cy="804161"/>
          </a:xfrm>
          <a:prstGeom prst="rect">
            <a:avLst/>
          </a:prstGeom>
        </p:spPr>
        <p:txBody>
          <a:bodyPr>
            <a:normAutofit/>
          </a:bodyPr>
          <a:lstStyle>
            <a:lvl1pPr>
              <a:defRPr sz="2476" b="0" i="0" spc="0" baseline="0">
                <a:solidFill>
                  <a:schemeClr val="accent1"/>
                </a:solidFill>
                <a:latin typeface="Trebuchet MS" panose="020B0703020202090204" pitchFamily="34" charset="0"/>
              </a:defRPr>
            </a:lvl1pPr>
            <a:lvl2pPr marL="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p:txBody>
      </p:sp>
      <p:grpSp>
        <p:nvGrpSpPr>
          <p:cNvPr id="21" name="Group 20">
            <a:extLst>
              <a:ext uri="{FF2B5EF4-FFF2-40B4-BE49-F238E27FC236}">
                <a16:creationId xmlns:a16="http://schemas.microsoft.com/office/drawing/2014/main" id="{BE00DFA8-3B31-6B47-A874-499985ABB2BF}"/>
              </a:ext>
            </a:extLst>
          </p:cNvPr>
          <p:cNvGrpSpPr/>
          <p:nvPr/>
        </p:nvGrpSpPr>
        <p:grpSpPr>
          <a:xfrm rot="10800000">
            <a:off x="7177082" y="6553200"/>
            <a:ext cx="4503529" cy="0"/>
            <a:chOff x="-606217" y="6321287"/>
            <a:chExt cx="4502356" cy="0"/>
          </a:xfrm>
        </p:grpSpPr>
        <p:cxnSp>
          <p:nvCxnSpPr>
            <p:cNvPr id="22" name="Straight Connector 21">
              <a:extLst>
                <a:ext uri="{FF2B5EF4-FFF2-40B4-BE49-F238E27FC236}">
                  <a16:creationId xmlns:a16="http://schemas.microsoft.com/office/drawing/2014/main" id="{8016963F-1193-5E4F-B5DE-B3A5334FA62E}"/>
                </a:ext>
              </a:extLst>
            </p:cNvPr>
            <p:cNvCxnSpPr>
              <a:cxnSpLocks/>
            </p:cNvCxnSpPr>
            <p:nvPr/>
          </p:nvCxnSpPr>
          <p:spPr>
            <a:xfrm rot="10800000" flipH="1">
              <a:off x="-606217" y="6321287"/>
              <a:ext cx="393251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D606CC-3F05-2548-B63F-9E6BF274A751}"/>
                </a:ext>
              </a:extLst>
            </p:cNvPr>
            <p:cNvCxnSpPr>
              <a:cxnSpLocks/>
            </p:cNvCxnSpPr>
            <p:nvPr/>
          </p:nvCxnSpPr>
          <p:spPr>
            <a:xfrm>
              <a:off x="3419061" y="6321287"/>
              <a:ext cx="477078"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33579" y="1867085"/>
            <a:ext cx="9949125" cy="3199832"/>
          </a:xfrm>
          <a:noFill/>
        </p:spPr>
        <p:txBody>
          <a:bodyPr wrap="square" tIns="45720" bIns="45720" anchor="b">
            <a:noAutofit/>
          </a:bodyPr>
          <a:lstStyle>
            <a:lvl1pPr marL="0" algn="l" defTabSz="514466" rtl="0" eaLnBrk="1" latinLnBrk="0" hangingPunct="1">
              <a:lnSpc>
                <a:spcPct val="75000"/>
              </a:lnSpc>
              <a:spcBef>
                <a:spcPts val="675"/>
              </a:spcBef>
              <a:defRPr lang="en-US" sz="11175" kern="1200" cap="all" baseline="0" dirty="0">
                <a:solidFill>
                  <a:schemeClr val="bg1"/>
                </a:solidFill>
                <a:latin typeface="+mj-lt"/>
                <a:ea typeface="+mn-ea"/>
                <a:cs typeface="+mn-cs"/>
              </a:defRPr>
            </a:lvl1pPr>
          </a:lstStyle>
          <a:p>
            <a:r>
              <a:rPr lang="en-US"/>
              <a:t>Click to edit Master title style</a:t>
            </a:r>
          </a:p>
        </p:txBody>
      </p:sp>
      <p:pic>
        <p:nvPicPr>
          <p:cNvPr id="24" name="Graphic 23">
            <a:extLst>
              <a:ext uri="{FF2B5EF4-FFF2-40B4-BE49-F238E27FC236}">
                <a16:creationId xmlns:a16="http://schemas.microsoft.com/office/drawing/2014/main" id="{4CF867BE-4EB5-4D7A-AD38-3B07E19741A1}"/>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747072" y="57823"/>
            <a:ext cx="4349320" cy="990247"/>
          </a:xfrm>
          <a:prstGeom prst="rect">
            <a:avLst/>
          </a:prstGeom>
        </p:spPr>
      </p:pic>
      <p:grpSp>
        <p:nvGrpSpPr>
          <p:cNvPr id="25" name="Group 24">
            <a:extLst>
              <a:ext uri="{FF2B5EF4-FFF2-40B4-BE49-F238E27FC236}">
                <a16:creationId xmlns:a16="http://schemas.microsoft.com/office/drawing/2014/main" id="{F8F9113A-802B-4B29-BD3E-ACF331903190}"/>
              </a:ext>
            </a:extLst>
          </p:cNvPr>
          <p:cNvGrpSpPr/>
          <p:nvPr/>
        </p:nvGrpSpPr>
        <p:grpSpPr>
          <a:xfrm>
            <a:off x="8310837" y="2661282"/>
            <a:ext cx="5920547" cy="5375471"/>
            <a:chOff x="5665679" y="3209040"/>
            <a:chExt cx="3205439" cy="3880440"/>
          </a:xfrm>
        </p:grpSpPr>
        <p:sp>
          <p:nvSpPr>
            <p:cNvPr id="29" name="Freeform 12">
              <a:extLst>
                <a:ext uri="{FF2B5EF4-FFF2-40B4-BE49-F238E27FC236}">
                  <a16:creationId xmlns:a16="http://schemas.microsoft.com/office/drawing/2014/main" id="{94479EB0-A229-4688-BF51-7178103D4982}"/>
                </a:ext>
              </a:extLst>
            </p:cNvPr>
            <p:cNvSpPr/>
            <p:nvPr/>
          </p:nvSpPr>
          <p:spPr>
            <a:xfrm>
              <a:off x="5834520" y="5199840"/>
              <a:ext cx="1405800" cy="1619640"/>
            </a:xfrm>
            <a:custGeom>
              <a:avLst/>
              <a:gdLst/>
              <a:ahLst/>
              <a:cxnLst>
                <a:cxn ang="3cd4">
                  <a:pos x="hc" y="t"/>
                </a:cxn>
                <a:cxn ang="cd2">
                  <a:pos x="l" y="vc"/>
                </a:cxn>
                <a:cxn ang="cd4">
                  <a:pos x="hc" y="b"/>
                </a:cxn>
                <a:cxn ang="0">
                  <a:pos x="r" y="vc"/>
                </a:cxn>
              </a:cxnLst>
              <a:rect l="l" t="t" r="r" b="b"/>
              <a:pathLst>
                <a:path w="3906" h="4500">
                  <a:moveTo>
                    <a:pt x="3906" y="0"/>
                  </a:moveTo>
                  <a:lnTo>
                    <a:pt x="3906" y="4500"/>
                  </a:lnTo>
                  <a:lnTo>
                    <a:pt x="0"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30" name="Freeform 14">
              <a:extLst>
                <a:ext uri="{FF2B5EF4-FFF2-40B4-BE49-F238E27FC236}">
                  <a16:creationId xmlns:a16="http://schemas.microsoft.com/office/drawing/2014/main" id="{9558CB6C-56BD-46C7-BDD4-121810BCF850}"/>
                </a:ext>
              </a:extLst>
            </p:cNvPr>
            <p:cNvSpPr/>
            <p:nvPr/>
          </p:nvSpPr>
          <p:spPr>
            <a:xfrm>
              <a:off x="7476479" y="5469840"/>
              <a:ext cx="1394639" cy="1619640"/>
            </a:xfrm>
            <a:custGeom>
              <a:avLst/>
              <a:gdLst/>
              <a:ahLst/>
              <a:cxnLst>
                <a:cxn ang="3cd4">
                  <a:pos x="hc" y="t"/>
                </a:cxn>
                <a:cxn ang="cd2">
                  <a:pos x="l" y="vc"/>
                </a:cxn>
                <a:cxn ang="cd4">
                  <a:pos x="hc" y="b"/>
                </a:cxn>
                <a:cxn ang="0">
                  <a:pos x="r" y="vc"/>
                </a:cxn>
              </a:cxnLst>
              <a:rect l="l" t="t" r="r" b="b"/>
              <a:pathLst>
                <a:path w="3875" h="4500">
                  <a:moveTo>
                    <a:pt x="0" y="0"/>
                  </a:moveTo>
                  <a:lnTo>
                    <a:pt x="0" y="4500"/>
                  </a:lnTo>
                  <a:lnTo>
                    <a:pt x="3875"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31" name="Freeform 15">
              <a:extLst>
                <a:ext uri="{FF2B5EF4-FFF2-40B4-BE49-F238E27FC236}">
                  <a16:creationId xmlns:a16="http://schemas.microsoft.com/office/drawing/2014/main" id="{8BD0DEBF-A32E-4A67-97B0-A3FB465F89A1}"/>
                </a:ext>
              </a:extLst>
            </p:cNvPr>
            <p:cNvSpPr/>
            <p:nvPr/>
          </p:nvSpPr>
          <p:spPr>
            <a:xfrm>
              <a:off x="7308000" y="4277520"/>
              <a:ext cx="1405800" cy="1630800"/>
            </a:xfrm>
            <a:custGeom>
              <a:avLst/>
              <a:gdLst/>
              <a:ahLst/>
              <a:cxnLst>
                <a:cxn ang="3cd4">
                  <a:pos x="hc" y="t"/>
                </a:cxn>
                <a:cxn ang="cd2">
                  <a:pos x="l" y="vc"/>
                </a:cxn>
                <a:cxn ang="cd4">
                  <a:pos x="hc" y="b"/>
                </a:cxn>
                <a:cxn ang="0">
                  <a:pos x="r" y="vc"/>
                </a:cxn>
              </a:cxnLst>
              <a:rect l="l" t="t" r="r" b="b"/>
              <a:pathLst>
                <a:path w="3906" h="4531">
                  <a:moveTo>
                    <a:pt x="0" y="2250"/>
                  </a:moveTo>
                  <a:lnTo>
                    <a:pt x="3906" y="4531"/>
                  </a:lnTo>
                  <a:lnTo>
                    <a:pt x="3906" y="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32" name="Freeform 16">
              <a:extLst>
                <a:ext uri="{FF2B5EF4-FFF2-40B4-BE49-F238E27FC236}">
                  <a16:creationId xmlns:a16="http://schemas.microsoft.com/office/drawing/2014/main" id="{DE34BAA7-72F6-480B-A8CC-E5AD131C69B2}"/>
                </a:ext>
              </a:extLst>
            </p:cNvPr>
            <p:cNvSpPr/>
            <p:nvPr/>
          </p:nvSpPr>
          <p:spPr>
            <a:xfrm>
              <a:off x="7398000" y="3209040"/>
              <a:ext cx="1394639" cy="1619640"/>
            </a:xfrm>
            <a:custGeom>
              <a:avLst/>
              <a:gdLst/>
              <a:ahLst/>
              <a:cxnLst>
                <a:cxn ang="3cd4">
                  <a:pos x="hc" y="t"/>
                </a:cxn>
                <a:cxn ang="cd2">
                  <a:pos x="l" y="vc"/>
                </a:cxn>
                <a:cxn ang="cd4">
                  <a:pos x="hc" y="b"/>
                </a:cxn>
                <a:cxn ang="0">
                  <a:pos x="r" y="vc"/>
                </a:cxn>
              </a:cxnLst>
              <a:rect l="l" t="t" r="r" b="b"/>
              <a:pathLst>
                <a:path w="3875" h="4500">
                  <a:moveTo>
                    <a:pt x="0" y="4500"/>
                  </a:moveTo>
                  <a:lnTo>
                    <a:pt x="0" y="0"/>
                  </a:lnTo>
                  <a:lnTo>
                    <a:pt x="3875"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33" name="Freeform 17">
              <a:extLst>
                <a:ext uri="{FF2B5EF4-FFF2-40B4-BE49-F238E27FC236}">
                  <a16:creationId xmlns:a16="http://schemas.microsoft.com/office/drawing/2014/main" id="{44917801-969B-4D90-B30C-6147D81C167B}"/>
                </a:ext>
              </a:extLst>
            </p:cNvPr>
            <p:cNvSpPr/>
            <p:nvPr/>
          </p:nvSpPr>
          <p:spPr>
            <a:xfrm>
              <a:off x="5856839" y="3377520"/>
              <a:ext cx="1406160" cy="1619640"/>
            </a:xfrm>
            <a:custGeom>
              <a:avLst/>
              <a:gdLst/>
              <a:ahLst/>
              <a:cxnLst>
                <a:cxn ang="3cd4">
                  <a:pos x="hc" y="t"/>
                </a:cxn>
                <a:cxn ang="cd2">
                  <a:pos x="l" y="vc"/>
                </a:cxn>
                <a:cxn ang="cd4">
                  <a:pos x="hc" y="b"/>
                </a:cxn>
                <a:cxn ang="0">
                  <a:pos x="r" y="vc"/>
                </a:cxn>
              </a:cxnLst>
              <a:rect l="l" t="t" r="r" b="b"/>
              <a:pathLst>
                <a:path w="3907" h="4500">
                  <a:moveTo>
                    <a:pt x="3907" y="4500"/>
                  </a:moveTo>
                  <a:lnTo>
                    <a:pt x="3907" y="0"/>
                  </a:lnTo>
                  <a:lnTo>
                    <a:pt x="0" y="225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34" name="Freeform 18">
              <a:extLst>
                <a:ext uri="{FF2B5EF4-FFF2-40B4-BE49-F238E27FC236}">
                  <a16:creationId xmlns:a16="http://schemas.microsoft.com/office/drawing/2014/main" id="{FCF11488-3169-4B33-8901-E54E6627859E}"/>
                </a:ext>
              </a:extLst>
            </p:cNvPr>
            <p:cNvSpPr/>
            <p:nvPr/>
          </p:nvSpPr>
          <p:spPr>
            <a:xfrm>
              <a:off x="5665679" y="4277520"/>
              <a:ext cx="1405800" cy="1619640"/>
            </a:xfrm>
            <a:custGeom>
              <a:avLst/>
              <a:gdLst/>
              <a:ahLst/>
              <a:cxnLst>
                <a:cxn ang="3cd4">
                  <a:pos x="hc" y="t"/>
                </a:cxn>
                <a:cxn ang="cd2">
                  <a:pos x="l" y="vc"/>
                </a:cxn>
                <a:cxn ang="cd4">
                  <a:pos x="hc" y="b"/>
                </a:cxn>
                <a:cxn ang="0">
                  <a:pos x="r" y="vc"/>
                </a:cxn>
              </a:cxnLst>
              <a:rect l="l" t="t" r="r" b="b"/>
              <a:pathLst>
                <a:path w="3906" h="4500">
                  <a:moveTo>
                    <a:pt x="3906" y="2250"/>
                  </a:moveTo>
                  <a:lnTo>
                    <a:pt x="0" y="0"/>
                  </a:lnTo>
                  <a:lnTo>
                    <a:pt x="0" y="4500"/>
                  </a:lnTo>
                  <a:close/>
                </a:path>
              </a:pathLst>
            </a:custGeom>
            <a:noFill/>
            <a:ln w="28575" cap="flat">
              <a:solidFill>
                <a:schemeClr val="bg1">
                  <a:alpha val="19000"/>
                </a:schemeClr>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grpSp>
    </p:spTree>
    <p:extLst>
      <p:ext uri="{BB962C8B-B14F-4D97-AF65-F5344CB8AC3E}">
        <p14:creationId xmlns:p14="http://schemas.microsoft.com/office/powerpoint/2010/main" val="254831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no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506087487"/>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Gradient Blue w/Title">
    <p:bg>
      <p:bgPr>
        <a:gradFill>
          <a:gsLst>
            <a:gs pos="0">
              <a:schemeClr val="tx2">
                <a:lumMod val="50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Rectangle 3"/>
          <p:cNvSpPr/>
          <p:nvPr/>
        </p:nvSpPr>
        <p:spPr>
          <a:xfrm>
            <a:off x="11720715" y="6575740"/>
            <a:ext cx="309700" cy="215444"/>
          </a:xfrm>
          <a:prstGeom prst="rect">
            <a:avLst/>
          </a:prstGeom>
        </p:spPr>
        <p:txBody>
          <a:bodyPr wrap="none">
            <a:spAutoFit/>
          </a:bodyPr>
          <a:lstStyle/>
          <a:p>
            <a:pPr algn="r" defTabSz="914361"/>
            <a:fld id="{F47EFF75-B44A-450A-9F08-B584292A7EB0}" type="slidenum">
              <a:rPr lang="en-US" sz="800">
                <a:solidFill>
                  <a:prstClr val="white"/>
                </a:solidFill>
              </a:rPr>
              <a:pPr algn="r" defTabSz="914361"/>
              <a:t>‹#›</a:t>
            </a:fld>
            <a:endParaRPr lang="en-US" sz="800">
              <a:solidFill>
                <a:prstClr val="white"/>
              </a:solidFill>
            </a:endParaRPr>
          </a:p>
        </p:txBody>
      </p:sp>
      <p:pic>
        <p:nvPicPr>
          <p:cNvPr id="6" name="Picture 5" descr="txt sys logo gray.png"/>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5242560" y="6620670"/>
            <a:ext cx="1706880" cy="133463"/>
          </a:xfrm>
          <a:prstGeom prst="rect">
            <a:avLst/>
          </a:prstGeom>
        </p:spPr>
      </p:pic>
      <p:sp>
        <p:nvSpPr>
          <p:cNvPr id="7" name="Rectangle 6"/>
          <p:cNvSpPr/>
          <p:nvPr userDrawn="1"/>
        </p:nvSpPr>
        <p:spPr>
          <a:xfrm>
            <a:off x="225948" y="6528034"/>
            <a:ext cx="3645542" cy="341630"/>
          </a:xfrm>
          <a:prstGeom prst="rect">
            <a:avLst/>
          </a:prstGeom>
        </p:spPr>
        <p:txBody>
          <a:bodyPr wrap="none" lIns="91436" tIns="45719" rIns="91436" bIns="45719" anchor="ctr">
            <a:spAutoFit/>
          </a:bodyPr>
          <a:lstStyle/>
          <a:p>
            <a:pPr marL="0" marR="0" lvl="0" indent="0" algn="l" defTabSz="914361" rtl="0" eaLnBrk="1" fontAlgn="auto" latinLnBrk="0" hangingPunct="1">
              <a:lnSpc>
                <a:spcPct val="90000"/>
              </a:lnSpc>
              <a:spcBef>
                <a:spcPts val="0"/>
              </a:spcBef>
              <a:spcAft>
                <a:spcPts val="0"/>
              </a:spcAft>
              <a:buClrTx/>
              <a:buSzTx/>
              <a:buFontTx/>
              <a:buNone/>
              <a:tabLst/>
              <a:defRPr/>
            </a:pPr>
            <a:r>
              <a:rPr lang="en-US" sz="600" b="1">
                <a:solidFill>
                  <a:schemeClr val="bg1"/>
                </a:solidFill>
              </a:rPr>
              <a:t>Use or disclosure of this data is subject to the restrictions on the title page of this presentation</a:t>
            </a:r>
            <a:endParaRPr lang="en-US" sz="500">
              <a:solidFill>
                <a:schemeClr val="bg1"/>
              </a:solidFill>
            </a:endParaRPr>
          </a:p>
          <a:p>
            <a:pPr defTabSz="914361">
              <a:lnSpc>
                <a:spcPct val="90000"/>
              </a:lnSpc>
            </a:pPr>
            <a:r>
              <a:rPr lang="en-US" sz="600">
                <a:solidFill>
                  <a:schemeClr val="bg1"/>
                </a:solidFill>
              </a:rPr>
              <a:t>© 2017 Textron Inc., Textron Systems Corporation, AAI Corporation, </a:t>
            </a:r>
          </a:p>
          <a:p>
            <a:pPr defTabSz="914361">
              <a:lnSpc>
                <a:spcPct val="90000"/>
              </a:lnSpc>
            </a:pPr>
            <a:r>
              <a:rPr lang="en-US" sz="600" err="1">
                <a:solidFill>
                  <a:schemeClr val="bg1"/>
                </a:solidFill>
              </a:rPr>
              <a:t>Overwatch</a:t>
            </a:r>
            <a:r>
              <a:rPr lang="en-US" sz="600">
                <a:solidFill>
                  <a:schemeClr val="bg1"/>
                </a:solidFill>
              </a:rPr>
              <a:t> Systems, Ltd., </a:t>
            </a:r>
            <a:r>
              <a:rPr lang="en-US" sz="600" err="1">
                <a:solidFill>
                  <a:schemeClr val="bg1"/>
                </a:solidFill>
              </a:rPr>
              <a:t>Avco</a:t>
            </a:r>
            <a:r>
              <a:rPr lang="en-US" sz="600">
                <a:solidFill>
                  <a:schemeClr val="bg1"/>
                </a:solidFill>
              </a:rPr>
              <a:t> Corporation, and TRU Simulation + Training, Inc. All rights reserved.</a:t>
            </a:r>
          </a:p>
        </p:txBody>
      </p:sp>
    </p:spTree>
    <p:extLst>
      <p:ext uri="{BB962C8B-B14F-4D97-AF65-F5344CB8AC3E}">
        <p14:creationId xmlns:p14="http://schemas.microsoft.com/office/powerpoint/2010/main" val="2813578286"/>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Gradient Grey w/ Title">
    <p:bg>
      <p:bgPr>
        <a:gradFill>
          <a:gsLst>
            <a:gs pos="0">
              <a:schemeClr val="tx1"/>
            </a:gs>
            <a:gs pos="100000">
              <a:schemeClr val="tx1">
                <a:lumMod val="7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Rectangle 3"/>
          <p:cNvSpPr/>
          <p:nvPr/>
        </p:nvSpPr>
        <p:spPr>
          <a:xfrm>
            <a:off x="11720715" y="6575740"/>
            <a:ext cx="309700" cy="215444"/>
          </a:xfrm>
          <a:prstGeom prst="rect">
            <a:avLst/>
          </a:prstGeom>
        </p:spPr>
        <p:txBody>
          <a:bodyPr wrap="none">
            <a:spAutoFit/>
          </a:bodyPr>
          <a:lstStyle/>
          <a:p>
            <a:pPr algn="r" defTabSz="914361"/>
            <a:fld id="{F47EFF75-B44A-450A-9F08-B584292A7EB0}" type="slidenum">
              <a:rPr lang="en-US" sz="800">
                <a:solidFill>
                  <a:prstClr val="white"/>
                </a:solidFill>
              </a:rPr>
              <a:pPr algn="r" defTabSz="914361"/>
              <a:t>‹#›</a:t>
            </a:fld>
            <a:endParaRPr lang="en-US" sz="800">
              <a:solidFill>
                <a:prstClr val="white"/>
              </a:solidFill>
            </a:endParaRPr>
          </a:p>
        </p:txBody>
      </p:sp>
      <p:pic>
        <p:nvPicPr>
          <p:cNvPr id="6" name="Picture 5" descr="txt sys logo gray.png"/>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5242560" y="6620670"/>
            <a:ext cx="1706880" cy="133463"/>
          </a:xfrm>
          <a:prstGeom prst="rect">
            <a:avLst/>
          </a:prstGeom>
        </p:spPr>
      </p:pic>
      <p:sp>
        <p:nvSpPr>
          <p:cNvPr id="7" name="Rectangle 6"/>
          <p:cNvSpPr/>
          <p:nvPr userDrawn="1"/>
        </p:nvSpPr>
        <p:spPr>
          <a:xfrm>
            <a:off x="225948" y="6528034"/>
            <a:ext cx="3645542" cy="341630"/>
          </a:xfrm>
          <a:prstGeom prst="rect">
            <a:avLst/>
          </a:prstGeom>
        </p:spPr>
        <p:txBody>
          <a:bodyPr wrap="none" lIns="91436" tIns="45719" rIns="91436" bIns="45719" anchor="ctr">
            <a:spAutoFit/>
          </a:bodyPr>
          <a:lstStyle/>
          <a:p>
            <a:pPr marL="0" marR="0" lvl="0" indent="0" algn="l" defTabSz="914361" rtl="0" eaLnBrk="1" fontAlgn="auto" latinLnBrk="0" hangingPunct="1">
              <a:lnSpc>
                <a:spcPct val="90000"/>
              </a:lnSpc>
              <a:spcBef>
                <a:spcPts val="0"/>
              </a:spcBef>
              <a:spcAft>
                <a:spcPts val="0"/>
              </a:spcAft>
              <a:buClrTx/>
              <a:buSzTx/>
              <a:buFontTx/>
              <a:buNone/>
              <a:tabLst/>
              <a:defRPr/>
            </a:pPr>
            <a:r>
              <a:rPr lang="en-US" sz="600" b="1">
                <a:solidFill>
                  <a:schemeClr val="bg1"/>
                </a:solidFill>
              </a:rPr>
              <a:t>Use or disclosure of this data is subject to the restrictions on the title page of this presentation</a:t>
            </a:r>
            <a:endParaRPr lang="en-US" sz="500">
              <a:solidFill>
                <a:schemeClr val="bg1"/>
              </a:solidFill>
            </a:endParaRPr>
          </a:p>
          <a:p>
            <a:pPr defTabSz="914361">
              <a:lnSpc>
                <a:spcPct val="90000"/>
              </a:lnSpc>
            </a:pPr>
            <a:r>
              <a:rPr lang="en-US" sz="600">
                <a:solidFill>
                  <a:schemeClr val="bg1"/>
                </a:solidFill>
              </a:rPr>
              <a:t>© 2021 Textron Inc., Textron Systems Corporation, AAI Corporation, </a:t>
            </a:r>
          </a:p>
          <a:p>
            <a:pPr defTabSz="914361">
              <a:lnSpc>
                <a:spcPct val="90000"/>
              </a:lnSpc>
            </a:pPr>
            <a:r>
              <a:rPr lang="en-US" sz="600" err="1">
                <a:solidFill>
                  <a:schemeClr val="bg1"/>
                </a:solidFill>
              </a:rPr>
              <a:t>Overwatch</a:t>
            </a:r>
            <a:r>
              <a:rPr lang="en-US" sz="600">
                <a:solidFill>
                  <a:schemeClr val="bg1"/>
                </a:solidFill>
              </a:rPr>
              <a:t> Systems, Ltd., </a:t>
            </a:r>
            <a:r>
              <a:rPr lang="en-US" sz="600" err="1">
                <a:solidFill>
                  <a:schemeClr val="bg1"/>
                </a:solidFill>
              </a:rPr>
              <a:t>Avco</a:t>
            </a:r>
            <a:r>
              <a:rPr lang="en-US" sz="600">
                <a:solidFill>
                  <a:schemeClr val="bg1"/>
                </a:solidFill>
              </a:rPr>
              <a:t> Corporation, and TRU Simulation + Training, Inc. All rights reserved.</a:t>
            </a:r>
          </a:p>
        </p:txBody>
      </p:sp>
    </p:spTree>
    <p:extLst>
      <p:ext uri="{BB962C8B-B14F-4D97-AF65-F5344CB8AC3E}">
        <p14:creationId xmlns:p14="http://schemas.microsoft.com/office/powerpoint/2010/main" val="189639160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M Right Image+Side Content (ORANG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63925" y="4336028"/>
            <a:ext cx="6128076" cy="21822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51" name="Picture Placeholder 50"/>
          <p:cNvSpPr>
            <a:spLocks noGrp="1"/>
          </p:cNvSpPr>
          <p:nvPr>
            <p:ph type="pic" sz="quarter" idx="19" hasCustomPrompt="1"/>
          </p:nvPr>
        </p:nvSpPr>
        <p:spPr>
          <a:xfrm>
            <a:off x="6063925" y="0"/>
            <a:ext cx="6128076" cy="4312920"/>
          </a:xfrm>
        </p:spPr>
        <p:txBody>
          <a:bodyPr tIns="1828800"/>
          <a:lstStyle>
            <a:lvl1pPr marL="0" indent="0" algn="ctr">
              <a:buNone/>
              <a:defRPr>
                <a:solidFill>
                  <a:schemeClr val="accent1"/>
                </a:solidFill>
              </a:defRPr>
            </a:lvl1pPr>
          </a:lstStyle>
          <a:p>
            <a:r>
              <a:rPr lang="en-US"/>
              <a:t>INSERT IMAGE</a:t>
            </a:r>
          </a:p>
        </p:txBody>
      </p:sp>
      <p:sp>
        <p:nvSpPr>
          <p:cNvPr id="2" name="Title 1"/>
          <p:cNvSpPr>
            <a:spLocks noGrp="1"/>
          </p:cNvSpPr>
          <p:nvPr>
            <p:ph type="title" hasCustomPrompt="1"/>
          </p:nvPr>
        </p:nvSpPr>
        <p:spPr>
          <a:xfrm>
            <a:off x="6063925" y="4635758"/>
            <a:ext cx="6128076" cy="523219"/>
          </a:xfrm>
          <a:noFill/>
        </p:spPr>
        <p:txBody>
          <a:bodyPr bIns="45720" anchor="b">
            <a:spAutoFit/>
          </a:bodyPr>
          <a:lstStyle>
            <a:lvl1pPr marL="0" indent="0" algn="ctr">
              <a:defRPr lang="en-US" sz="2800" b="1" kern="1200" cap="all" baseline="0" dirty="0">
                <a:solidFill>
                  <a:schemeClr val="bg1"/>
                </a:solidFill>
                <a:latin typeface="+mj-lt"/>
                <a:ea typeface="+mn-ea"/>
                <a:cs typeface="+mn-cs"/>
              </a:defRPr>
            </a:lvl1pPr>
          </a:lstStyle>
          <a:p>
            <a:r>
              <a:rPr lang="en-US"/>
              <a:t>title style</a:t>
            </a:r>
          </a:p>
        </p:txBody>
      </p:sp>
      <p:sp>
        <p:nvSpPr>
          <p:cNvPr id="5" name="Text Placeholder 4"/>
          <p:cNvSpPr>
            <a:spLocks noGrp="1"/>
          </p:cNvSpPr>
          <p:nvPr>
            <p:ph type="body" sz="quarter" idx="38" hasCustomPrompt="1"/>
          </p:nvPr>
        </p:nvSpPr>
        <p:spPr>
          <a:xfrm>
            <a:off x="6063925" y="5202170"/>
            <a:ext cx="6128076" cy="341630"/>
          </a:xfrm>
          <a:noFill/>
        </p:spPr>
        <p:txBody>
          <a:bodyPr>
            <a:spAutoFit/>
          </a:bodyPr>
          <a:lstStyle>
            <a:lvl1pPr marL="0" indent="0" algn="ctr">
              <a:buNone/>
              <a:defRPr lang="en-US" sz="1800" kern="1200" baseline="0" dirty="0" smtClean="0">
                <a:solidFill>
                  <a:schemeClr val="bg1"/>
                </a:solidFill>
                <a:latin typeface="+mn-lt"/>
                <a:ea typeface="+mn-ea"/>
                <a:cs typeface="+mn-cs"/>
              </a:defRPr>
            </a:lvl1pPr>
            <a:lvl2pPr marL="0" indent="0">
              <a:buNone/>
              <a:defRPr lang="en-US" sz="1900" kern="1200" dirty="0" smtClean="0">
                <a:solidFill>
                  <a:schemeClr val="bg1"/>
                </a:solidFill>
                <a:latin typeface="+mn-lt"/>
                <a:ea typeface="+mn-ea"/>
                <a:cs typeface="+mn-cs"/>
              </a:defRPr>
            </a:lvl2pPr>
            <a:lvl3pPr marL="0" indent="0">
              <a:buNone/>
              <a:defRPr lang="en-US" sz="1900" kern="1200" dirty="0" smtClean="0">
                <a:solidFill>
                  <a:schemeClr val="bg1"/>
                </a:solidFill>
                <a:latin typeface="+mn-lt"/>
                <a:ea typeface="+mn-ea"/>
                <a:cs typeface="+mn-cs"/>
              </a:defRPr>
            </a:lvl3pPr>
            <a:lvl4pPr marL="0" indent="0">
              <a:buNone/>
              <a:defRPr lang="en-US" sz="1900" kern="1200" dirty="0" smtClean="0">
                <a:solidFill>
                  <a:schemeClr val="bg1"/>
                </a:solidFill>
                <a:latin typeface="+mn-lt"/>
                <a:ea typeface="+mn-ea"/>
                <a:cs typeface="+mn-cs"/>
              </a:defRPr>
            </a:lvl4pPr>
            <a:lvl5pPr marL="0" indent="0">
              <a:buNone/>
              <a:defRPr lang="en-US" sz="1900" kern="1200" dirty="0">
                <a:solidFill>
                  <a:schemeClr val="bg1"/>
                </a:solidFill>
                <a:latin typeface="+mn-lt"/>
                <a:ea typeface="+mn-ea"/>
                <a:cs typeface="+mn-cs"/>
              </a:defRPr>
            </a:lvl5pPr>
          </a:lstStyle>
          <a:p>
            <a:pPr lvl="0"/>
            <a:r>
              <a:rPr lang="en-US"/>
              <a:t>Caption for image</a:t>
            </a:r>
          </a:p>
        </p:txBody>
      </p:sp>
      <p:sp>
        <p:nvSpPr>
          <p:cNvPr id="22" name="Rectangle 21"/>
          <p:cNvSpPr/>
          <p:nvPr/>
        </p:nvSpPr>
        <p:spPr>
          <a:xfrm>
            <a:off x="6063925" y="4311936"/>
            <a:ext cx="6128076" cy="64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800">
              <a:solidFill>
                <a:prstClr val="white"/>
              </a:solidFill>
            </a:endParaRPr>
          </a:p>
        </p:txBody>
      </p:sp>
      <p:sp>
        <p:nvSpPr>
          <p:cNvPr id="7" name="Text Placeholder 6"/>
          <p:cNvSpPr>
            <a:spLocks noGrp="1"/>
          </p:cNvSpPr>
          <p:nvPr>
            <p:ph type="body" sz="quarter" idx="39"/>
          </p:nvPr>
        </p:nvSpPr>
        <p:spPr>
          <a:xfrm>
            <a:off x="230649" y="1351128"/>
            <a:ext cx="5751023" cy="5167147"/>
          </a:xfrm>
        </p:spPr>
        <p:txBody>
          <a:bodyPr>
            <a:normAutofit/>
          </a:bodyPr>
          <a:lstStyle>
            <a:lvl1pPr>
              <a:defRPr sz="18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40"/>
          </p:nvPr>
        </p:nvSpPr>
        <p:spPr>
          <a:xfrm>
            <a:off x="228596" y="259734"/>
            <a:ext cx="5753075" cy="480129"/>
          </a:xfrm>
        </p:spPr>
        <p:txBody>
          <a:bodyPr>
            <a:spAutoFit/>
          </a:bodyPr>
          <a:lstStyle>
            <a:lvl1pPr marL="0" indent="0" algn="ctr">
              <a:buNone/>
              <a:defRPr sz="2800" b="1" cap="all" baseline="0">
                <a:latin typeface="+mj-lt"/>
              </a:defRPr>
            </a:lvl1pPr>
            <a:lvl2pPr marL="4763" indent="0">
              <a:buNone/>
              <a:defRPr sz="3200" cap="all" baseline="0"/>
            </a:lvl2pPr>
            <a:lvl3pPr marL="4763" indent="0">
              <a:buNone/>
              <a:defRPr sz="3200" cap="all" baseline="0"/>
            </a:lvl3pPr>
            <a:lvl4pPr marL="4763" indent="0">
              <a:buNone/>
              <a:defRPr sz="3200" cap="all" baseline="0"/>
            </a:lvl4pPr>
            <a:lvl5pPr marL="4763" indent="0">
              <a:buNone/>
              <a:defRPr sz="3200" cap="all" baseline="0"/>
            </a:lvl5pPr>
          </a:lstStyle>
          <a:p>
            <a:pPr lvl="0"/>
            <a:r>
              <a:rPr lang="en-US"/>
              <a:t>Click to edit Master text styles</a:t>
            </a:r>
          </a:p>
        </p:txBody>
      </p:sp>
    </p:spTree>
    <p:extLst>
      <p:ext uri="{BB962C8B-B14F-4D97-AF65-F5344CB8AC3E}">
        <p14:creationId xmlns:p14="http://schemas.microsoft.com/office/powerpoint/2010/main" val="3670804765"/>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M Right Image+Side Content (BLU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63925" y="4336028"/>
            <a:ext cx="6128076" cy="21822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51" name="Picture Placeholder 50"/>
          <p:cNvSpPr>
            <a:spLocks noGrp="1"/>
          </p:cNvSpPr>
          <p:nvPr>
            <p:ph type="pic" sz="quarter" idx="19" hasCustomPrompt="1"/>
          </p:nvPr>
        </p:nvSpPr>
        <p:spPr>
          <a:xfrm>
            <a:off x="6063925" y="0"/>
            <a:ext cx="6128076" cy="4312920"/>
          </a:xfrm>
        </p:spPr>
        <p:txBody>
          <a:bodyPr tIns="1828800"/>
          <a:lstStyle>
            <a:lvl1pPr marL="0" indent="0" algn="ctr">
              <a:buNone/>
              <a:defRPr>
                <a:solidFill>
                  <a:schemeClr val="accent1"/>
                </a:solidFill>
              </a:defRPr>
            </a:lvl1pPr>
          </a:lstStyle>
          <a:p>
            <a:r>
              <a:rPr lang="en-US"/>
              <a:t>INSERT IMAGE</a:t>
            </a:r>
          </a:p>
        </p:txBody>
      </p:sp>
      <p:sp>
        <p:nvSpPr>
          <p:cNvPr id="2" name="Title 1"/>
          <p:cNvSpPr>
            <a:spLocks noGrp="1"/>
          </p:cNvSpPr>
          <p:nvPr>
            <p:ph type="title" hasCustomPrompt="1"/>
          </p:nvPr>
        </p:nvSpPr>
        <p:spPr>
          <a:xfrm>
            <a:off x="6063925" y="4635758"/>
            <a:ext cx="6128076" cy="523219"/>
          </a:xfrm>
          <a:noFill/>
        </p:spPr>
        <p:txBody>
          <a:bodyPr bIns="45720" anchor="b">
            <a:spAutoFit/>
          </a:bodyPr>
          <a:lstStyle>
            <a:lvl1pPr marL="0" indent="0" algn="ctr">
              <a:defRPr lang="en-US" sz="2800" b="1" kern="1200" cap="all" baseline="0" dirty="0">
                <a:solidFill>
                  <a:schemeClr val="bg1"/>
                </a:solidFill>
                <a:latin typeface="+mj-lt"/>
                <a:ea typeface="+mn-ea"/>
                <a:cs typeface="+mn-cs"/>
              </a:defRPr>
            </a:lvl1pPr>
          </a:lstStyle>
          <a:p>
            <a:r>
              <a:rPr lang="en-US"/>
              <a:t>title style</a:t>
            </a:r>
          </a:p>
        </p:txBody>
      </p:sp>
      <p:sp>
        <p:nvSpPr>
          <p:cNvPr id="5" name="Text Placeholder 4"/>
          <p:cNvSpPr>
            <a:spLocks noGrp="1"/>
          </p:cNvSpPr>
          <p:nvPr>
            <p:ph type="body" sz="quarter" idx="38" hasCustomPrompt="1"/>
          </p:nvPr>
        </p:nvSpPr>
        <p:spPr>
          <a:xfrm>
            <a:off x="6063925" y="5202170"/>
            <a:ext cx="6128076" cy="341630"/>
          </a:xfrm>
          <a:noFill/>
        </p:spPr>
        <p:txBody>
          <a:bodyPr>
            <a:spAutoFit/>
          </a:bodyPr>
          <a:lstStyle>
            <a:lvl1pPr marL="0" indent="0" algn="ctr">
              <a:buNone/>
              <a:defRPr lang="en-US" sz="1800" kern="1200" baseline="0" dirty="0" smtClean="0">
                <a:solidFill>
                  <a:schemeClr val="bg1"/>
                </a:solidFill>
                <a:latin typeface="+mn-lt"/>
                <a:ea typeface="+mn-ea"/>
                <a:cs typeface="+mn-cs"/>
              </a:defRPr>
            </a:lvl1pPr>
            <a:lvl2pPr marL="0" indent="0">
              <a:buNone/>
              <a:defRPr lang="en-US" sz="1900" kern="1200" dirty="0" smtClean="0">
                <a:solidFill>
                  <a:schemeClr val="bg1"/>
                </a:solidFill>
                <a:latin typeface="+mn-lt"/>
                <a:ea typeface="+mn-ea"/>
                <a:cs typeface="+mn-cs"/>
              </a:defRPr>
            </a:lvl2pPr>
            <a:lvl3pPr marL="0" indent="0">
              <a:buNone/>
              <a:defRPr lang="en-US" sz="1900" kern="1200" dirty="0" smtClean="0">
                <a:solidFill>
                  <a:schemeClr val="bg1"/>
                </a:solidFill>
                <a:latin typeface="+mn-lt"/>
                <a:ea typeface="+mn-ea"/>
                <a:cs typeface="+mn-cs"/>
              </a:defRPr>
            </a:lvl3pPr>
            <a:lvl4pPr marL="0" indent="0">
              <a:buNone/>
              <a:defRPr lang="en-US" sz="1900" kern="1200" dirty="0" smtClean="0">
                <a:solidFill>
                  <a:schemeClr val="bg1"/>
                </a:solidFill>
                <a:latin typeface="+mn-lt"/>
                <a:ea typeface="+mn-ea"/>
                <a:cs typeface="+mn-cs"/>
              </a:defRPr>
            </a:lvl4pPr>
            <a:lvl5pPr marL="0" indent="0">
              <a:buNone/>
              <a:defRPr lang="en-US" sz="1900" kern="1200" dirty="0">
                <a:solidFill>
                  <a:schemeClr val="bg1"/>
                </a:solidFill>
                <a:latin typeface="+mn-lt"/>
                <a:ea typeface="+mn-ea"/>
                <a:cs typeface="+mn-cs"/>
              </a:defRPr>
            </a:lvl5pPr>
          </a:lstStyle>
          <a:p>
            <a:pPr lvl="0"/>
            <a:r>
              <a:rPr lang="en-US"/>
              <a:t>Caption for image</a:t>
            </a:r>
          </a:p>
        </p:txBody>
      </p:sp>
      <p:sp>
        <p:nvSpPr>
          <p:cNvPr id="22" name="Rectangle 21"/>
          <p:cNvSpPr/>
          <p:nvPr/>
        </p:nvSpPr>
        <p:spPr>
          <a:xfrm>
            <a:off x="6063925" y="4311936"/>
            <a:ext cx="6128076"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800">
              <a:solidFill>
                <a:prstClr val="white"/>
              </a:solidFill>
            </a:endParaRPr>
          </a:p>
        </p:txBody>
      </p:sp>
      <p:sp>
        <p:nvSpPr>
          <p:cNvPr id="7" name="Text Placeholder 6"/>
          <p:cNvSpPr>
            <a:spLocks noGrp="1"/>
          </p:cNvSpPr>
          <p:nvPr>
            <p:ph type="body" sz="quarter" idx="39"/>
          </p:nvPr>
        </p:nvSpPr>
        <p:spPr>
          <a:xfrm>
            <a:off x="230649" y="1351128"/>
            <a:ext cx="5751023" cy="5167147"/>
          </a:xfrm>
        </p:spPr>
        <p:txBody>
          <a:bodyPr>
            <a:normAutofit/>
          </a:bodyPr>
          <a:lstStyle>
            <a:lvl1pPr>
              <a:defRPr sz="18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40"/>
          </p:nvPr>
        </p:nvSpPr>
        <p:spPr>
          <a:xfrm>
            <a:off x="228596" y="259734"/>
            <a:ext cx="5753075" cy="480129"/>
          </a:xfrm>
        </p:spPr>
        <p:txBody>
          <a:bodyPr>
            <a:spAutoFit/>
          </a:bodyPr>
          <a:lstStyle>
            <a:lvl1pPr marL="0" indent="0" algn="ctr">
              <a:buNone/>
              <a:defRPr sz="2800" b="1" cap="all" baseline="0">
                <a:latin typeface="+mj-lt"/>
              </a:defRPr>
            </a:lvl1pPr>
            <a:lvl2pPr marL="4763" indent="0">
              <a:buNone/>
              <a:defRPr sz="3200" cap="all" baseline="0"/>
            </a:lvl2pPr>
            <a:lvl3pPr marL="4763" indent="0">
              <a:buNone/>
              <a:defRPr sz="3200" cap="all" baseline="0"/>
            </a:lvl3pPr>
            <a:lvl4pPr marL="4763" indent="0">
              <a:buNone/>
              <a:defRPr sz="3200" cap="all" baseline="0"/>
            </a:lvl4pPr>
            <a:lvl5pPr marL="4763" indent="0">
              <a:buNone/>
              <a:defRPr sz="3200" cap="all" baseline="0"/>
            </a:lvl5pPr>
          </a:lstStyle>
          <a:p>
            <a:pPr lvl="0"/>
            <a:r>
              <a:rPr lang="en-US"/>
              <a:t>Click to edit Master text styles</a:t>
            </a:r>
          </a:p>
        </p:txBody>
      </p:sp>
    </p:spTree>
    <p:extLst>
      <p:ext uri="{BB962C8B-B14F-4D97-AF65-F5344CB8AC3E}">
        <p14:creationId xmlns:p14="http://schemas.microsoft.com/office/powerpoint/2010/main" val="208081525"/>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M Left  Image+Side Content (ORANG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1" y="4336028"/>
            <a:ext cx="6128076" cy="21822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51" name="Picture Placeholder 50"/>
          <p:cNvSpPr>
            <a:spLocks noGrp="1"/>
          </p:cNvSpPr>
          <p:nvPr>
            <p:ph type="pic" sz="quarter" idx="19" hasCustomPrompt="1"/>
          </p:nvPr>
        </p:nvSpPr>
        <p:spPr>
          <a:xfrm>
            <a:off x="1" y="0"/>
            <a:ext cx="6128076" cy="4312920"/>
          </a:xfrm>
        </p:spPr>
        <p:txBody>
          <a:bodyPr tIns="1828800"/>
          <a:lstStyle>
            <a:lvl1pPr marL="0" indent="0" algn="ctr">
              <a:buNone/>
              <a:defRPr>
                <a:solidFill>
                  <a:schemeClr val="accent1"/>
                </a:solidFill>
              </a:defRPr>
            </a:lvl1pPr>
          </a:lstStyle>
          <a:p>
            <a:r>
              <a:rPr lang="en-US"/>
              <a:t>INSERT IMAGE</a:t>
            </a:r>
          </a:p>
        </p:txBody>
      </p:sp>
      <p:sp>
        <p:nvSpPr>
          <p:cNvPr id="2" name="Title 1"/>
          <p:cNvSpPr>
            <a:spLocks noGrp="1"/>
          </p:cNvSpPr>
          <p:nvPr>
            <p:ph type="title" hasCustomPrompt="1"/>
          </p:nvPr>
        </p:nvSpPr>
        <p:spPr>
          <a:xfrm>
            <a:off x="1" y="4635758"/>
            <a:ext cx="6128076" cy="523219"/>
          </a:xfrm>
          <a:noFill/>
        </p:spPr>
        <p:txBody>
          <a:bodyPr bIns="45720" anchor="b">
            <a:spAutoFit/>
          </a:bodyPr>
          <a:lstStyle>
            <a:lvl1pPr marL="0" indent="0" algn="ctr">
              <a:defRPr lang="en-US" sz="2800" b="1" kern="1200" cap="all" baseline="0" dirty="0">
                <a:solidFill>
                  <a:schemeClr val="bg1"/>
                </a:solidFill>
                <a:latin typeface="+mj-lt"/>
                <a:ea typeface="+mn-ea"/>
                <a:cs typeface="+mn-cs"/>
              </a:defRPr>
            </a:lvl1pPr>
          </a:lstStyle>
          <a:p>
            <a:r>
              <a:rPr lang="en-US"/>
              <a:t>title style</a:t>
            </a:r>
          </a:p>
        </p:txBody>
      </p:sp>
      <p:sp>
        <p:nvSpPr>
          <p:cNvPr id="5" name="Text Placeholder 4"/>
          <p:cNvSpPr>
            <a:spLocks noGrp="1"/>
          </p:cNvSpPr>
          <p:nvPr>
            <p:ph type="body" sz="quarter" idx="38" hasCustomPrompt="1"/>
          </p:nvPr>
        </p:nvSpPr>
        <p:spPr>
          <a:xfrm>
            <a:off x="1" y="5202170"/>
            <a:ext cx="6128076" cy="341630"/>
          </a:xfrm>
          <a:noFill/>
        </p:spPr>
        <p:txBody>
          <a:bodyPr>
            <a:spAutoFit/>
          </a:bodyPr>
          <a:lstStyle>
            <a:lvl1pPr marL="0" indent="0" algn="ctr">
              <a:buNone/>
              <a:defRPr lang="en-US" sz="1800" kern="1200" baseline="0" dirty="0" smtClean="0">
                <a:solidFill>
                  <a:schemeClr val="bg1"/>
                </a:solidFill>
                <a:latin typeface="+mn-lt"/>
                <a:ea typeface="+mn-ea"/>
                <a:cs typeface="+mn-cs"/>
              </a:defRPr>
            </a:lvl1pPr>
            <a:lvl2pPr marL="0" indent="0">
              <a:buNone/>
              <a:defRPr lang="en-US" sz="1900" kern="1200" dirty="0" smtClean="0">
                <a:solidFill>
                  <a:schemeClr val="bg1"/>
                </a:solidFill>
                <a:latin typeface="+mn-lt"/>
                <a:ea typeface="+mn-ea"/>
                <a:cs typeface="+mn-cs"/>
              </a:defRPr>
            </a:lvl2pPr>
            <a:lvl3pPr marL="0" indent="0">
              <a:buNone/>
              <a:defRPr lang="en-US" sz="1900" kern="1200" dirty="0" smtClean="0">
                <a:solidFill>
                  <a:schemeClr val="bg1"/>
                </a:solidFill>
                <a:latin typeface="+mn-lt"/>
                <a:ea typeface="+mn-ea"/>
                <a:cs typeface="+mn-cs"/>
              </a:defRPr>
            </a:lvl3pPr>
            <a:lvl4pPr marL="0" indent="0">
              <a:buNone/>
              <a:defRPr lang="en-US" sz="1900" kern="1200" dirty="0" smtClean="0">
                <a:solidFill>
                  <a:schemeClr val="bg1"/>
                </a:solidFill>
                <a:latin typeface="+mn-lt"/>
                <a:ea typeface="+mn-ea"/>
                <a:cs typeface="+mn-cs"/>
              </a:defRPr>
            </a:lvl4pPr>
            <a:lvl5pPr marL="0" indent="0">
              <a:buNone/>
              <a:defRPr lang="en-US" sz="1900" kern="1200" dirty="0">
                <a:solidFill>
                  <a:schemeClr val="bg1"/>
                </a:solidFill>
                <a:latin typeface="+mn-lt"/>
                <a:ea typeface="+mn-ea"/>
                <a:cs typeface="+mn-cs"/>
              </a:defRPr>
            </a:lvl5pPr>
          </a:lstStyle>
          <a:p>
            <a:pPr lvl="0"/>
            <a:r>
              <a:rPr lang="en-US"/>
              <a:t>Caption for image</a:t>
            </a:r>
          </a:p>
        </p:txBody>
      </p:sp>
      <p:sp>
        <p:nvSpPr>
          <p:cNvPr id="22" name="Rectangle 21"/>
          <p:cNvSpPr/>
          <p:nvPr/>
        </p:nvSpPr>
        <p:spPr>
          <a:xfrm>
            <a:off x="1" y="4311936"/>
            <a:ext cx="6128076" cy="64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7" name="Text Placeholder 6"/>
          <p:cNvSpPr>
            <a:spLocks noGrp="1"/>
          </p:cNvSpPr>
          <p:nvPr>
            <p:ph type="body" sz="quarter" idx="39"/>
          </p:nvPr>
        </p:nvSpPr>
        <p:spPr>
          <a:xfrm>
            <a:off x="6283166" y="1392073"/>
            <a:ext cx="5751023" cy="51262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40"/>
          </p:nvPr>
        </p:nvSpPr>
        <p:spPr>
          <a:xfrm>
            <a:off x="6273468" y="310102"/>
            <a:ext cx="5753075" cy="480129"/>
          </a:xfrm>
        </p:spPr>
        <p:txBody>
          <a:bodyPr>
            <a:spAutoFit/>
          </a:bodyPr>
          <a:lstStyle>
            <a:lvl1pPr marL="0" indent="0" algn="ctr">
              <a:buNone/>
              <a:defRPr sz="2800" b="1" cap="all" baseline="0">
                <a:latin typeface="+mj-lt"/>
              </a:defRPr>
            </a:lvl1pPr>
            <a:lvl2pPr marL="0" indent="0">
              <a:buNone/>
              <a:defRPr sz="3200" cap="all" baseline="0"/>
            </a:lvl2pPr>
            <a:lvl3pPr marL="0" indent="0">
              <a:buNone/>
              <a:defRPr sz="3200" cap="all" baseline="0"/>
            </a:lvl3pPr>
            <a:lvl4pPr marL="0" indent="0">
              <a:buNone/>
              <a:defRPr sz="3200" cap="all" baseline="0"/>
            </a:lvl4pPr>
            <a:lvl5pPr marL="0" indent="0">
              <a:buNone/>
              <a:defRPr sz="3200" cap="all" baseline="0"/>
            </a:lvl5pPr>
          </a:lstStyle>
          <a:p>
            <a:pPr lvl="0"/>
            <a:r>
              <a:rPr lang="en-US"/>
              <a:t>Click to edit Master text styles</a:t>
            </a:r>
          </a:p>
        </p:txBody>
      </p:sp>
    </p:spTree>
    <p:extLst>
      <p:ext uri="{BB962C8B-B14F-4D97-AF65-F5344CB8AC3E}">
        <p14:creationId xmlns:p14="http://schemas.microsoft.com/office/powerpoint/2010/main" val="3604045744"/>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 Left  Image+Side Content (BLU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1" y="4336028"/>
            <a:ext cx="6128076" cy="21822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51" name="Picture Placeholder 50"/>
          <p:cNvSpPr>
            <a:spLocks noGrp="1"/>
          </p:cNvSpPr>
          <p:nvPr>
            <p:ph type="pic" sz="quarter" idx="19" hasCustomPrompt="1"/>
          </p:nvPr>
        </p:nvSpPr>
        <p:spPr>
          <a:xfrm>
            <a:off x="1" y="0"/>
            <a:ext cx="6128076" cy="4312920"/>
          </a:xfrm>
        </p:spPr>
        <p:txBody>
          <a:bodyPr tIns="1828800"/>
          <a:lstStyle>
            <a:lvl1pPr marL="0" indent="0" algn="ctr">
              <a:buNone/>
              <a:defRPr>
                <a:solidFill>
                  <a:schemeClr val="accent1"/>
                </a:solidFill>
              </a:defRPr>
            </a:lvl1pPr>
          </a:lstStyle>
          <a:p>
            <a:r>
              <a:rPr lang="en-US"/>
              <a:t>INSERT IMAGE</a:t>
            </a:r>
          </a:p>
        </p:txBody>
      </p:sp>
      <p:sp>
        <p:nvSpPr>
          <p:cNvPr id="2" name="Title 1"/>
          <p:cNvSpPr>
            <a:spLocks noGrp="1"/>
          </p:cNvSpPr>
          <p:nvPr>
            <p:ph type="title" hasCustomPrompt="1"/>
          </p:nvPr>
        </p:nvSpPr>
        <p:spPr>
          <a:xfrm>
            <a:off x="1" y="4635758"/>
            <a:ext cx="6128076" cy="523219"/>
          </a:xfrm>
          <a:noFill/>
        </p:spPr>
        <p:txBody>
          <a:bodyPr bIns="45720" anchor="b">
            <a:spAutoFit/>
          </a:bodyPr>
          <a:lstStyle>
            <a:lvl1pPr marL="0" indent="0" algn="ctr">
              <a:defRPr lang="en-US" sz="2800" b="1" kern="1200" cap="all" baseline="0" dirty="0">
                <a:solidFill>
                  <a:schemeClr val="bg1"/>
                </a:solidFill>
                <a:latin typeface="+mj-lt"/>
                <a:ea typeface="+mn-ea"/>
                <a:cs typeface="+mn-cs"/>
              </a:defRPr>
            </a:lvl1pPr>
          </a:lstStyle>
          <a:p>
            <a:r>
              <a:rPr lang="en-US"/>
              <a:t>title style</a:t>
            </a:r>
          </a:p>
        </p:txBody>
      </p:sp>
      <p:sp>
        <p:nvSpPr>
          <p:cNvPr id="5" name="Text Placeholder 4"/>
          <p:cNvSpPr>
            <a:spLocks noGrp="1"/>
          </p:cNvSpPr>
          <p:nvPr>
            <p:ph type="body" sz="quarter" idx="38" hasCustomPrompt="1"/>
          </p:nvPr>
        </p:nvSpPr>
        <p:spPr>
          <a:xfrm>
            <a:off x="1" y="5202170"/>
            <a:ext cx="6128076" cy="341630"/>
          </a:xfrm>
          <a:noFill/>
        </p:spPr>
        <p:txBody>
          <a:bodyPr>
            <a:spAutoFit/>
          </a:bodyPr>
          <a:lstStyle>
            <a:lvl1pPr marL="0" indent="0" algn="ctr">
              <a:buNone/>
              <a:defRPr lang="en-US" sz="1800" kern="1200" baseline="0" dirty="0" smtClean="0">
                <a:solidFill>
                  <a:schemeClr val="bg1"/>
                </a:solidFill>
                <a:latin typeface="+mn-lt"/>
                <a:ea typeface="+mn-ea"/>
                <a:cs typeface="+mn-cs"/>
              </a:defRPr>
            </a:lvl1pPr>
            <a:lvl2pPr marL="0" indent="0">
              <a:buNone/>
              <a:defRPr lang="en-US" sz="1900" kern="1200" dirty="0" smtClean="0">
                <a:solidFill>
                  <a:schemeClr val="bg1"/>
                </a:solidFill>
                <a:latin typeface="+mn-lt"/>
                <a:ea typeface="+mn-ea"/>
                <a:cs typeface="+mn-cs"/>
              </a:defRPr>
            </a:lvl2pPr>
            <a:lvl3pPr marL="0" indent="0">
              <a:buNone/>
              <a:defRPr lang="en-US" sz="1900" kern="1200" dirty="0" smtClean="0">
                <a:solidFill>
                  <a:schemeClr val="bg1"/>
                </a:solidFill>
                <a:latin typeface="+mn-lt"/>
                <a:ea typeface="+mn-ea"/>
                <a:cs typeface="+mn-cs"/>
              </a:defRPr>
            </a:lvl3pPr>
            <a:lvl4pPr marL="0" indent="0">
              <a:buNone/>
              <a:defRPr lang="en-US" sz="1900" kern="1200" dirty="0" smtClean="0">
                <a:solidFill>
                  <a:schemeClr val="bg1"/>
                </a:solidFill>
                <a:latin typeface="+mn-lt"/>
                <a:ea typeface="+mn-ea"/>
                <a:cs typeface="+mn-cs"/>
              </a:defRPr>
            </a:lvl4pPr>
            <a:lvl5pPr marL="0" indent="0">
              <a:buNone/>
              <a:defRPr lang="en-US" sz="1900" kern="1200" dirty="0">
                <a:solidFill>
                  <a:schemeClr val="bg1"/>
                </a:solidFill>
                <a:latin typeface="+mn-lt"/>
                <a:ea typeface="+mn-ea"/>
                <a:cs typeface="+mn-cs"/>
              </a:defRPr>
            </a:lvl5pPr>
          </a:lstStyle>
          <a:p>
            <a:pPr lvl="0"/>
            <a:r>
              <a:rPr lang="en-US"/>
              <a:t>Caption for image</a:t>
            </a:r>
          </a:p>
        </p:txBody>
      </p:sp>
      <p:sp>
        <p:nvSpPr>
          <p:cNvPr id="22" name="Rectangle 21"/>
          <p:cNvSpPr/>
          <p:nvPr/>
        </p:nvSpPr>
        <p:spPr>
          <a:xfrm>
            <a:off x="1" y="4311936"/>
            <a:ext cx="6128076"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endParaRPr lang="en-US" sz="1900">
              <a:solidFill>
                <a:prstClr val="white"/>
              </a:solidFill>
            </a:endParaRPr>
          </a:p>
        </p:txBody>
      </p:sp>
      <p:sp>
        <p:nvSpPr>
          <p:cNvPr id="7" name="Text Placeholder 6"/>
          <p:cNvSpPr>
            <a:spLocks noGrp="1"/>
          </p:cNvSpPr>
          <p:nvPr>
            <p:ph type="body" sz="quarter" idx="39"/>
          </p:nvPr>
        </p:nvSpPr>
        <p:spPr>
          <a:xfrm>
            <a:off x="6283166" y="1392073"/>
            <a:ext cx="5751023" cy="51262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40"/>
          </p:nvPr>
        </p:nvSpPr>
        <p:spPr>
          <a:xfrm>
            <a:off x="6273468" y="310102"/>
            <a:ext cx="5753075" cy="480129"/>
          </a:xfrm>
        </p:spPr>
        <p:txBody>
          <a:bodyPr>
            <a:spAutoFit/>
          </a:bodyPr>
          <a:lstStyle>
            <a:lvl1pPr marL="0" indent="0" algn="ctr">
              <a:buNone/>
              <a:defRPr sz="2800" b="1" cap="all" baseline="0">
                <a:latin typeface="+mj-lt"/>
              </a:defRPr>
            </a:lvl1pPr>
            <a:lvl2pPr marL="0" indent="0">
              <a:buNone/>
              <a:defRPr sz="3200" cap="all" baseline="0"/>
            </a:lvl2pPr>
            <a:lvl3pPr marL="0" indent="0">
              <a:buNone/>
              <a:defRPr sz="3200" cap="all" baseline="0"/>
            </a:lvl3pPr>
            <a:lvl4pPr marL="0" indent="0">
              <a:buNone/>
              <a:defRPr sz="3200" cap="all" baseline="0"/>
            </a:lvl4pPr>
            <a:lvl5pPr marL="0" indent="0">
              <a:buNone/>
              <a:defRPr sz="3200" cap="all" baseline="0"/>
            </a:lvl5pPr>
          </a:lstStyle>
          <a:p>
            <a:pPr lvl="0"/>
            <a:r>
              <a:rPr lang="en-US"/>
              <a:t>Click to edit Master text styles</a:t>
            </a:r>
          </a:p>
        </p:txBody>
      </p:sp>
    </p:spTree>
    <p:extLst>
      <p:ext uri="{BB962C8B-B14F-4D97-AF65-F5344CB8AC3E}">
        <p14:creationId xmlns:p14="http://schemas.microsoft.com/office/powerpoint/2010/main" val="330649111"/>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G Image+Side Content">
    <p:spTree>
      <p:nvGrpSpPr>
        <p:cNvPr id="1" name=""/>
        <p:cNvGrpSpPr/>
        <p:nvPr/>
      </p:nvGrpSpPr>
      <p:grpSpPr>
        <a:xfrm>
          <a:off x="0" y="0"/>
          <a:ext cx="0" cy="0"/>
          <a:chOff x="0" y="0"/>
          <a:chExt cx="0" cy="0"/>
        </a:xfrm>
      </p:grpSpPr>
      <p:sp>
        <p:nvSpPr>
          <p:cNvPr id="2" name="Title 1"/>
          <p:cNvSpPr>
            <a:spLocks noGrp="1"/>
          </p:cNvSpPr>
          <p:nvPr>
            <p:ph type="ctrTitle"/>
          </p:nvPr>
        </p:nvSpPr>
        <p:spPr>
          <a:xfrm>
            <a:off x="6981739" y="0"/>
            <a:ext cx="4715468" cy="6309360"/>
          </a:xfrm>
          <a:solidFill>
            <a:schemeClr val="accent1">
              <a:lumMod val="75000"/>
            </a:schemeClr>
          </a:solidFill>
        </p:spPr>
        <p:txBody>
          <a:bodyPr wrap="square" lIns="182880" tIns="822960" bIns="45720" anchor="t">
            <a:noAutofit/>
          </a:bodyPr>
          <a:lstStyle>
            <a:lvl1pPr marL="0" algn="l" defTabSz="914361" rtl="0" eaLnBrk="1" latinLnBrk="0" hangingPunct="1">
              <a:lnSpc>
                <a:spcPct val="85000"/>
              </a:lnSpc>
              <a:defRPr lang="en-US" sz="3200" kern="1200" cap="all" baseline="0" dirty="0">
                <a:solidFill>
                  <a:schemeClr val="bg1"/>
                </a:solidFill>
                <a:latin typeface="+mj-lt"/>
                <a:ea typeface="+mn-ea"/>
                <a:cs typeface="+mn-cs"/>
              </a:defRPr>
            </a:lvl1pPr>
          </a:lstStyle>
          <a:p>
            <a:r>
              <a:rPr lang="en-US"/>
              <a:t>Click to edit Master title style</a:t>
            </a:r>
          </a:p>
        </p:txBody>
      </p:sp>
      <p:sp>
        <p:nvSpPr>
          <p:cNvPr id="3" name="Subtitle 2"/>
          <p:cNvSpPr>
            <a:spLocks noGrp="1"/>
          </p:cNvSpPr>
          <p:nvPr>
            <p:ph type="subTitle" idx="1" hasCustomPrompt="1"/>
          </p:nvPr>
        </p:nvSpPr>
        <p:spPr>
          <a:xfrm>
            <a:off x="6981739" y="2017239"/>
            <a:ext cx="4715468" cy="424730"/>
          </a:xfrm>
        </p:spPr>
        <p:txBody>
          <a:bodyPr wrap="square" lIns="182880">
            <a:spAutoFit/>
          </a:bodyPr>
          <a:lstStyle>
            <a:lvl1pPr marL="0" indent="0" algn="l" defTabSz="914361" rtl="0" eaLnBrk="1" latinLnBrk="0" hangingPunct="1">
              <a:buNone/>
              <a:defRPr lang="en-US" sz="2400" b="1" kern="1200" baseline="0" dirty="0">
                <a:solidFill>
                  <a:schemeClr val="accent5"/>
                </a:solidFill>
                <a:latin typeface="+mn-lt"/>
                <a:ea typeface="+mn-ea"/>
                <a:cs typeface="+mn-cs"/>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Insert subtitle text</a:t>
            </a:r>
          </a:p>
        </p:txBody>
      </p:sp>
      <p:sp>
        <p:nvSpPr>
          <p:cNvPr id="8" name="Text Placeholder 7"/>
          <p:cNvSpPr>
            <a:spLocks noGrp="1"/>
          </p:cNvSpPr>
          <p:nvPr>
            <p:ph type="body" sz="quarter" idx="15"/>
          </p:nvPr>
        </p:nvSpPr>
        <p:spPr>
          <a:xfrm>
            <a:off x="6981739" y="2489161"/>
            <a:ext cx="4719533" cy="1412693"/>
          </a:xfrm>
        </p:spPr>
        <p:txBody>
          <a:bodyPr tIns="45720">
            <a:spAutoFit/>
          </a:bodyPr>
          <a:lstStyle>
            <a:lvl1pPr marL="287338" indent="-168275">
              <a:spcBef>
                <a:spcPts val="1200"/>
              </a:spcBef>
              <a:buClr>
                <a:schemeClr val="bg1"/>
              </a:buClr>
              <a:defRPr sz="1800">
                <a:solidFill>
                  <a:schemeClr val="bg1"/>
                </a:solidFill>
              </a:defRPr>
            </a:lvl1pPr>
            <a:lvl2pPr marL="742950" indent="-228600">
              <a:buClr>
                <a:schemeClr val="bg1"/>
              </a:buClr>
              <a:defRPr sz="1600">
                <a:solidFill>
                  <a:schemeClr val="bg1"/>
                </a:solidFill>
              </a:defRPr>
            </a:lvl2pPr>
            <a:lvl3pPr>
              <a:buClr>
                <a:schemeClr val="bg1"/>
              </a:buClr>
              <a:defRPr sz="14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6" hasCustomPrompt="1"/>
          </p:nvPr>
        </p:nvSpPr>
        <p:spPr>
          <a:xfrm>
            <a:off x="6981739" y="404215"/>
            <a:ext cx="4719533" cy="369330"/>
          </a:xfrm>
        </p:spPr>
        <p:txBody>
          <a:bodyPr lIns="228600">
            <a:spAutoFit/>
          </a:bodyPr>
          <a:lstStyle>
            <a:lvl1pPr marL="0" indent="0">
              <a:buNone/>
              <a:defRPr lang="en-US" sz="2000" kern="1200" cap="all" baseline="0" dirty="0" smtClean="0">
                <a:solidFill>
                  <a:schemeClr val="accent5"/>
                </a:solidFill>
                <a:latin typeface="+mj-lt"/>
                <a:ea typeface="+mj-ea"/>
                <a:cs typeface="+mj-cs"/>
              </a:defRPr>
            </a:lvl1pPr>
            <a:lvl2pPr marL="0" indent="0">
              <a:buNone/>
              <a:defRPr lang="en-US" sz="2400" kern="1200" dirty="0" smtClean="0">
                <a:solidFill>
                  <a:schemeClr val="bg1"/>
                </a:solidFill>
                <a:latin typeface="+mj-lt"/>
                <a:ea typeface="+mj-ea"/>
                <a:cs typeface="+mj-cs"/>
              </a:defRPr>
            </a:lvl2pPr>
            <a:lvl3pPr marL="0" indent="0">
              <a:buNone/>
              <a:defRPr lang="en-US" sz="2400" kern="1200" dirty="0" smtClean="0">
                <a:solidFill>
                  <a:schemeClr val="bg1"/>
                </a:solidFill>
                <a:latin typeface="+mj-lt"/>
                <a:ea typeface="+mj-ea"/>
                <a:cs typeface="+mj-cs"/>
              </a:defRPr>
            </a:lvl3pPr>
            <a:lvl4pPr marL="0" indent="0">
              <a:buNone/>
              <a:defRPr lang="en-US" sz="2400" kern="1200" dirty="0" smtClean="0">
                <a:solidFill>
                  <a:schemeClr val="bg1"/>
                </a:solidFill>
                <a:latin typeface="+mj-lt"/>
                <a:ea typeface="+mj-ea"/>
                <a:cs typeface="+mj-cs"/>
              </a:defRPr>
            </a:lvl4pPr>
            <a:lvl5pPr marL="0" indent="0">
              <a:buNone/>
              <a:defRPr lang="en-US" sz="2400" kern="1200" dirty="0">
                <a:solidFill>
                  <a:schemeClr val="bg1"/>
                </a:solidFill>
                <a:latin typeface="+mj-lt"/>
                <a:ea typeface="+mj-ea"/>
                <a:cs typeface="+mj-cs"/>
              </a:defRPr>
            </a:lvl5pPr>
          </a:lstStyle>
          <a:p>
            <a:pPr lvl="0"/>
            <a:r>
              <a:rPr lang="en-US"/>
              <a:t>Eyebrow text</a:t>
            </a:r>
          </a:p>
        </p:txBody>
      </p:sp>
      <p:sp>
        <p:nvSpPr>
          <p:cNvPr id="11" name="Text Placeholder 17"/>
          <p:cNvSpPr>
            <a:spLocks noGrp="1"/>
          </p:cNvSpPr>
          <p:nvPr>
            <p:ph type="body" sz="quarter" idx="17" hasCustomPrompt="1"/>
          </p:nvPr>
        </p:nvSpPr>
        <p:spPr>
          <a:xfrm>
            <a:off x="6977674" y="6281928"/>
            <a:ext cx="4719533" cy="64008"/>
          </a:xfrm>
          <a:solidFill>
            <a:schemeClr val="accent5"/>
          </a:solidFill>
        </p:spPr>
        <p:txBody>
          <a:bodyPr>
            <a:noAutofit/>
          </a:bodyPr>
          <a:lstStyle>
            <a:lvl1pPr marL="0" indent="0">
              <a:buNone/>
              <a:defRPr sz="100">
                <a:solidFill>
                  <a:schemeClr val="accent5"/>
                </a:solidFill>
              </a:defRPr>
            </a:lvl1pPr>
          </a:lstStyle>
          <a:p>
            <a:r>
              <a:rPr lang="en-US"/>
              <a:t> </a:t>
            </a:r>
          </a:p>
        </p:txBody>
      </p:sp>
    </p:spTree>
    <p:extLst>
      <p:ext uri="{BB962C8B-B14F-4D97-AF65-F5344CB8AC3E}">
        <p14:creationId xmlns:p14="http://schemas.microsoft.com/office/powerpoint/2010/main" val="4207471099"/>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G Image+Side Content (blue)">
    <p:spTree>
      <p:nvGrpSpPr>
        <p:cNvPr id="1" name=""/>
        <p:cNvGrpSpPr/>
        <p:nvPr/>
      </p:nvGrpSpPr>
      <p:grpSpPr>
        <a:xfrm>
          <a:off x="0" y="0"/>
          <a:ext cx="0" cy="0"/>
          <a:chOff x="0" y="0"/>
          <a:chExt cx="0" cy="0"/>
        </a:xfrm>
      </p:grpSpPr>
      <p:sp>
        <p:nvSpPr>
          <p:cNvPr id="2" name="Title 1"/>
          <p:cNvSpPr>
            <a:spLocks noGrp="1"/>
          </p:cNvSpPr>
          <p:nvPr>
            <p:ph type="ctrTitle"/>
          </p:nvPr>
        </p:nvSpPr>
        <p:spPr>
          <a:xfrm>
            <a:off x="6981739" y="0"/>
            <a:ext cx="4715468" cy="6309360"/>
          </a:xfrm>
          <a:solidFill>
            <a:schemeClr val="accent1">
              <a:lumMod val="75000"/>
            </a:schemeClr>
          </a:solidFill>
        </p:spPr>
        <p:txBody>
          <a:bodyPr wrap="square" lIns="182880" tIns="822960" bIns="45720" anchor="t">
            <a:noAutofit/>
          </a:bodyPr>
          <a:lstStyle>
            <a:lvl1pPr marL="0" algn="l" defTabSz="914361" rtl="0" eaLnBrk="1" latinLnBrk="0" hangingPunct="1">
              <a:lnSpc>
                <a:spcPct val="85000"/>
              </a:lnSpc>
              <a:defRPr lang="en-US" sz="3200" kern="1200" cap="all" baseline="0" dirty="0">
                <a:solidFill>
                  <a:schemeClr val="bg1"/>
                </a:solidFill>
                <a:latin typeface="+mj-lt"/>
                <a:ea typeface="+mn-ea"/>
                <a:cs typeface="+mn-cs"/>
              </a:defRPr>
            </a:lvl1pPr>
          </a:lstStyle>
          <a:p>
            <a:r>
              <a:rPr lang="en-US"/>
              <a:t>Click to edit Master title style</a:t>
            </a:r>
          </a:p>
        </p:txBody>
      </p:sp>
      <p:sp>
        <p:nvSpPr>
          <p:cNvPr id="3" name="Subtitle 2"/>
          <p:cNvSpPr>
            <a:spLocks noGrp="1"/>
          </p:cNvSpPr>
          <p:nvPr>
            <p:ph type="subTitle" idx="1" hasCustomPrompt="1"/>
          </p:nvPr>
        </p:nvSpPr>
        <p:spPr>
          <a:xfrm>
            <a:off x="6981739" y="2017239"/>
            <a:ext cx="4715468" cy="424730"/>
          </a:xfrm>
        </p:spPr>
        <p:txBody>
          <a:bodyPr wrap="square" lIns="182880">
            <a:spAutoFit/>
          </a:bodyPr>
          <a:lstStyle>
            <a:lvl1pPr marL="0" indent="0" algn="l" defTabSz="914361" rtl="0" eaLnBrk="1" latinLnBrk="0" hangingPunct="1">
              <a:buNone/>
              <a:defRPr lang="en-US" sz="2400" b="1" kern="1200" baseline="0" dirty="0">
                <a:solidFill>
                  <a:schemeClr val="bg1"/>
                </a:solidFill>
                <a:latin typeface="+mn-lt"/>
                <a:ea typeface="+mn-ea"/>
                <a:cs typeface="+mn-cs"/>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Insert subtitle text</a:t>
            </a:r>
          </a:p>
        </p:txBody>
      </p:sp>
      <p:sp>
        <p:nvSpPr>
          <p:cNvPr id="8" name="Text Placeholder 7"/>
          <p:cNvSpPr>
            <a:spLocks noGrp="1"/>
          </p:cNvSpPr>
          <p:nvPr>
            <p:ph type="body" sz="quarter" idx="15"/>
          </p:nvPr>
        </p:nvSpPr>
        <p:spPr>
          <a:xfrm>
            <a:off x="6981739" y="2489161"/>
            <a:ext cx="4719533" cy="1412693"/>
          </a:xfrm>
        </p:spPr>
        <p:txBody>
          <a:bodyPr tIns="45720">
            <a:spAutoFit/>
          </a:bodyPr>
          <a:lstStyle>
            <a:lvl1pPr marL="287338" indent="-168275">
              <a:spcBef>
                <a:spcPts val="1200"/>
              </a:spcBef>
              <a:buClr>
                <a:schemeClr val="bg1"/>
              </a:buClr>
              <a:defRPr sz="1800">
                <a:solidFill>
                  <a:schemeClr val="bg1"/>
                </a:solidFill>
              </a:defRPr>
            </a:lvl1pPr>
            <a:lvl2pPr marL="742950" indent="-228600">
              <a:buClr>
                <a:schemeClr val="bg1"/>
              </a:buClr>
              <a:defRPr sz="1600">
                <a:solidFill>
                  <a:schemeClr val="bg1"/>
                </a:solidFill>
              </a:defRPr>
            </a:lvl2pPr>
            <a:lvl3pPr>
              <a:buClr>
                <a:schemeClr val="bg1"/>
              </a:buClr>
              <a:defRPr sz="14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6" hasCustomPrompt="1"/>
          </p:nvPr>
        </p:nvSpPr>
        <p:spPr>
          <a:xfrm>
            <a:off x="6981739" y="404215"/>
            <a:ext cx="4719533" cy="369330"/>
          </a:xfrm>
        </p:spPr>
        <p:txBody>
          <a:bodyPr lIns="228600">
            <a:spAutoFit/>
          </a:bodyPr>
          <a:lstStyle>
            <a:lvl1pPr marL="0" indent="0">
              <a:buNone/>
              <a:defRPr lang="en-US" sz="2000" kern="1200" cap="all" baseline="0" dirty="0" smtClean="0">
                <a:solidFill>
                  <a:schemeClr val="bg1"/>
                </a:solidFill>
                <a:latin typeface="+mj-lt"/>
                <a:ea typeface="+mj-ea"/>
                <a:cs typeface="+mj-cs"/>
              </a:defRPr>
            </a:lvl1pPr>
            <a:lvl2pPr marL="0" indent="0">
              <a:buNone/>
              <a:defRPr lang="en-US" sz="2400" kern="1200" dirty="0" smtClean="0">
                <a:solidFill>
                  <a:schemeClr val="bg1"/>
                </a:solidFill>
                <a:latin typeface="+mj-lt"/>
                <a:ea typeface="+mj-ea"/>
                <a:cs typeface="+mj-cs"/>
              </a:defRPr>
            </a:lvl2pPr>
            <a:lvl3pPr marL="0" indent="0">
              <a:buNone/>
              <a:defRPr lang="en-US" sz="2400" kern="1200" dirty="0" smtClean="0">
                <a:solidFill>
                  <a:schemeClr val="bg1"/>
                </a:solidFill>
                <a:latin typeface="+mj-lt"/>
                <a:ea typeface="+mj-ea"/>
                <a:cs typeface="+mj-cs"/>
              </a:defRPr>
            </a:lvl3pPr>
            <a:lvl4pPr marL="0" indent="0">
              <a:buNone/>
              <a:defRPr lang="en-US" sz="2400" kern="1200" dirty="0" smtClean="0">
                <a:solidFill>
                  <a:schemeClr val="bg1"/>
                </a:solidFill>
                <a:latin typeface="+mj-lt"/>
                <a:ea typeface="+mj-ea"/>
                <a:cs typeface="+mj-cs"/>
              </a:defRPr>
            </a:lvl4pPr>
            <a:lvl5pPr marL="0" indent="0">
              <a:buNone/>
              <a:defRPr lang="en-US" sz="2400" kern="1200" dirty="0">
                <a:solidFill>
                  <a:schemeClr val="bg1"/>
                </a:solidFill>
                <a:latin typeface="+mj-lt"/>
                <a:ea typeface="+mj-ea"/>
                <a:cs typeface="+mj-cs"/>
              </a:defRPr>
            </a:lvl5pPr>
          </a:lstStyle>
          <a:p>
            <a:pPr lvl="0"/>
            <a:r>
              <a:rPr lang="en-US"/>
              <a:t>Eyebrow text</a:t>
            </a:r>
          </a:p>
        </p:txBody>
      </p:sp>
      <p:sp>
        <p:nvSpPr>
          <p:cNvPr id="11" name="Text Placeholder 17"/>
          <p:cNvSpPr>
            <a:spLocks noGrp="1"/>
          </p:cNvSpPr>
          <p:nvPr>
            <p:ph type="body" sz="quarter" idx="17" hasCustomPrompt="1"/>
          </p:nvPr>
        </p:nvSpPr>
        <p:spPr>
          <a:xfrm>
            <a:off x="6977674" y="6281928"/>
            <a:ext cx="4719533" cy="64008"/>
          </a:xfrm>
          <a:solidFill>
            <a:schemeClr val="accent3"/>
          </a:solidFill>
        </p:spPr>
        <p:txBody>
          <a:bodyPr>
            <a:noAutofit/>
          </a:bodyPr>
          <a:lstStyle>
            <a:lvl1pPr marL="0" indent="0">
              <a:buNone/>
              <a:defRPr sz="100">
                <a:solidFill>
                  <a:schemeClr val="accent3"/>
                </a:solidFill>
              </a:defRPr>
            </a:lvl1pPr>
          </a:lstStyle>
          <a:p>
            <a:r>
              <a:rPr lang="en-US"/>
              <a:t> </a:t>
            </a:r>
          </a:p>
        </p:txBody>
      </p:sp>
    </p:spTree>
    <p:extLst>
      <p:ext uri="{BB962C8B-B14F-4D97-AF65-F5344CB8AC3E}">
        <p14:creationId xmlns:p14="http://schemas.microsoft.com/office/powerpoint/2010/main" val="2252355518"/>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 images + content">
    <p:spTree>
      <p:nvGrpSpPr>
        <p:cNvPr id="1" name=""/>
        <p:cNvGrpSpPr/>
        <p:nvPr/>
      </p:nvGrpSpPr>
      <p:grpSpPr>
        <a:xfrm>
          <a:off x="0" y="0"/>
          <a:ext cx="0" cy="0"/>
          <a:chOff x="0" y="0"/>
          <a:chExt cx="0" cy="0"/>
        </a:xfrm>
      </p:grpSpPr>
      <p:sp>
        <p:nvSpPr>
          <p:cNvPr id="5" name="Picture Placeholder 4"/>
          <p:cNvSpPr>
            <a:spLocks noGrp="1"/>
          </p:cNvSpPr>
          <p:nvPr>
            <p:ph type="pic" sz="quarter" idx="36" hasCustomPrompt="1"/>
          </p:nvPr>
        </p:nvSpPr>
        <p:spPr>
          <a:xfrm>
            <a:off x="0" y="3472073"/>
            <a:ext cx="5213437" cy="3046203"/>
          </a:xfrm>
        </p:spPr>
        <p:txBody>
          <a:bodyPr tIns="640080">
            <a:noAutofit/>
          </a:bodyPr>
          <a:lstStyle>
            <a:lvl1pPr marL="0" indent="0" algn="ctr">
              <a:buNone/>
              <a:defRPr sz="1800">
                <a:solidFill>
                  <a:schemeClr val="bg1"/>
                </a:solidFill>
              </a:defRPr>
            </a:lvl1pPr>
          </a:lstStyle>
          <a:p>
            <a:r>
              <a:rPr lang="en-US"/>
              <a:t>COLOR IMAGE</a:t>
            </a:r>
          </a:p>
        </p:txBody>
      </p:sp>
      <p:sp>
        <p:nvSpPr>
          <p:cNvPr id="51" name="Picture Placeholder 50"/>
          <p:cNvSpPr>
            <a:spLocks noGrp="1"/>
          </p:cNvSpPr>
          <p:nvPr>
            <p:ph type="pic" sz="quarter" idx="19" hasCustomPrompt="1"/>
          </p:nvPr>
        </p:nvSpPr>
        <p:spPr>
          <a:xfrm>
            <a:off x="0" y="1"/>
            <a:ext cx="5227093" cy="3472070"/>
          </a:xfrm>
        </p:spPr>
        <p:txBody>
          <a:bodyPr tIns="1828800"/>
          <a:lstStyle>
            <a:lvl1pPr marL="0" indent="0" algn="ctr">
              <a:buNone/>
              <a:defRPr>
                <a:solidFill>
                  <a:schemeClr val="bg1"/>
                </a:solidFill>
              </a:defRPr>
            </a:lvl1pPr>
          </a:lstStyle>
          <a:p>
            <a:r>
              <a:rPr lang="en-US"/>
              <a:t>INSERT COLOR IMAGE</a:t>
            </a:r>
          </a:p>
        </p:txBody>
      </p:sp>
      <p:sp>
        <p:nvSpPr>
          <p:cNvPr id="2" name="Title 1"/>
          <p:cNvSpPr>
            <a:spLocks noGrp="1"/>
          </p:cNvSpPr>
          <p:nvPr>
            <p:ph type="title" hasCustomPrompt="1"/>
          </p:nvPr>
        </p:nvSpPr>
        <p:spPr>
          <a:xfrm>
            <a:off x="5213438" y="1"/>
            <a:ext cx="6978564" cy="6518275"/>
          </a:xfrm>
          <a:solidFill>
            <a:schemeClr val="accent1">
              <a:lumMod val="75000"/>
            </a:schemeClr>
          </a:solidFill>
        </p:spPr>
        <p:txBody>
          <a:bodyPr tIns="228600">
            <a:noAutofit/>
          </a:bodyPr>
          <a:lstStyle>
            <a:lvl1pPr algn="ctr">
              <a:defRPr lang="en-US" sz="4000" kern="1200" cap="all" baseline="0" dirty="0">
                <a:solidFill>
                  <a:schemeClr val="bg1"/>
                </a:solidFill>
                <a:latin typeface="+mj-lt"/>
                <a:ea typeface="+mn-ea"/>
                <a:cs typeface="+mn-cs"/>
              </a:defRPr>
            </a:lvl1pPr>
          </a:lstStyle>
          <a:p>
            <a:r>
              <a:rPr lang="en-US"/>
              <a:t>title style</a:t>
            </a:r>
          </a:p>
        </p:txBody>
      </p:sp>
      <p:sp>
        <p:nvSpPr>
          <p:cNvPr id="7" name="Text Placeholder 6"/>
          <p:cNvSpPr>
            <a:spLocks noGrp="1"/>
          </p:cNvSpPr>
          <p:nvPr>
            <p:ph type="body" sz="quarter" idx="33" hasCustomPrompt="1"/>
          </p:nvPr>
        </p:nvSpPr>
        <p:spPr>
          <a:xfrm>
            <a:off x="5543108" y="1474242"/>
            <a:ext cx="6338443" cy="480129"/>
          </a:xfrm>
        </p:spPr>
        <p:txBody>
          <a:bodyPr anchor="b">
            <a:spAutoFit/>
          </a:bodyPr>
          <a:lstStyle>
            <a:lvl1pPr marL="0" indent="0">
              <a:buNone/>
              <a:defRPr lang="en-US" sz="2800" b="1" kern="1200" dirty="0" smtClean="0">
                <a:solidFill>
                  <a:schemeClr val="accent5"/>
                </a:solidFill>
                <a:latin typeface="+mj-lt"/>
                <a:ea typeface="+mn-ea"/>
                <a:cs typeface="+mn-cs"/>
              </a:defRPr>
            </a:lvl1pPr>
            <a:lvl2pPr marL="0" indent="0">
              <a:buNone/>
              <a:defRPr lang="en-US" sz="2000" b="1" kern="1200" dirty="0" smtClean="0">
                <a:solidFill>
                  <a:schemeClr val="accent5"/>
                </a:solidFill>
                <a:latin typeface="+mj-lt"/>
                <a:ea typeface="+mn-ea"/>
                <a:cs typeface="+mn-cs"/>
              </a:defRPr>
            </a:lvl2pPr>
            <a:lvl3pPr marL="0" indent="0">
              <a:buNone/>
              <a:defRPr lang="en-US" sz="2000" b="1" kern="1200" dirty="0" smtClean="0">
                <a:solidFill>
                  <a:schemeClr val="accent5"/>
                </a:solidFill>
                <a:latin typeface="+mj-lt"/>
                <a:ea typeface="+mn-ea"/>
                <a:cs typeface="+mn-cs"/>
              </a:defRPr>
            </a:lvl3pPr>
            <a:lvl4pPr marL="0" indent="0">
              <a:buNone/>
              <a:defRPr lang="en-US" sz="2000" b="1" kern="1200" dirty="0" smtClean="0">
                <a:solidFill>
                  <a:schemeClr val="accent5"/>
                </a:solidFill>
                <a:latin typeface="+mj-lt"/>
                <a:ea typeface="+mn-ea"/>
                <a:cs typeface="+mn-cs"/>
              </a:defRPr>
            </a:lvl4pPr>
            <a:lvl5pPr marL="0" indent="0">
              <a:buNone/>
              <a:defRPr lang="en-US" sz="2000" b="1" kern="1200" dirty="0">
                <a:solidFill>
                  <a:schemeClr val="accent5"/>
                </a:solidFill>
                <a:latin typeface="+mj-lt"/>
                <a:ea typeface="+mn-ea"/>
                <a:cs typeface="+mn-cs"/>
              </a:defRPr>
            </a:lvl5pPr>
          </a:lstStyle>
          <a:p>
            <a:pPr lvl="0"/>
            <a:r>
              <a:rPr lang="en-US"/>
              <a:t>Header</a:t>
            </a:r>
          </a:p>
        </p:txBody>
      </p:sp>
      <p:sp>
        <p:nvSpPr>
          <p:cNvPr id="4" name="Text Placeholder 3"/>
          <p:cNvSpPr>
            <a:spLocks noGrp="1"/>
          </p:cNvSpPr>
          <p:nvPr>
            <p:ph type="body" sz="quarter" idx="37"/>
          </p:nvPr>
        </p:nvSpPr>
        <p:spPr>
          <a:xfrm>
            <a:off x="5540865" y="1954369"/>
            <a:ext cx="6337363" cy="3717925"/>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6595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orang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73D9CAC-1654-264A-A6D0-1D284FE62321}"/>
              </a:ext>
            </a:extLst>
          </p:cNvPr>
          <p:cNvSpPr>
            <a:spLocks noGrp="1"/>
          </p:cNvSpPr>
          <p:nvPr>
            <p:ph sz="quarter" idx="10"/>
          </p:nvPr>
        </p:nvSpPr>
        <p:spPr>
          <a:xfrm>
            <a:off x="531767" y="1473694"/>
            <a:ext cx="11280724" cy="4358782"/>
          </a:xfrm>
          <a:prstGeom prst="rect">
            <a:avLst/>
          </a:prstGeom>
        </p:spPr>
        <p:txBody>
          <a:bodyPr/>
          <a:lstStyle>
            <a:lvl1pPr>
              <a:defRPr sz="2000"/>
            </a:lvl1pPr>
            <a:lvl2pPr>
              <a:defRPr sz="14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7F1386F3-138E-C347-8208-2FB372CD11FC}"/>
              </a:ext>
            </a:extLst>
          </p:cNvPr>
          <p:cNvSpPr>
            <a:spLocks noGrp="1"/>
          </p:cNvSpPr>
          <p:nvPr>
            <p:ph type="title"/>
          </p:nvPr>
        </p:nvSpPr>
        <p:spPr>
          <a:xfrm>
            <a:off x="531765" y="574459"/>
            <a:ext cx="11280723" cy="615553"/>
          </a:xfrm>
        </p:spPr>
        <p:txBody>
          <a:bodyPr/>
          <a:lstStyle>
            <a:lvl1pPr>
              <a:defRPr sz="4000"/>
            </a:lvl1pPr>
          </a:lstStyle>
          <a:p>
            <a:r>
              <a:rPr lang="en-US"/>
              <a:t>Click to edit Master title style</a:t>
            </a:r>
          </a:p>
        </p:txBody>
      </p:sp>
      <p:grpSp>
        <p:nvGrpSpPr>
          <p:cNvPr id="5" name="Group 4">
            <a:extLst>
              <a:ext uri="{FF2B5EF4-FFF2-40B4-BE49-F238E27FC236}">
                <a16:creationId xmlns:a16="http://schemas.microsoft.com/office/drawing/2014/main" id="{6AC0D79B-F06A-B34A-ADF3-7938E19B269E}"/>
              </a:ext>
            </a:extLst>
          </p:cNvPr>
          <p:cNvGrpSpPr/>
          <p:nvPr/>
        </p:nvGrpSpPr>
        <p:grpSpPr>
          <a:xfrm>
            <a:off x="531768" y="1288676"/>
            <a:ext cx="1469005" cy="0"/>
            <a:chOff x="531627" y="1288676"/>
            <a:chExt cx="1468623" cy="0"/>
          </a:xfrm>
        </p:grpSpPr>
        <p:cxnSp>
          <p:nvCxnSpPr>
            <p:cNvPr id="7" name="Straight Connector 6">
              <a:extLst>
                <a:ext uri="{FF2B5EF4-FFF2-40B4-BE49-F238E27FC236}">
                  <a16:creationId xmlns:a16="http://schemas.microsoft.com/office/drawing/2014/main" id="{5D8372D3-E8C6-DB41-8E13-43F8902B7CF7}"/>
                </a:ext>
              </a:extLst>
            </p:cNvPr>
            <p:cNvCxnSpPr/>
            <p:nvPr/>
          </p:nvCxnSpPr>
          <p:spPr>
            <a:xfrm>
              <a:off x="531627" y="1288676"/>
              <a:ext cx="28864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331F33-A127-4745-A308-DF610D295B31}"/>
                </a:ext>
              </a:extLst>
            </p:cNvPr>
            <p:cNvCxnSpPr>
              <a:cxnSpLocks/>
            </p:cNvCxnSpPr>
            <p:nvPr/>
          </p:nvCxnSpPr>
          <p:spPr>
            <a:xfrm>
              <a:off x="955210" y="1288676"/>
              <a:ext cx="1045040"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69506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6_Blank">
    <p:spTree>
      <p:nvGrpSpPr>
        <p:cNvPr id="1" name=""/>
        <p:cNvGrpSpPr/>
        <p:nvPr/>
      </p:nvGrpSpPr>
      <p:grpSpPr>
        <a:xfrm>
          <a:off x="0" y="0"/>
          <a:ext cx="0" cy="0"/>
          <a:chOff x="0" y="0"/>
          <a:chExt cx="0" cy="0"/>
        </a:xfrm>
      </p:grpSpPr>
      <p:sp>
        <p:nvSpPr>
          <p:cNvPr id="5" name="Picture Placeholder 4"/>
          <p:cNvSpPr>
            <a:spLocks noGrp="1"/>
          </p:cNvSpPr>
          <p:nvPr>
            <p:ph type="pic" sz="quarter" idx="36" hasCustomPrompt="1"/>
          </p:nvPr>
        </p:nvSpPr>
        <p:spPr>
          <a:xfrm>
            <a:off x="2" y="3472074"/>
            <a:ext cx="5213439" cy="3046203"/>
          </a:xfrm>
        </p:spPr>
        <p:txBody>
          <a:bodyPr tIns="640080">
            <a:noAutofit/>
          </a:bodyPr>
          <a:lstStyle>
            <a:lvl1pPr marL="0" indent="0" algn="ctr">
              <a:buNone/>
              <a:defRPr sz="1800">
                <a:solidFill>
                  <a:schemeClr val="bg1"/>
                </a:solidFill>
              </a:defRPr>
            </a:lvl1pPr>
          </a:lstStyle>
          <a:p>
            <a:r>
              <a:rPr lang="en-US"/>
              <a:t>COLOR IMAGE</a:t>
            </a:r>
          </a:p>
        </p:txBody>
      </p:sp>
      <p:sp>
        <p:nvSpPr>
          <p:cNvPr id="51" name="Picture Placeholder 50"/>
          <p:cNvSpPr>
            <a:spLocks noGrp="1"/>
          </p:cNvSpPr>
          <p:nvPr>
            <p:ph type="pic" sz="quarter" idx="19" hasCustomPrompt="1"/>
          </p:nvPr>
        </p:nvSpPr>
        <p:spPr>
          <a:xfrm>
            <a:off x="0" y="1"/>
            <a:ext cx="5227093" cy="3472070"/>
          </a:xfrm>
        </p:spPr>
        <p:txBody>
          <a:bodyPr tIns="1828800"/>
          <a:lstStyle>
            <a:lvl1pPr marL="0" indent="0" algn="ctr">
              <a:buNone/>
              <a:defRPr>
                <a:solidFill>
                  <a:schemeClr val="bg1"/>
                </a:solidFill>
              </a:defRPr>
            </a:lvl1pPr>
          </a:lstStyle>
          <a:p>
            <a:r>
              <a:rPr lang="en-US"/>
              <a:t>INSERT COLOR IMAGE</a:t>
            </a:r>
          </a:p>
        </p:txBody>
      </p:sp>
      <p:sp>
        <p:nvSpPr>
          <p:cNvPr id="2" name="Title 1"/>
          <p:cNvSpPr>
            <a:spLocks noGrp="1"/>
          </p:cNvSpPr>
          <p:nvPr>
            <p:ph type="title" hasCustomPrompt="1"/>
          </p:nvPr>
        </p:nvSpPr>
        <p:spPr>
          <a:xfrm>
            <a:off x="5213439" y="2"/>
            <a:ext cx="6978564" cy="6518275"/>
          </a:xfrm>
          <a:solidFill>
            <a:schemeClr val="accent1">
              <a:lumMod val="75000"/>
            </a:schemeClr>
          </a:solidFill>
        </p:spPr>
        <p:txBody>
          <a:bodyPr tIns="228600">
            <a:noAutofit/>
          </a:bodyPr>
          <a:lstStyle>
            <a:lvl1pPr algn="ctr">
              <a:defRPr lang="en-US" sz="4300" kern="1200" cap="all" baseline="0" dirty="0">
                <a:solidFill>
                  <a:schemeClr val="bg1"/>
                </a:solidFill>
                <a:latin typeface="+mj-lt"/>
                <a:ea typeface="+mn-ea"/>
                <a:cs typeface="+mn-cs"/>
              </a:defRPr>
            </a:lvl1pPr>
          </a:lstStyle>
          <a:p>
            <a:r>
              <a:rPr lang="en-US"/>
              <a:t>title style</a:t>
            </a:r>
          </a:p>
        </p:txBody>
      </p:sp>
      <p:sp>
        <p:nvSpPr>
          <p:cNvPr id="7" name="Text Placeholder 6"/>
          <p:cNvSpPr>
            <a:spLocks noGrp="1"/>
          </p:cNvSpPr>
          <p:nvPr>
            <p:ph type="body" sz="quarter" idx="33" hasCustomPrompt="1"/>
          </p:nvPr>
        </p:nvSpPr>
        <p:spPr>
          <a:xfrm>
            <a:off x="5543109" y="1418843"/>
            <a:ext cx="6338443" cy="535529"/>
          </a:xfrm>
        </p:spPr>
        <p:txBody>
          <a:bodyPr anchor="b">
            <a:spAutoFit/>
          </a:bodyPr>
          <a:lstStyle>
            <a:lvl1pPr marL="0" indent="0">
              <a:buNone/>
              <a:defRPr lang="en-US" sz="3200" b="1" kern="1200" dirty="0" smtClean="0">
                <a:solidFill>
                  <a:schemeClr val="accent5"/>
                </a:solidFill>
                <a:latin typeface="+mj-lt"/>
                <a:ea typeface="+mn-ea"/>
                <a:cs typeface="+mn-cs"/>
              </a:defRPr>
            </a:lvl1pPr>
            <a:lvl2pPr marL="0" indent="0">
              <a:buNone/>
              <a:defRPr lang="en-US" sz="2000" b="1" kern="1200" dirty="0" smtClean="0">
                <a:solidFill>
                  <a:schemeClr val="accent5"/>
                </a:solidFill>
                <a:latin typeface="+mj-lt"/>
                <a:ea typeface="+mn-ea"/>
                <a:cs typeface="+mn-cs"/>
              </a:defRPr>
            </a:lvl2pPr>
            <a:lvl3pPr marL="0" indent="0">
              <a:buNone/>
              <a:defRPr lang="en-US" sz="2000" b="1" kern="1200" dirty="0" smtClean="0">
                <a:solidFill>
                  <a:schemeClr val="accent5"/>
                </a:solidFill>
                <a:latin typeface="+mj-lt"/>
                <a:ea typeface="+mn-ea"/>
                <a:cs typeface="+mn-cs"/>
              </a:defRPr>
            </a:lvl3pPr>
            <a:lvl4pPr marL="0" indent="0">
              <a:buNone/>
              <a:defRPr lang="en-US" sz="2000" b="1" kern="1200" dirty="0" smtClean="0">
                <a:solidFill>
                  <a:schemeClr val="accent5"/>
                </a:solidFill>
                <a:latin typeface="+mj-lt"/>
                <a:ea typeface="+mn-ea"/>
                <a:cs typeface="+mn-cs"/>
              </a:defRPr>
            </a:lvl4pPr>
            <a:lvl5pPr marL="0" indent="0">
              <a:buNone/>
              <a:defRPr lang="en-US" sz="2000" b="1" kern="1200" dirty="0">
                <a:solidFill>
                  <a:schemeClr val="accent5"/>
                </a:solidFill>
                <a:latin typeface="+mj-lt"/>
                <a:ea typeface="+mn-ea"/>
                <a:cs typeface="+mn-cs"/>
              </a:defRPr>
            </a:lvl5pPr>
          </a:lstStyle>
          <a:p>
            <a:pPr lvl="0"/>
            <a:r>
              <a:rPr lang="en-US"/>
              <a:t>Header</a:t>
            </a:r>
          </a:p>
        </p:txBody>
      </p:sp>
      <p:sp>
        <p:nvSpPr>
          <p:cNvPr id="4" name="Text Placeholder 3"/>
          <p:cNvSpPr>
            <a:spLocks noGrp="1"/>
          </p:cNvSpPr>
          <p:nvPr>
            <p:ph type="body" sz="quarter" idx="37"/>
          </p:nvPr>
        </p:nvSpPr>
        <p:spPr>
          <a:xfrm>
            <a:off x="5540868" y="1954372"/>
            <a:ext cx="6337361" cy="3717925"/>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3477086"/>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15386" y="1041402"/>
            <a:ext cx="11547625"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z="750"/>
            </a:lvl1pPr>
          </a:lstStyle>
          <a:p>
            <a:fld id="{1C332924-264A-4808-9976-4E8996CBE2D0}" type="datetime1">
              <a:rPr lang="en-US" smtClean="0"/>
              <a:pPr/>
              <a:t>6/20/2023</a:t>
            </a:fld>
            <a:endParaRPr lang="en-US"/>
          </a:p>
        </p:txBody>
      </p:sp>
      <p:sp>
        <p:nvSpPr>
          <p:cNvPr id="6" name="Slide Number Placeholder 5"/>
          <p:cNvSpPr>
            <a:spLocks noGrp="1"/>
          </p:cNvSpPr>
          <p:nvPr>
            <p:ph type="sldNum" sz="quarter" idx="12"/>
          </p:nvPr>
        </p:nvSpPr>
        <p:spPr/>
        <p:txBody>
          <a:bodyPr/>
          <a:lstStyle>
            <a:lvl1pPr>
              <a:defRPr sz="750"/>
            </a:lvl1pPr>
          </a:lstStyle>
          <a:p>
            <a:fld id="{8D57DBB9-07C6-49AB-BFD5-E737C7E241F6}" type="slidenum">
              <a:rPr lang="en-US" smtClean="0"/>
              <a:pPr/>
              <a:t>‹#›</a:t>
            </a:fld>
            <a:endParaRPr lang="en-US"/>
          </a:p>
        </p:txBody>
      </p:sp>
    </p:spTree>
    <p:extLst>
      <p:ext uri="{BB962C8B-B14F-4D97-AF65-F5344CB8AC3E}">
        <p14:creationId xmlns:p14="http://schemas.microsoft.com/office/powerpoint/2010/main" val="80702187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5BB4ED-38E1-44CF-A42F-418D505D703B}" type="datetime1">
              <a:rPr lang="en-US" smtClean="0"/>
              <a:t>6/20/2023</a:t>
            </a:fld>
            <a:endParaRPr lang="en-US"/>
          </a:p>
        </p:txBody>
      </p:sp>
      <p:sp>
        <p:nvSpPr>
          <p:cNvPr id="5" name="Slide Number Placeholder 4"/>
          <p:cNvSpPr>
            <a:spLocks noGrp="1"/>
          </p:cNvSpPr>
          <p:nvPr>
            <p:ph type="sldNum" sz="quarter" idx="12"/>
          </p:nvPr>
        </p:nvSpPr>
        <p:spPr/>
        <p:txBody>
          <a:bodyPr/>
          <a:lstStyle/>
          <a:p>
            <a:fld id="{8D57DBB9-07C6-49AB-BFD5-E737C7E241F6}" type="slidenum">
              <a:rPr lang="en-US" smtClean="0"/>
              <a:pPr/>
              <a:t>‹#›</a:t>
            </a:fld>
            <a:endParaRPr lang="en-US"/>
          </a:p>
        </p:txBody>
      </p:sp>
    </p:spTree>
    <p:extLst>
      <p:ext uri="{BB962C8B-B14F-4D97-AF65-F5344CB8AC3E}">
        <p14:creationId xmlns:p14="http://schemas.microsoft.com/office/powerpoint/2010/main" val="2557655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TX Cover: Logo">
    <p:spTree>
      <p:nvGrpSpPr>
        <p:cNvPr id="1" name=""/>
        <p:cNvGrpSpPr/>
        <p:nvPr/>
      </p:nvGrpSpPr>
      <p:grpSpPr>
        <a:xfrm>
          <a:off x="0" y="0"/>
          <a:ext cx="0" cy="0"/>
          <a:chOff x="0" y="0"/>
          <a:chExt cx="0" cy="0"/>
        </a:xfrm>
      </p:grpSpPr>
      <p:cxnSp>
        <p:nvCxnSpPr>
          <p:cNvPr id="11" name="Straight Connector 10"/>
          <p:cNvCxnSpPr/>
          <p:nvPr userDrawn="1"/>
        </p:nvCxnSpPr>
        <p:spPr>
          <a:xfrm>
            <a:off x="694946" y="126143"/>
            <a:ext cx="10820399" cy="0"/>
          </a:xfrm>
          <a:prstGeom prst="line">
            <a:avLst/>
          </a:prstGeom>
          <a:ln w="254000">
            <a:solidFill>
              <a:srgbClr val="CE112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895354E-608F-934A-99E9-CDE4F58213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02047" y="2276404"/>
            <a:ext cx="8387907" cy="2109533"/>
          </a:xfrm>
          <a:prstGeom prst="rect">
            <a:avLst/>
          </a:prstGeom>
        </p:spPr>
      </p:pic>
      <p:sp>
        <p:nvSpPr>
          <p:cNvPr id="2" name="TextBox 1"/>
          <p:cNvSpPr txBox="1"/>
          <p:nvPr userDrawn="1"/>
        </p:nvSpPr>
        <p:spPr>
          <a:xfrm>
            <a:off x="1" y="5151608"/>
            <a:ext cx="6286151" cy="738664"/>
          </a:xfrm>
          <a:prstGeom prst="rect">
            <a:avLst/>
          </a:prstGeom>
          <a:noFill/>
        </p:spPr>
        <p:txBody>
          <a:bodyPr wrap="square" rtlCol="0">
            <a:spAutoFit/>
          </a:bodyPr>
          <a:lstStyle/>
          <a:p>
            <a:pPr lvl="0" eaLnBrk="0" fontAlgn="base" hangingPunct="0">
              <a:spcBef>
                <a:spcPct val="0"/>
              </a:spcBef>
              <a:spcAft>
                <a:spcPct val="0"/>
              </a:spcAft>
            </a:pPr>
            <a:r>
              <a:rPr lang="en-US" sz="600" u="sng"/>
              <a:t>Warning:</a:t>
            </a:r>
            <a:r>
              <a:rPr lang="en-US" sz="600"/>
              <a:t> </a:t>
            </a:r>
            <a:r>
              <a:rPr lang="en-US" altLang="en-US" sz="600">
                <a:latin typeface="TimesNewRoman-Bold"/>
                <a:cs typeface="Calibri" panose="020F0502020204030204" pitchFamily="34" charset="0"/>
              </a:rPr>
              <a:t>This document contains Technical Data whose export or disclosure to Non-U.S. Persons, wherever located, is restricted by the International Traffic in Arms Regulations (ITAR) (22 C.F.R. Sections 120-130). Violations are subject to severe criminal penalties.</a:t>
            </a:r>
            <a:endParaRPr lang="en-US" sz="600"/>
          </a:p>
          <a:p>
            <a:r>
              <a:rPr lang="en-US" sz="600" u="sng"/>
              <a:t>Distribution Statement D</a:t>
            </a:r>
            <a:r>
              <a:rPr lang="en-US" sz="600"/>
              <a:t>. Distribution authorized to Department of Defense and U.S. DoD contractors only (Administrative/Operational Use) (15 Feb 2017). Other requests for this document must be referred to PEO-LCS (PMS406).</a:t>
            </a:r>
          </a:p>
          <a:p>
            <a:r>
              <a:rPr lang="en-US" sz="600" u="sng"/>
              <a:t>Destruction Notice</a:t>
            </a:r>
            <a:r>
              <a:rPr lang="en-US" sz="600"/>
              <a:t>. For Classified documents, follow procedures in DoD 5220.22-M, National Industrial Security Program Operating Manual, Chapter 5, Section 7 or DoD 5200.1-R, Information Security Program Regulation. For unclassified, limited documents, destroy by any method that will prevent disclosure of contents or reconstruction of the document.</a:t>
            </a:r>
          </a:p>
          <a:p>
            <a:r>
              <a:rPr lang="en-US" sz="600"/>
              <a:t>Use or disclosure of this data is subject to the restriction on the title page of this document.</a:t>
            </a:r>
          </a:p>
        </p:txBody>
      </p:sp>
    </p:spTree>
    <p:extLst>
      <p:ext uri="{BB962C8B-B14F-4D97-AF65-F5344CB8AC3E}">
        <p14:creationId xmlns:p14="http://schemas.microsoft.com/office/powerpoint/2010/main" val="17071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TX Cover: Text">
    <p:spTree>
      <p:nvGrpSpPr>
        <p:cNvPr id="1" name=""/>
        <p:cNvGrpSpPr/>
        <p:nvPr/>
      </p:nvGrpSpPr>
      <p:grpSpPr>
        <a:xfrm>
          <a:off x="0" y="0"/>
          <a:ext cx="0" cy="0"/>
          <a:chOff x="0" y="0"/>
          <a:chExt cx="0" cy="0"/>
        </a:xfrm>
      </p:grpSpPr>
      <p:sp>
        <p:nvSpPr>
          <p:cNvPr id="8" name="Date"/>
          <p:cNvSpPr>
            <a:spLocks noGrp="1"/>
          </p:cNvSpPr>
          <p:nvPr>
            <p:ph type="body" sz="quarter" idx="14" hasCustomPrompt="1"/>
          </p:nvPr>
        </p:nvSpPr>
        <p:spPr>
          <a:xfrm>
            <a:off x="8077201" y="5262728"/>
            <a:ext cx="1866900" cy="187579"/>
          </a:xfrm>
          <a:noFill/>
        </p:spPr>
        <p:txBody>
          <a:bodyPr/>
          <a:lstStyle>
            <a:lvl1pPr>
              <a:defRPr sz="900" b="0">
                <a:solidFill>
                  <a:schemeClr val="tx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Apr. 6, 2020</a:t>
            </a:r>
          </a:p>
        </p:txBody>
      </p:sp>
      <p:sp>
        <p:nvSpPr>
          <p:cNvPr id="7" name="Presenters"/>
          <p:cNvSpPr>
            <a:spLocks noGrp="1"/>
          </p:cNvSpPr>
          <p:nvPr>
            <p:ph type="body" sz="quarter" idx="13" hasCustomPrompt="1"/>
          </p:nvPr>
        </p:nvSpPr>
        <p:spPr>
          <a:xfrm>
            <a:off x="8077201" y="4235572"/>
            <a:ext cx="3429001" cy="635908"/>
          </a:xfrm>
          <a:noFill/>
        </p:spPr>
        <p:txBody>
          <a:bodyPr vert="horz" lIns="0" tIns="0" rIns="0" bIns="0" rtlCol="0">
            <a:noAutofit/>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200" b="0"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Name, Title, Function. 16 pt. black.</a:t>
            </a:r>
          </a:p>
        </p:txBody>
      </p:sp>
      <p:sp>
        <p:nvSpPr>
          <p:cNvPr id="2" name="Title"/>
          <p:cNvSpPr>
            <a:spLocks noGrp="1"/>
          </p:cNvSpPr>
          <p:nvPr>
            <p:ph type="title" hasCustomPrompt="1"/>
          </p:nvPr>
        </p:nvSpPr>
        <p:spPr>
          <a:xfrm>
            <a:off x="8086345" y="2414673"/>
            <a:ext cx="3419857" cy="1472187"/>
          </a:xfrm>
          <a:noFill/>
        </p:spPr>
        <p:txBody>
          <a:bodyPr anchor="t" anchorCtr="0"/>
          <a:lstStyle>
            <a:lvl1pPr defTabSz="685800">
              <a:spcBef>
                <a:spcPct val="0"/>
              </a:spcBef>
              <a:defRPr sz="1875">
                <a:solidFill>
                  <a:schemeClr val="tx1"/>
                </a:solidFill>
              </a:defRPr>
            </a:lvl1pPr>
          </a:lstStyle>
          <a:p>
            <a:pPr lvl="0" defTabSz="685800">
              <a:spcBef>
                <a:spcPct val="0"/>
              </a:spcBef>
            </a:pPr>
            <a:r>
              <a:rPr lang="en-US"/>
              <a:t>Title 25 pt. black. Bold. Sentence case.</a:t>
            </a:r>
          </a:p>
        </p:txBody>
      </p:sp>
      <p:pic>
        <p:nvPicPr>
          <p:cNvPr id="10" name="Picture 9">
            <a:extLst>
              <a:ext uri="{FF2B5EF4-FFF2-40B4-BE49-F238E27FC236}">
                <a16:creationId xmlns:a16="http://schemas.microsoft.com/office/drawing/2014/main" id="{5895354E-608F-934A-99E9-CDE4F58213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839" y="2416364"/>
            <a:ext cx="5690856" cy="1431233"/>
          </a:xfrm>
          <a:prstGeom prst="rect">
            <a:avLst/>
          </a:prstGeom>
        </p:spPr>
      </p:pic>
      <p:cxnSp>
        <p:nvCxnSpPr>
          <p:cNvPr id="9" name="Straight Connector 8"/>
          <p:cNvCxnSpPr/>
          <p:nvPr userDrawn="1"/>
        </p:nvCxnSpPr>
        <p:spPr>
          <a:xfrm>
            <a:off x="694946" y="126143"/>
            <a:ext cx="10820399" cy="0"/>
          </a:xfrm>
          <a:prstGeom prst="line">
            <a:avLst/>
          </a:prstGeom>
          <a:ln w="254000">
            <a:solidFill>
              <a:srgbClr val="CE1126"/>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1" y="5151608"/>
            <a:ext cx="6286151" cy="738664"/>
          </a:xfrm>
          <a:prstGeom prst="rect">
            <a:avLst/>
          </a:prstGeom>
          <a:noFill/>
        </p:spPr>
        <p:txBody>
          <a:bodyPr wrap="square" rtlCol="0">
            <a:spAutoFit/>
          </a:bodyPr>
          <a:lstStyle/>
          <a:p>
            <a:pPr lvl="0" eaLnBrk="0" fontAlgn="base" hangingPunct="0">
              <a:spcBef>
                <a:spcPct val="0"/>
              </a:spcBef>
              <a:spcAft>
                <a:spcPct val="0"/>
              </a:spcAft>
            </a:pPr>
            <a:r>
              <a:rPr lang="en-US" sz="600" u="sng"/>
              <a:t>Warning:</a:t>
            </a:r>
            <a:r>
              <a:rPr lang="en-US" sz="600"/>
              <a:t> </a:t>
            </a:r>
            <a:r>
              <a:rPr lang="en-US" altLang="en-US" sz="600">
                <a:latin typeface="TimesNewRoman-Bold"/>
                <a:cs typeface="Calibri" panose="020F0502020204030204" pitchFamily="34" charset="0"/>
              </a:rPr>
              <a:t>This document contains Technical Data whose export or disclosure to Non-U.S. Persons, wherever located, is restricted by the International Traffic in Arms Regulations (ITAR) (22 C.F.R. Sections 120-130). Violations are subject to severe criminal penalties.</a:t>
            </a:r>
            <a:endParaRPr lang="en-US" sz="600"/>
          </a:p>
          <a:p>
            <a:r>
              <a:rPr lang="en-US" sz="600" u="sng"/>
              <a:t>Distribution Statement D</a:t>
            </a:r>
            <a:r>
              <a:rPr lang="en-US" sz="600"/>
              <a:t>. Distribution authorized to Department of Defense and U.S. DoD contractors only (Administrative/Operational Use) (15 Feb 2017). Other requests for this document must be referred to PEO-LCS (PMS406).</a:t>
            </a:r>
          </a:p>
          <a:p>
            <a:r>
              <a:rPr lang="en-US" sz="600" u="sng"/>
              <a:t>Destruction Notice</a:t>
            </a:r>
            <a:r>
              <a:rPr lang="en-US" sz="600"/>
              <a:t>. For Classified documents, follow procedures in DoD 5220.22-M, National Industrial Security Program Operating Manual, Chapter 5, Section 7 or DoD 5200.1-R, Information Security Program Regulation. For unclassified, limited documents, destroy by any method that will prevent disclosure of contents or reconstruction of the document.</a:t>
            </a:r>
          </a:p>
          <a:p>
            <a:r>
              <a:rPr lang="en-US" sz="600"/>
              <a:t>Use or disclosure of this data is subject to the restriction on the title page of this document.</a:t>
            </a:r>
          </a:p>
        </p:txBody>
      </p:sp>
    </p:spTree>
    <p:extLst>
      <p:ext uri="{BB962C8B-B14F-4D97-AF65-F5344CB8AC3E}">
        <p14:creationId xmlns:p14="http://schemas.microsoft.com/office/powerpoint/2010/main" val="203473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TX Cover: Text/Photo 1">
    <p:spTree>
      <p:nvGrpSpPr>
        <p:cNvPr id="1" name=""/>
        <p:cNvGrpSpPr/>
        <p:nvPr/>
      </p:nvGrpSpPr>
      <p:grpSpPr>
        <a:xfrm>
          <a:off x="0" y="0"/>
          <a:ext cx="0" cy="0"/>
          <a:chOff x="0" y="0"/>
          <a:chExt cx="0" cy="0"/>
        </a:xfrm>
      </p:grpSpPr>
      <p:sp>
        <p:nvSpPr>
          <p:cNvPr id="9" name="Rectangle 8"/>
          <p:cNvSpPr/>
          <p:nvPr userDrawn="1"/>
        </p:nvSpPr>
        <p:spPr>
          <a:xfrm>
            <a:off x="0" y="-16042"/>
            <a:ext cx="12192000"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p>
        </p:txBody>
      </p:sp>
      <p:sp>
        <p:nvSpPr>
          <p:cNvPr id="8" name="Section title"/>
          <p:cNvSpPr>
            <a:spLocks noGrp="1"/>
          </p:cNvSpPr>
          <p:nvPr>
            <p:ph type="title" hasCustomPrompt="1"/>
          </p:nvPr>
        </p:nvSpPr>
        <p:spPr>
          <a:xfrm>
            <a:off x="4381501" y="4114800"/>
            <a:ext cx="7124700" cy="971492"/>
          </a:xfrm>
          <a:noFill/>
        </p:spPr>
        <p:txBody>
          <a:bodyPr vert="horz" lIns="0" tIns="0" rIns="0" bIns="0" rtlCol="0" anchor="t" anchorCtr="0">
            <a:noAutofit/>
          </a:bodyPr>
          <a:lstStyle>
            <a:lvl1pPr>
              <a:lnSpc>
                <a:spcPct val="90000"/>
              </a:lnSpc>
              <a:spcBef>
                <a:spcPts val="0"/>
              </a:spcBef>
              <a:defRPr lang="en-US" sz="3000" baseline="0">
                <a:solidFill>
                  <a:schemeClr val="tx1"/>
                </a:solidFill>
                <a:ea typeface="+mn-ea"/>
                <a:cs typeface="+mn-cs"/>
              </a:defRPr>
            </a:lvl1pPr>
          </a:lstStyle>
          <a:p>
            <a:pPr marL="0" lvl="0" indent="0">
              <a:spcBef>
                <a:spcPts val="750"/>
              </a:spcBef>
              <a:buSzPct val="115000"/>
              <a:buFont typeface="Arial" panose="020B0604020202020204" pitchFamily="34" charset="0"/>
            </a:pPr>
            <a:r>
              <a:rPr lang="en-US"/>
              <a:t>Title 40 pt. black. Bold. Sentence case.</a:t>
            </a:r>
          </a:p>
        </p:txBody>
      </p:sp>
      <p:sp>
        <p:nvSpPr>
          <p:cNvPr id="12" name="Presenters"/>
          <p:cNvSpPr>
            <a:spLocks noGrp="1"/>
          </p:cNvSpPr>
          <p:nvPr>
            <p:ph type="body" sz="quarter" idx="13" hasCustomPrompt="1"/>
          </p:nvPr>
        </p:nvSpPr>
        <p:spPr>
          <a:xfrm>
            <a:off x="4381501" y="5309456"/>
            <a:ext cx="7124700" cy="182290"/>
          </a:xfrm>
          <a:noFill/>
        </p:spPr>
        <p:txBody>
          <a:bodyPr vert="horz" lIns="0" tIns="0" rIns="0" bIns="0" rtlCol="0">
            <a:noAutofit/>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200" b="1">
                <a:solidFill>
                  <a:schemeClr val="accent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16 pt. black. Bold. Sentence case.</a:t>
            </a:r>
          </a:p>
        </p:txBody>
      </p:sp>
      <p:cxnSp>
        <p:nvCxnSpPr>
          <p:cNvPr id="16" name="Straight Connector 15"/>
          <p:cNvCxnSpPr/>
          <p:nvPr userDrawn="1"/>
        </p:nvCxnSpPr>
        <p:spPr>
          <a:xfrm>
            <a:off x="0" y="3787281"/>
            <a:ext cx="4114800" cy="0"/>
          </a:xfrm>
          <a:prstGeom prst="line">
            <a:avLst/>
          </a:prstGeom>
          <a:ln w="2032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Date"/>
          <p:cNvSpPr>
            <a:spLocks noGrp="1"/>
          </p:cNvSpPr>
          <p:nvPr>
            <p:ph type="body" sz="quarter" idx="15" hasCustomPrompt="1"/>
          </p:nvPr>
        </p:nvSpPr>
        <p:spPr>
          <a:xfrm>
            <a:off x="4381500" y="5651814"/>
            <a:ext cx="1562101" cy="126192"/>
          </a:xfrm>
          <a:noFill/>
        </p:spPr>
        <p:txBody>
          <a:bodyPr/>
          <a:lstStyle>
            <a:lvl1pPr>
              <a:defRPr sz="900" b="0" baseline="0">
                <a:solidFill>
                  <a:schemeClr val="tx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Apr. 6, 2020</a:t>
            </a:r>
          </a:p>
        </p:txBody>
      </p:sp>
      <p:sp>
        <p:nvSpPr>
          <p:cNvPr id="18" name="Presenters"/>
          <p:cNvSpPr>
            <a:spLocks noGrp="1"/>
          </p:cNvSpPr>
          <p:nvPr>
            <p:ph type="body" sz="quarter" idx="16" hasCustomPrompt="1"/>
          </p:nvPr>
        </p:nvSpPr>
        <p:spPr>
          <a:xfrm>
            <a:off x="685800" y="2824220"/>
            <a:ext cx="3150281" cy="669115"/>
          </a:xfrm>
          <a:noFill/>
        </p:spPr>
        <p:txBody>
          <a:bodyPr vert="horz" lIns="0" tIns="0" rIns="0" bIns="0" rtlCol="0" anchor="b" anchorCtr="0">
            <a:noAutofit/>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200" b="1"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Name, Title, Function. 16 pt. black. Bold. </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1" y="762008"/>
            <a:ext cx="2743200" cy="689906"/>
          </a:xfrm>
          <a:prstGeom prst="rect">
            <a:avLst/>
          </a:prstGeom>
        </p:spPr>
      </p:pic>
      <p:sp>
        <p:nvSpPr>
          <p:cNvPr id="15" name="Clearspace note"/>
          <p:cNvSpPr/>
          <p:nvPr userDrawn="1"/>
        </p:nvSpPr>
        <p:spPr>
          <a:xfrm flipH="1">
            <a:off x="12488966" y="3548726"/>
            <a:ext cx="2586681" cy="293948"/>
          </a:xfrm>
          <a:prstGeom prst="homePlate">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0">
              <a:lnSpc>
                <a:spcPct val="90000"/>
              </a:lnSpc>
              <a:spcBef>
                <a:spcPts val="750"/>
              </a:spcBef>
              <a:buSzPct val="115000"/>
              <a:buFont typeface="Arial" panose="020B0604020202020204" pitchFamily="34" charset="0"/>
              <a:buNone/>
            </a:pPr>
            <a:r>
              <a:rPr lang="en-US" sz="600" b="0" baseline="0">
                <a:solidFill>
                  <a:schemeClr val="tx1"/>
                </a:solidFill>
              </a:rPr>
              <a:t>Align cover  image to grid lines</a:t>
            </a:r>
          </a:p>
        </p:txBody>
      </p:sp>
      <p:sp>
        <p:nvSpPr>
          <p:cNvPr id="14" name="Picture Placeholder 3"/>
          <p:cNvSpPr>
            <a:spLocks noGrp="1"/>
          </p:cNvSpPr>
          <p:nvPr>
            <p:ph type="pic" sz="quarter" idx="17" hasCustomPrompt="1"/>
          </p:nvPr>
        </p:nvSpPr>
        <p:spPr>
          <a:xfrm>
            <a:off x="4114800" y="-20638"/>
            <a:ext cx="8077200" cy="3716338"/>
          </a:xfrm>
          <a:solidFill>
            <a:schemeClr val="accent4"/>
          </a:solidFill>
        </p:spPr>
        <p:txBody>
          <a:bodyPr tIns="365760"/>
          <a:lstStyle>
            <a:lvl1pPr algn="ctr">
              <a:defRPr b="0"/>
            </a:lvl1pPr>
          </a:lstStyle>
          <a:p>
            <a:r>
              <a:rPr lang="en-US"/>
              <a:t>Click to insert photo</a:t>
            </a:r>
          </a:p>
        </p:txBody>
      </p:sp>
      <p:grpSp>
        <p:nvGrpSpPr>
          <p:cNvPr id="2" name="Group 1"/>
          <p:cNvGrpSpPr/>
          <p:nvPr userDrawn="1"/>
        </p:nvGrpSpPr>
        <p:grpSpPr>
          <a:xfrm>
            <a:off x="12317391" y="2032206"/>
            <a:ext cx="2766591" cy="792012"/>
            <a:chOff x="12290811" y="2032206"/>
            <a:chExt cx="2766590" cy="792012"/>
          </a:xfrm>
        </p:grpSpPr>
        <p:sp>
          <p:nvSpPr>
            <p:cNvPr id="20" name="TextBox 19">
              <a:extLst>
                <a:ext uri="{FF2B5EF4-FFF2-40B4-BE49-F238E27FC236}">
                  <a16:creationId xmlns:a16="http://schemas.microsoft.com/office/drawing/2014/main" id="{3FCCEF91-CDE1-7D4E-8E36-0C730E76DDDB}"/>
                </a:ext>
              </a:extLst>
            </p:cNvPr>
            <p:cNvSpPr txBox="1"/>
            <p:nvPr userDrawn="1"/>
          </p:nvSpPr>
          <p:spPr>
            <a:xfrm>
              <a:off x="12470720" y="2032206"/>
              <a:ext cx="2586681" cy="792012"/>
            </a:xfrm>
            <a:prstGeom prst="rect">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lvl="0" indent="0">
                <a:lnSpc>
                  <a:spcPct val="90000"/>
                </a:lnSpc>
                <a:spcBef>
                  <a:spcPts val="1000"/>
                </a:spcBef>
                <a:buSzPct val="115000"/>
                <a:buFont typeface="Arial" panose="020B0604020202020204" pitchFamily="34" charset="0"/>
                <a:buNone/>
                <a:defRPr sz="800" b="0" baseline="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83344" lvl="0" indent="-83344">
                <a:spcBef>
                  <a:spcPts val="450"/>
                </a:spcBef>
                <a:buFont typeface="Arial" panose="020B0604020202020204" pitchFamily="34" charset="0"/>
                <a:buChar char="•"/>
              </a:pPr>
              <a:r>
                <a:rPr lang="en-US" sz="600">
                  <a:solidFill>
                    <a:schemeClr val="tx1"/>
                  </a:solidFill>
                </a:rPr>
                <a:t>Click to insert photo</a:t>
              </a:r>
            </a:p>
            <a:p>
              <a:pPr marL="83344" lvl="0" indent="-83344">
                <a:spcBef>
                  <a:spcPts val="450"/>
                </a:spcBef>
                <a:buFont typeface="Arial" panose="020B0604020202020204" pitchFamily="34" charset="0"/>
                <a:buChar char="•"/>
              </a:pPr>
              <a:r>
                <a:rPr lang="en-US" sz="600">
                  <a:solidFill>
                    <a:schemeClr val="tx1"/>
                  </a:solidFill>
                </a:rPr>
                <a:t>Delete existing photo to select a new one.</a:t>
              </a:r>
            </a:p>
            <a:p>
              <a:pPr marL="83344" lvl="0" indent="-83344">
                <a:spcBef>
                  <a:spcPts val="450"/>
                </a:spcBef>
                <a:buFont typeface="Arial" panose="020B0604020202020204" pitchFamily="34" charset="0"/>
                <a:buChar char="•"/>
              </a:pPr>
              <a:r>
                <a:rPr lang="en-US" sz="600">
                  <a:solidFill>
                    <a:schemeClr val="tx1"/>
                  </a:solidFill>
                </a:rPr>
                <a:t>Contact Advanced Media for assistance with alternative cover images.</a:t>
              </a:r>
            </a:p>
          </p:txBody>
        </p:sp>
        <p:sp>
          <p:nvSpPr>
            <p:cNvPr id="21" name="Isosceles Triangle 20"/>
            <p:cNvSpPr/>
            <p:nvPr userDrawn="1"/>
          </p:nvSpPr>
          <p:spPr>
            <a:xfrm rot="16200000" flipH="1">
              <a:off x="12008304" y="2339911"/>
              <a:ext cx="747507" cy="182494"/>
            </a:xfrm>
            <a:prstGeom prst="triangle">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p>
          </p:txBody>
        </p:sp>
      </p:grpSp>
      <p:sp>
        <p:nvSpPr>
          <p:cNvPr id="23" name="TextBox 22"/>
          <p:cNvSpPr txBox="1"/>
          <p:nvPr userDrawn="1"/>
        </p:nvSpPr>
        <p:spPr>
          <a:xfrm>
            <a:off x="1" y="5151609"/>
            <a:ext cx="4381500" cy="830997"/>
          </a:xfrm>
          <a:prstGeom prst="rect">
            <a:avLst/>
          </a:prstGeom>
          <a:noFill/>
        </p:spPr>
        <p:txBody>
          <a:bodyPr wrap="square" rtlCol="0">
            <a:spAutoFit/>
          </a:bodyPr>
          <a:lstStyle/>
          <a:p>
            <a:pPr lvl="0" eaLnBrk="0" fontAlgn="base" hangingPunct="0">
              <a:spcBef>
                <a:spcPct val="0"/>
              </a:spcBef>
              <a:spcAft>
                <a:spcPct val="0"/>
              </a:spcAft>
            </a:pPr>
            <a:r>
              <a:rPr lang="en-US" sz="600" u="sng"/>
              <a:t>Warning:</a:t>
            </a:r>
            <a:r>
              <a:rPr lang="en-US" sz="600"/>
              <a:t> </a:t>
            </a:r>
            <a:r>
              <a:rPr lang="en-US" altLang="en-US" sz="600">
                <a:latin typeface="TimesNewRoman-Bold"/>
                <a:cs typeface="Calibri" panose="020F0502020204030204" pitchFamily="34" charset="0"/>
              </a:rPr>
              <a:t>This document contains Technical Data whose export or disclosure to Non-U.S. Persons, wherever located, is restricted by the International Traffic in Arms Regulations (ITAR) (22 C.F.R. Sections 120-130). Violations are subject to severe criminal penalties.</a:t>
            </a:r>
            <a:endParaRPr lang="en-US" sz="600"/>
          </a:p>
          <a:p>
            <a:r>
              <a:rPr lang="en-US" sz="600" u="sng"/>
              <a:t>Distribution Statement D</a:t>
            </a:r>
            <a:r>
              <a:rPr lang="en-US" sz="600"/>
              <a:t>. Distribution authorized to Department of Defense and U.S. DoD contractors only (Administrative/Operational Use) (15 Feb 2017). Other requests for this document must be referred to PEO-LCS (PMS406).</a:t>
            </a:r>
          </a:p>
          <a:p>
            <a:r>
              <a:rPr lang="en-US" sz="600" u="sng"/>
              <a:t>Destruction Notice</a:t>
            </a:r>
            <a:r>
              <a:rPr lang="en-US" sz="600"/>
              <a:t>. For Classified documents, follow procedures in DoD 5220.22-M, National Industrial Security Program Operating Manual, Chapter 5, Section 7 or DoD 5200.1-R, Information Security Program Regulation. For unclassified, limited documents, destroy by any method that will prevent disclosure of contents or reconstruction of the document.</a:t>
            </a:r>
          </a:p>
          <a:p>
            <a:r>
              <a:rPr lang="en-US" sz="600"/>
              <a:t>Use or disclosure of this data is subject to the restriction on the title page of this document.</a:t>
            </a:r>
          </a:p>
        </p:txBody>
      </p:sp>
    </p:spTree>
    <p:extLst>
      <p:ext uri="{BB962C8B-B14F-4D97-AF65-F5344CB8AC3E}">
        <p14:creationId xmlns:p14="http://schemas.microsoft.com/office/powerpoint/2010/main" val="426167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28">
          <p15:clr>
            <a:srgbClr val="FBAE40"/>
          </p15:clr>
        </p15:guide>
        <p15:guide id="2" pos="259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TX Cover: Text/Photo 2">
    <p:spTree>
      <p:nvGrpSpPr>
        <p:cNvPr id="1" name=""/>
        <p:cNvGrpSpPr/>
        <p:nvPr/>
      </p:nvGrpSpPr>
      <p:grpSpPr>
        <a:xfrm>
          <a:off x="0" y="0"/>
          <a:ext cx="0" cy="0"/>
          <a:chOff x="0" y="0"/>
          <a:chExt cx="0" cy="0"/>
        </a:xfrm>
      </p:grpSpPr>
      <p:sp>
        <p:nvSpPr>
          <p:cNvPr id="12" name="Picture Placeholder 5"/>
          <p:cNvSpPr>
            <a:spLocks noGrp="1"/>
          </p:cNvSpPr>
          <p:nvPr>
            <p:ph type="pic" sz="quarter" idx="16" hasCustomPrompt="1"/>
          </p:nvPr>
        </p:nvSpPr>
        <p:spPr>
          <a:xfrm>
            <a:off x="-7939" y="-23813"/>
            <a:ext cx="12199939" cy="5014913"/>
          </a:xfrm>
          <a:solidFill>
            <a:schemeClr val="accent2"/>
          </a:solidFill>
        </p:spPr>
        <p:txBody>
          <a:bodyPr tIns="365760"/>
          <a:lstStyle>
            <a:lvl1pPr algn="ctr">
              <a:defRPr b="0">
                <a:solidFill>
                  <a:schemeClr val="bg1"/>
                </a:solidFill>
              </a:defRPr>
            </a:lvl1pPr>
          </a:lstStyle>
          <a:p>
            <a:r>
              <a:rPr lang="en-US"/>
              <a:t>Click to insert photo</a:t>
            </a:r>
          </a:p>
        </p:txBody>
      </p:sp>
      <p:sp>
        <p:nvSpPr>
          <p:cNvPr id="8" name="Date"/>
          <p:cNvSpPr>
            <a:spLocks noGrp="1"/>
          </p:cNvSpPr>
          <p:nvPr>
            <p:ph type="body" sz="quarter" idx="14" hasCustomPrompt="1"/>
          </p:nvPr>
        </p:nvSpPr>
        <p:spPr>
          <a:xfrm>
            <a:off x="9944101" y="5502901"/>
            <a:ext cx="1562100" cy="162189"/>
          </a:xfrm>
        </p:spPr>
        <p:txBody>
          <a:bodyPr vert="horz" lIns="91440" tIns="0" rIns="0" bIns="45720" rtlCol="0" anchor="t"/>
          <a:lstStyle>
            <a:lvl1pPr>
              <a:defRPr lang="en-US" sz="900" b="0" baseline="0" dirty="0" smtClean="0">
                <a:solidFill>
                  <a:schemeClr val="accent1"/>
                </a:solidFill>
                <a:latin typeface="Arial" panose="020B0604020202020204" pitchFamily="34" charset="0"/>
                <a:cs typeface="Arial" panose="020B0604020202020204" pitchFamily="34" charset="0"/>
              </a:defRPr>
            </a:lvl1pPr>
          </a:lstStyle>
          <a:p>
            <a:pPr lvl="0" algn="r" defTabSz="685800"/>
            <a:r>
              <a:rPr lang="en-US"/>
              <a:t>Apr. 6, 2020</a:t>
            </a:r>
          </a:p>
        </p:txBody>
      </p:sp>
      <p:sp>
        <p:nvSpPr>
          <p:cNvPr id="7" name="Presenters"/>
          <p:cNvSpPr>
            <a:spLocks noGrp="1"/>
          </p:cNvSpPr>
          <p:nvPr>
            <p:ph type="body" sz="quarter" idx="13" hasCustomPrompt="1"/>
          </p:nvPr>
        </p:nvSpPr>
        <p:spPr>
          <a:xfrm>
            <a:off x="4655127" y="5455228"/>
            <a:ext cx="4984173" cy="569381"/>
          </a:xfrm>
          <a:noFill/>
        </p:spPr>
        <p:txBody>
          <a:bodyPr vert="horz" lIns="0" tIns="0" rIns="0" bIns="0" rtlCol="0">
            <a:noAutofit/>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200" b="1"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Name, Title, Function. 16 pt. black. Bold. </a:t>
            </a:r>
          </a:p>
        </p:txBody>
      </p:sp>
      <p:sp>
        <p:nvSpPr>
          <p:cNvPr id="2" name="Title"/>
          <p:cNvSpPr>
            <a:spLocks noGrp="1"/>
          </p:cNvSpPr>
          <p:nvPr>
            <p:ph type="title" hasCustomPrompt="1"/>
          </p:nvPr>
        </p:nvSpPr>
        <p:spPr>
          <a:xfrm>
            <a:off x="704574" y="3067000"/>
            <a:ext cx="8917407" cy="1151330"/>
          </a:xfrm>
          <a:noFill/>
        </p:spPr>
        <p:txBody>
          <a:bodyPr anchor="b" anchorCtr="0"/>
          <a:lstStyle>
            <a:lvl1pPr defTabSz="685800">
              <a:spcBef>
                <a:spcPct val="0"/>
              </a:spcBef>
              <a:defRPr sz="3600">
                <a:solidFill>
                  <a:schemeClr val="bg1"/>
                </a:solidFill>
              </a:defRPr>
            </a:lvl1pPr>
          </a:lstStyle>
          <a:p>
            <a:pPr lvl="0" defTabSz="685800">
              <a:spcBef>
                <a:spcPct val="0"/>
              </a:spcBef>
            </a:pPr>
            <a:r>
              <a:rPr lang="en-US"/>
              <a:t>Title 48 pt. white. Bold. Sentence case.</a:t>
            </a:r>
          </a:p>
        </p:txBody>
      </p:sp>
      <p:sp>
        <p:nvSpPr>
          <p:cNvPr id="5" name="Text Placeholder 4"/>
          <p:cNvSpPr>
            <a:spLocks noGrp="1"/>
          </p:cNvSpPr>
          <p:nvPr>
            <p:ph type="body" sz="quarter" idx="15" hasCustomPrompt="1"/>
          </p:nvPr>
        </p:nvSpPr>
        <p:spPr>
          <a:xfrm>
            <a:off x="704574" y="4469686"/>
            <a:ext cx="7105927" cy="216670"/>
          </a:xfrm>
          <a:noFill/>
        </p:spPr>
        <p:txBody>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sz="1200" b="0" baseline="0">
                <a:solidFill>
                  <a:schemeClr val="bg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16 pt. white. Sentence case.</a:t>
            </a:r>
          </a:p>
        </p:txBody>
      </p:sp>
      <p:pic>
        <p:nvPicPr>
          <p:cNvPr id="10" name="Picture 9" descr="A close up of a sign&#10;&#10;Description automatically generated">
            <a:extLst>
              <a:ext uri="{FF2B5EF4-FFF2-40B4-BE49-F238E27FC236}">
                <a16:creationId xmlns:a16="http://schemas.microsoft.com/office/drawing/2014/main" id="{094834F1-6E6E-6949-9106-653F18046AB8}"/>
              </a:ext>
            </a:extLst>
          </p:cNvPr>
          <p:cNvPicPr>
            <a:picLocks noChangeAspect="1"/>
          </p:cNvPicPr>
          <p:nvPr userDrawn="1"/>
        </p:nvPicPr>
        <p:blipFill>
          <a:blip r:embed="rId2"/>
          <a:stretch>
            <a:fillRect/>
          </a:stretch>
        </p:blipFill>
        <p:spPr>
          <a:xfrm>
            <a:off x="685801" y="5371117"/>
            <a:ext cx="2706983" cy="676746"/>
          </a:xfrm>
          <a:prstGeom prst="rect">
            <a:avLst/>
          </a:prstGeom>
        </p:spPr>
      </p:pic>
      <p:sp>
        <p:nvSpPr>
          <p:cNvPr id="11" name="Clearspace note"/>
          <p:cNvSpPr/>
          <p:nvPr userDrawn="1"/>
        </p:nvSpPr>
        <p:spPr>
          <a:xfrm flipH="1">
            <a:off x="12524981" y="4878916"/>
            <a:ext cx="2420380" cy="272204"/>
          </a:xfrm>
          <a:prstGeom prst="homePlate">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0">
              <a:lnSpc>
                <a:spcPct val="90000"/>
              </a:lnSpc>
              <a:spcBef>
                <a:spcPts val="750"/>
              </a:spcBef>
              <a:buSzPct val="115000"/>
              <a:buFont typeface="Arial" panose="020B0604020202020204" pitchFamily="34" charset="0"/>
              <a:buNone/>
            </a:pPr>
            <a:r>
              <a:rPr lang="en-US" sz="600" b="0" baseline="0">
                <a:solidFill>
                  <a:schemeClr val="tx1"/>
                </a:solidFill>
              </a:rPr>
              <a:t>Align cover  image to grid line</a:t>
            </a:r>
          </a:p>
        </p:txBody>
      </p:sp>
      <p:grpSp>
        <p:nvGrpSpPr>
          <p:cNvPr id="17" name="Group 16"/>
          <p:cNvGrpSpPr/>
          <p:nvPr userDrawn="1"/>
        </p:nvGrpSpPr>
        <p:grpSpPr>
          <a:xfrm>
            <a:off x="12349071" y="1973973"/>
            <a:ext cx="2772200" cy="1019338"/>
            <a:chOff x="12285201" y="2032206"/>
            <a:chExt cx="2772200" cy="1019338"/>
          </a:xfrm>
        </p:grpSpPr>
        <p:sp>
          <p:nvSpPr>
            <p:cNvPr id="18" name="TextBox 17">
              <a:extLst>
                <a:ext uri="{FF2B5EF4-FFF2-40B4-BE49-F238E27FC236}">
                  <a16:creationId xmlns:a16="http://schemas.microsoft.com/office/drawing/2014/main" id="{3FCCEF91-CDE1-7D4E-8E36-0C730E76DDDB}"/>
                </a:ext>
              </a:extLst>
            </p:cNvPr>
            <p:cNvSpPr txBox="1"/>
            <p:nvPr userDrawn="1"/>
          </p:nvSpPr>
          <p:spPr>
            <a:xfrm>
              <a:off x="12470720" y="2032206"/>
              <a:ext cx="2586681" cy="1019338"/>
            </a:xfrm>
            <a:prstGeom prst="rect">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lvl="0" indent="0">
                <a:lnSpc>
                  <a:spcPct val="90000"/>
                </a:lnSpc>
                <a:spcBef>
                  <a:spcPts val="1000"/>
                </a:spcBef>
                <a:buSzPct val="115000"/>
                <a:buFont typeface="Arial" panose="020B0604020202020204" pitchFamily="34" charset="0"/>
                <a:buNone/>
                <a:defRPr sz="800" b="0" baseline="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83344" lvl="0" indent="-83344">
                <a:spcBef>
                  <a:spcPts val="450"/>
                </a:spcBef>
                <a:buFont typeface="Arial" panose="020B0604020202020204" pitchFamily="34" charset="0"/>
                <a:buChar char="•"/>
              </a:pPr>
              <a:r>
                <a:rPr lang="en-US" sz="600">
                  <a:solidFill>
                    <a:schemeClr val="tx1"/>
                  </a:solidFill>
                </a:rPr>
                <a:t>Click to insert photo</a:t>
              </a:r>
            </a:p>
            <a:p>
              <a:pPr marL="83344" lvl="0" indent="-83344">
                <a:spcBef>
                  <a:spcPts val="450"/>
                </a:spcBef>
                <a:buFont typeface="Arial" panose="020B0604020202020204" pitchFamily="34" charset="0"/>
                <a:buChar char="•"/>
              </a:pPr>
              <a:r>
                <a:rPr lang="en-US" sz="600">
                  <a:solidFill>
                    <a:schemeClr val="tx1"/>
                  </a:solidFill>
                </a:rPr>
                <a:t>Delete existing photo to select a new one.</a:t>
              </a:r>
            </a:p>
            <a:p>
              <a:pPr marL="83344" marR="0" lvl="0" indent="-83344" algn="l" defTabSz="685800" rtl="0" eaLnBrk="1" fontAlgn="auto" latinLnBrk="0" hangingPunct="1">
                <a:lnSpc>
                  <a:spcPct val="90000"/>
                </a:lnSpc>
                <a:spcBef>
                  <a:spcPts val="450"/>
                </a:spcBef>
                <a:spcAft>
                  <a:spcPts val="0"/>
                </a:spcAft>
                <a:buClrTx/>
                <a:buSzPct val="115000"/>
                <a:buFont typeface="Arial" panose="020B0604020202020204" pitchFamily="34" charset="0"/>
                <a:buChar char="•"/>
                <a:tabLst/>
                <a:defRPr/>
              </a:pPr>
              <a:r>
                <a:rPr lang="en-US" sz="600">
                  <a:solidFill>
                    <a:schemeClr val="tx1"/>
                  </a:solidFill>
                </a:rPr>
                <a:t>Ensure the photo is dark enough for the white title and subhead to be clearly readable.</a:t>
              </a:r>
            </a:p>
            <a:p>
              <a:pPr marL="83344" lvl="0" indent="-83344">
                <a:spcBef>
                  <a:spcPts val="450"/>
                </a:spcBef>
                <a:buFont typeface="Arial" panose="020B0604020202020204" pitchFamily="34" charset="0"/>
                <a:buChar char="•"/>
              </a:pPr>
              <a:r>
                <a:rPr lang="en-US" sz="600">
                  <a:solidFill>
                    <a:schemeClr val="tx1"/>
                  </a:solidFill>
                </a:rPr>
                <a:t>Contact Advanced Media for assistance with alternative cover images.</a:t>
              </a:r>
            </a:p>
          </p:txBody>
        </p:sp>
        <p:sp>
          <p:nvSpPr>
            <p:cNvPr id="19" name="Isosceles Triangle 18"/>
            <p:cNvSpPr/>
            <p:nvPr userDrawn="1"/>
          </p:nvSpPr>
          <p:spPr>
            <a:xfrm rot="16200000" flipH="1">
              <a:off x="11886756" y="2470605"/>
              <a:ext cx="979384" cy="182494"/>
            </a:xfrm>
            <a:prstGeom prst="triangle">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p>
          </p:txBody>
        </p:sp>
      </p:grpSp>
      <p:sp>
        <p:nvSpPr>
          <p:cNvPr id="13" name="TextBox 12"/>
          <p:cNvSpPr txBox="1"/>
          <p:nvPr userDrawn="1"/>
        </p:nvSpPr>
        <p:spPr>
          <a:xfrm>
            <a:off x="3624045" y="5950826"/>
            <a:ext cx="8567956" cy="553998"/>
          </a:xfrm>
          <a:prstGeom prst="rect">
            <a:avLst/>
          </a:prstGeom>
          <a:noFill/>
        </p:spPr>
        <p:txBody>
          <a:bodyPr wrap="square" rtlCol="0">
            <a:spAutoFit/>
          </a:bodyPr>
          <a:lstStyle/>
          <a:p>
            <a:pPr lvl="0" eaLnBrk="0" fontAlgn="base" hangingPunct="0">
              <a:spcBef>
                <a:spcPct val="0"/>
              </a:spcBef>
              <a:spcAft>
                <a:spcPct val="0"/>
              </a:spcAft>
            </a:pPr>
            <a:r>
              <a:rPr lang="en-US" sz="600" u="sng"/>
              <a:t>Warning:</a:t>
            </a:r>
            <a:r>
              <a:rPr lang="en-US" sz="600"/>
              <a:t> </a:t>
            </a:r>
            <a:r>
              <a:rPr lang="en-US" altLang="en-US" sz="600">
                <a:latin typeface="TimesNewRoman-Bold"/>
                <a:cs typeface="Calibri" panose="020F0502020204030204" pitchFamily="34" charset="0"/>
              </a:rPr>
              <a:t>This document contains Technical Data whose export or disclosure to Non-U.S. Persons, wherever located, is restricted by the International Traffic in Arms Regulations (ITAR) (22 C.F.R. Sections 120-130). Violations are subject to severe criminal penalties.</a:t>
            </a:r>
            <a:endParaRPr lang="en-US" sz="600"/>
          </a:p>
          <a:p>
            <a:r>
              <a:rPr lang="en-US" sz="600" u="sng"/>
              <a:t>Distribution Statement D</a:t>
            </a:r>
            <a:r>
              <a:rPr lang="en-US" sz="600"/>
              <a:t>. Distribution authorized to Department of Defense and U.S. DoD contractors only (Administrative/Operational Use) (15 Feb 2017). Other requests for this document must be referred to PEO-LCS (PMS406).</a:t>
            </a:r>
          </a:p>
          <a:p>
            <a:r>
              <a:rPr lang="en-US" sz="600" u="sng"/>
              <a:t>Destruction Notice</a:t>
            </a:r>
            <a:r>
              <a:rPr lang="en-US" sz="600"/>
              <a:t>. For Classified documents, follow procedures in DoD 5220.22-M, National Industrial Security Program Operating Manual, Chapter 5, Section 7 or DoD 5200.1-R, Information Security Program Regulation. For unclassified, limited documents, destroy by any method that will prevent disclosure of contents or reconstruction of the document.</a:t>
            </a:r>
          </a:p>
          <a:p>
            <a:r>
              <a:rPr lang="en-US" sz="600"/>
              <a:t>Use or disclosure of this data is subject to the restriction on the title page of this document.</a:t>
            </a:r>
          </a:p>
        </p:txBody>
      </p:sp>
    </p:spTree>
    <p:extLst>
      <p:ext uri="{BB962C8B-B14F-4D97-AF65-F5344CB8AC3E}">
        <p14:creationId xmlns:p14="http://schemas.microsoft.com/office/powerpoint/2010/main" val="429369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552">
          <p15:clr>
            <a:srgbClr val="FBAE40"/>
          </p15:clr>
        </p15:guide>
        <p15:guide id="2" orient="horz" pos="314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TX: 1 column/photo">
    <p:bg>
      <p:bgRef idx="1001">
        <a:schemeClr val="bg1"/>
      </p:bgRef>
    </p:bg>
    <p:spTree>
      <p:nvGrpSpPr>
        <p:cNvPr id="1" name=""/>
        <p:cNvGrpSpPr/>
        <p:nvPr/>
      </p:nvGrpSpPr>
      <p:grpSpPr>
        <a:xfrm>
          <a:off x="0" y="0"/>
          <a:ext cx="0" cy="0"/>
          <a:chOff x="0" y="0"/>
          <a:chExt cx="0" cy="0"/>
        </a:xfrm>
      </p:grpSpPr>
      <p:sp>
        <p:nvSpPr>
          <p:cNvPr id="31" name="Body 1"/>
          <p:cNvSpPr>
            <a:spLocks noGrp="1"/>
          </p:cNvSpPr>
          <p:nvPr>
            <p:ph type="body" sz="quarter" idx="13" hasCustomPrompt="1"/>
          </p:nvPr>
        </p:nvSpPr>
        <p:spPr>
          <a:xfrm>
            <a:off x="696434" y="2251610"/>
            <a:ext cx="3418367" cy="3539591"/>
          </a:xfrm>
          <a:noFill/>
        </p:spPr>
        <p:txBody>
          <a:bodyPr/>
          <a:lstStyle>
            <a:lvl1pPr marL="164588" indent="-164588" algn="l" defTabSz="685800" rtl="0" eaLnBrk="1" latinLnBrk="0" hangingPunct="1">
              <a:lnSpc>
                <a:spcPct val="100000"/>
              </a:lnSpc>
              <a:spcBef>
                <a:spcPct val="0"/>
              </a:spcBef>
              <a:spcAft>
                <a:spcPts val="450"/>
              </a:spcAft>
              <a:buClr>
                <a:srgbClr val="CE1126"/>
              </a:buClr>
              <a:buSzPct val="75000"/>
              <a:buFont typeface="Arial" panose="020B0604020202020204" pitchFamily="34" charset="0"/>
              <a:buChar char="•"/>
              <a:defRPr lang="en-US" sz="1350" kern="1200" dirty="0" smtClean="0">
                <a:solidFill>
                  <a:schemeClr val="tx1"/>
                </a:solidFill>
                <a:latin typeface="+mn-lt"/>
                <a:ea typeface="+mn-ea"/>
                <a:cs typeface="+mn-cs"/>
              </a:defRPr>
            </a:lvl1pPr>
            <a:lvl2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2pPr>
            <a:lvl3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3pPr>
            <a:lvl4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4pPr>
            <a:lvl5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7" hasCustomPrompt="1"/>
          </p:nvPr>
        </p:nvSpPr>
        <p:spPr>
          <a:xfrm>
            <a:off x="4381501" y="1572733"/>
            <a:ext cx="7124700" cy="4218468"/>
          </a:xfrm>
          <a:solidFill>
            <a:schemeClr val="bg2"/>
          </a:solidFill>
        </p:spPr>
        <p:txBody>
          <a:bodyPr tIns="1188720"/>
          <a:lstStyle>
            <a:lvl1pPr marL="0" indent="0" algn="ctr">
              <a:buNone/>
              <a:defRPr/>
            </a:lvl1pPr>
          </a:lstStyle>
          <a:p>
            <a:r>
              <a:rPr lang="en-US"/>
              <a:t>Click to insert photo</a:t>
            </a:r>
          </a:p>
        </p:txBody>
      </p:sp>
      <p:sp>
        <p:nvSpPr>
          <p:cNvPr id="17" name="Slide number"/>
          <p:cNvSpPr>
            <a:spLocks noGrp="1"/>
          </p:cNvSpPr>
          <p:nvPr>
            <p:ph type="sldNum" sz="quarter" idx="4"/>
          </p:nvPr>
        </p:nvSpPr>
        <p:spPr>
          <a:xfrm>
            <a:off x="10983397" y="6380416"/>
            <a:ext cx="531947" cy="365125"/>
          </a:xfrm>
          <a:prstGeom prst="rect">
            <a:avLst/>
          </a:prstGeom>
        </p:spPr>
        <p:txBody>
          <a:bodyPr vert="horz" lIns="0" tIns="0" rIns="0" bIns="0" rtlCol="0" anchor="t" anchorCtr="0"/>
          <a:lstStyle>
            <a:lvl1pPr algn="r">
              <a:defRPr lang="en-US" sz="9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a:p>
        </p:txBody>
      </p:sp>
      <p:sp>
        <p:nvSpPr>
          <p:cNvPr id="9" name="Text Placeholder 2"/>
          <p:cNvSpPr>
            <a:spLocks noGrp="1"/>
          </p:cNvSpPr>
          <p:nvPr>
            <p:ph type="body" sz="quarter" idx="21" hasCustomPrompt="1"/>
          </p:nvPr>
        </p:nvSpPr>
        <p:spPr>
          <a:xfrm>
            <a:off x="695325" y="1572735"/>
            <a:ext cx="3419475" cy="466281"/>
          </a:xfrm>
          <a:noFill/>
        </p:spPr>
        <p:txBody>
          <a:bodyPr wrap="square" bIns="9144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10" name="Title 5"/>
          <p:cNvSpPr>
            <a:spLocks noGrp="1"/>
          </p:cNvSpPr>
          <p:nvPr>
            <p:ph type="title" hasCustomPrompt="1"/>
          </p:nvPr>
        </p:nvSpPr>
        <p:spPr>
          <a:xfrm>
            <a:off x="694944" y="466349"/>
            <a:ext cx="10811256" cy="676653"/>
          </a:xfrm>
          <a:prstGeom prst="rect">
            <a:avLst/>
          </a:prstGeom>
        </p:spPr>
        <p:txBody>
          <a:bodyPr/>
          <a:lstStyle>
            <a:lvl1pPr>
              <a:lnSpc>
                <a:spcPct val="80000"/>
              </a:lnSpc>
              <a:defRPr/>
            </a:lvl1pPr>
          </a:lstStyle>
          <a:p>
            <a:r>
              <a:rPr lang="en-US"/>
              <a:t>Title. 32 pt. black. Bold. Sentence case. Two lines max.</a:t>
            </a:r>
          </a:p>
        </p:txBody>
      </p:sp>
      <p:grpSp>
        <p:nvGrpSpPr>
          <p:cNvPr id="5" name="Group 4"/>
          <p:cNvGrpSpPr/>
          <p:nvPr userDrawn="1"/>
        </p:nvGrpSpPr>
        <p:grpSpPr>
          <a:xfrm>
            <a:off x="12291690" y="2696946"/>
            <a:ext cx="2769175" cy="390878"/>
            <a:chOff x="12291689" y="2696946"/>
            <a:chExt cx="2769174" cy="390878"/>
          </a:xfrm>
        </p:grpSpPr>
        <p:sp>
          <p:nvSpPr>
            <p:cNvPr id="4" name="Isosceles Triangle 3"/>
            <p:cNvSpPr/>
            <p:nvPr userDrawn="1"/>
          </p:nvSpPr>
          <p:spPr>
            <a:xfrm rot="16200000" flipH="1">
              <a:off x="12187497" y="2801139"/>
              <a:ext cx="390877" cy="182494"/>
            </a:xfrm>
            <a:prstGeom prst="triangle">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p>
          </p:txBody>
        </p:sp>
        <p:sp>
          <p:nvSpPr>
            <p:cNvPr id="8" name="TextBox 7">
              <a:extLst>
                <a:ext uri="{FF2B5EF4-FFF2-40B4-BE49-F238E27FC236}">
                  <a16:creationId xmlns:a16="http://schemas.microsoft.com/office/drawing/2014/main" id="{3FCCEF91-CDE1-7D4E-8E36-0C730E76DDDB}"/>
                </a:ext>
              </a:extLst>
            </p:cNvPr>
            <p:cNvSpPr txBox="1"/>
            <p:nvPr userDrawn="1"/>
          </p:nvSpPr>
          <p:spPr>
            <a:xfrm>
              <a:off x="12474182" y="2696946"/>
              <a:ext cx="2586681" cy="390876"/>
            </a:xfrm>
            <a:prstGeom prst="rect">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111125" lvl="0" indent="-111125">
                <a:lnSpc>
                  <a:spcPct val="90000"/>
                </a:lnSpc>
                <a:spcBef>
                  <a:spcPts val="600"/>
                </a:spcBef>
                <a:buSzPct val="115000"/>
                <a:buFont typeface="Arial" panose="020B0604020202020204" pitchFamily="34" charset="0"/>
                <a:buChar char="•"/>
                <a:defRPr sz="800" b="0" baseline="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225"/>
                </a:spcBef>
              </a:pPr>
              <a:r>
                <a:rPr lang="en-US" sz="600">
                  <a:solidFill>
                    <a:schemeClr val="tx1"/>
                  </a:solidFill>
                </a:rPr>
                <a:t>Click to insert photo</a:t>
              </a:r>
            </a:p>
            <a:p>
              <a:pPr lvl="0">
                <a:spcBef>
                  <a:spcPts val="225"/>
                </a:spcBef>
              </a:pPr>
              <a:r>
                <a:rPr lang="en-US" sz="600">
                  <a:solidFill>
                    <a:schemeClr val="tx1"/>
                  </a:solidFill>
                </a:rPr>
                <a:t>Delete existing photo to select a new one.</a:t>
              </a:r>
            </a:p>
          </p:txBody>
        </p:sp>
      </p:grpSp>
      <p:sp>
        <p:nvSpPr>
          <p:cNvPr id="13" name="Takeaway bar"/>
          <p:cNvSpPr>
            <a:spLocks noGrp="1"/>
          </p:cNvSpPr>
          <p:nvPr>
            <p:ph type="body" sz="quarter" idx="15" hasCustomPrompt="1"/>
          </p:nvPr>
        </p:nvSpPr>
        <p:spPr>
          <a:xfrm>
            <a:off x="694946" y="5983743"/>
            <a:ext cx="10820399" cy="202107"/>
          </a:xfrm>
          <a:solidFill>
            <a:schemeClr val="accent1"/>
          </a:solidFill>
        </p:spPr>
        <p:txBody>
          <a:bodyPr vert="horz" wrap="square" lIns="621792" tIns="36576" rIns="621792" bIns="36576" rtlCol="0" anchor="b" anchorCtr="0">
            <a:spAutoFit/>
          </a:bodyPr>
          <a:lstStyle>
            <a:lvl1pPr marL="0" indent="0" algn="ctr" defTabSz="0">
              <a:lnSpc>
                <a:spcPts val="975"/>
              </a:lnSpc>
              <a:spcBef>
                <a:spcPts val="0"/>
              </a:spcBef>
              <a:buFontTx/>
              <a:buNone/>
              <a:defRPr lang="en-US" sz="9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a:t>Optional takeaway bar. White. Bold. 12 pt. Centered. Sentence case.</a:t>
            </a:r>
          </a:p>
        </p:txBody>
      </p:sp>
    </p:spTree>
    <p:extLst>
      <p:ext uri="{BB962C8B-B14F-4D97-AF65-F5344CB8AC3E}">
        <p14:creationId xmlns:p14="http://schemas.microsoft.com/office/powerpoint/2010/main" val="4195117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15:guide id="1" orient="horz" pos="141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TX: 1 column">
    <p:spTree>
      <p:nvGrpSpPr>
        <p:cNvPr id="1" name=""/>
        <p:cNvGrpSpPr/>
        <p:nvPr/>
      </p:nvGrpSpPr>
      <p:grpSpPr>
        <a:xfrm>
          <a:off x="0" y="0"/>
          <a:ext cx="0" cy="0"/>
          <a:chOff x="0" y="0"/>
          <a:chExt cx="0" cy="0"/>
        </a:xfrm>
      </p:grpSpPr>
      <p:sp>
        <p:nvSpPr>
          <p:cNvPr id="31" name="Body"/>
          <p:cNvSpPr>
            <a:spLocks noGrp="1"/>
          </p:cNvSpPr>
          <p:nvPr>
            <p:ph type="body" sz="quarter" idx="13" hasCustomPrompt="1"/>
          </p:nvPr>
        </p:nvSpPr>
        <p:spPr>
          <a:xfrm>
            <a:off x="685801" y="2008402"/>
            <a:ext cx="10829543" cy="3782798"/>
          </a:xfrm>
          <a:noFill/>
        </p:spPr>
        <p:txBody>
          <a:bodyPr/>
          <a:lstStyle>
            <a:lvl1pPr marL="164592" indent="-164592" algn="l" defTabSz="685800" rtl="0" eaLnBrk="1" latinLnBrk="0" hangingPunct="1">
              <a:lnSpc>
                <a:spcPct val="100000"/>
              </a:lnSpc>
              <a:spcBef>
                <a:spcPts val="0"/>
              </a:spcBef>
              <a:spcAft>
                <a:spcPts val="450"/>
              </a:spcAft>
              <a:buClr>
                <a:srgbClr val="CE1126"/>
              </a:buClr>
              <a:buSzPct val="75000"/>
              <a:buFont typeface="Arial" panose="020B0604020202020204" pitchFamily="34" charset="0"/>
              <a:buChar char="•"/>
              <a:defRPr lang="en-US" sz="1800" kern="1200" baseline="0" dirty="0" smtClean="0">
                <a:solidFill>
                  <a:schemeClr val="tx1"/>
                </a:solidFill>
                <a:latin typeface="+mn-lt"/>
                <a:ea typeface="+mn-ea"/>
                <a:cs typeface="+mn-cs"/>
              </a:defRPr>
            </a:lvl1pPr>
            <a:lvl2pPr indent="-164592" algn="l" defTabSz="685800" rtl="0" eaLnBrk="1" latinLnBrk="0" hangingPunct="1">
              <a:lnSpc>
                <a:spcPct val="100000"/>
              </a:lnSpc>
              <a:spcBef>
                <a:spcPts val="0"/>
              </a:spcBef>
              <a:spcAft>
                <a:spcPts val="450"/>
              </a:spcAft>
              <a:buFont typeface="Arial" panose="020B0604020202020204" pitchFamily="34" charset="0"/>
              <a:defRPr lang="en-US" sz="1800" kern="1200" baseline="0" dirty="0" smtClean="0">
                <a:solidFill>
                  <a:schemeClr val="tx1"/>
                </a:solidFill>
                <a:latin typeface="+mn-lt"/>
                <a:ea typeface="+mn-ea"/>
                <a:cs typeface="+mn-cs"/>
              </a:defRPr>
            </a:lvl2pPr>
            <a:lvl3pPr indent="-164592" algn="l" defTabSz="685800" rtl="0" eaLnBrk="1" latinLnBrk="0" hangingPunct="1">
              <a:lnSpc>
                <a:spcPct val="100000"/>
              </a:lnSpc>
              <a:spcBef>
                <a:spcPts val="0"/>
              </a:spcBef>
              <a:spcAft>
                <a:spcPts val="450"/>
              </a:spcAft>
              <a:buFont typeface="Arial" panose="020B0604020202020204" pitchFamily="34" charset="0"/>
              <a:defRPr lang="en-US" sz="1800" kern="1200" baseline="0" dirty="0" smtClean="0">
                <a:solidFill>
                  <a:schemeClr val="tx1"/>
                </a:solidFill>
                <a:latin typeface="+mn-lt"/>
                <a:ea typeface="+mn-ea"/>
                <a:cs typeface="+mn-cs"/>
              </a:defRPr>
            </a:lvl3pPr>
            <a:lvl4pPr indent="-164592" algn="l" defTabSz="685800" rtl="0" eaLnBrk="1" latinLnBrk="0" hangingPunct="1">
              <a:lnSpc>
                <a:spcPct val="100000"/>
              </a:lnSpc>
              <a:spcBef>
                <a:spcPts val="0"/>
              </a:spcBef>
              <a:spcAft>
                <a:spcPts val="450"/>
              </a:spcAft>
              <a:buFont typeface="Arial" panose="020B0604020202020204" pitchFamily="34" charset="0"/>
              <a:defRPr lang="en-US" sz="1800" kern="1200" dirty="0" smtClean="0">
                <a:solidFill>
                  <a:schemeClr val="tx1"/>
                </a:solidFill>
                <a:latin typeface="+mn-lt"/>
                <a:ea typeface="+mn-ea"/>
                <a:cs typeface="+mn-cs"/>
              </a:defRPr>
            </a:lvl4pPr>
            <a:lvl5pPr indent="-164592" algn="l" defTabSz="685800" rtl="0" eaLnBrk="1" latinLnBrk="0" hangingPunct="1">
              <a:lnSpc>
                <a:spcPct val="100000"/>
              </a:lnSpc>
              <a:spcBef>
                <a:spcPts val="0"/>
              </a:spcBef>
              <a:spcAft>
                <a:spcPts val="450"/>
              </a:spcAft>
              <a:buFont typeface="Arial" panose="020B0604020202020204" pitchFamily="34" charset="0"/>
              <a:defRPr lang="en-US" sz="1800" kern="1200" dirty="0">
                <a:solidFill>
                  <a:schemeClr val="tx1"/>
                </a:solidFill>
                <a:latin typeface="+mn-lt"/>
                <a:ea typeface="+mn-ea"/>
                <a:cs typeface="+mn-cs"/>
              </a:defRPr>
            </a:lvl5pPr>
          </a:lstStyle>
          <a:p>
            <a:pPr lvl="0"/>
            <a:r>
              <a:rPr lang="en-US"/>
              <a:t>Main bullet. 24 pt. black.</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7" hasCustomPrompt="1"/>
          </p:nvPr>
        </p:nvSpPr>
        <p:spPr>
          <a:xfrm>
            <a:off x="685800" y="1572735"/>
            <a:ext cx="10820400" cy="279307"/>
          </a:xfrm>
          <a:noFill/>
        </p:spPr>
        <p:txBody>
          <a:bodyPr wrap="square" bIns="9144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15" name="Slide number"/>
          <p:cNvSpPr>
            <a:spLocks noGrp="1"/>
          </p:cNvSpPr>
          <p:nvPr>
            <p:ph type="sldNum" sz="quarter" idx="4"/>
          </p:nvPr>
        </p:nvSpPr>
        <p:spPr>
          <a:xfrm>
            <a:off x="10983397" y="6380416"/>
            <a:ext cx="531947" cy="365125"/>
          </a:xfrm>
          <a:prstGeom prst="rect">
            <a:avLst/>
          </a:prstGeom>
        </p:spPr>
        <p:txBody>
          <a:bodyPr vert="horz" lIns="0" tIns="0" rIns="0" bIns="0" rtlCol="0" anchor="t" anchorCtr="0"/>
          <a:lstStyle>
            <a:lvl1pPr algn="r">
              <a:defRPr lang="en-US" sz="9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a:p>
        </p:txBody>
      </p:sp>
      <p:sp>
        <p:nvSpPr>
          <p:cNvPr id="6" name="Title 5"/>
          <p:cNvSpPr>
            <a:spLocks noGrp="1"/>
          </p:cNvSpPr>
          <p:nvPr>
            <p:ph type="title" hasCustomPrompt="1"/>
          </p:nvPr>
        </p:nvSpPr>
        <p:spPr>
          <a:xfrm>
            <a:off x="694944" y="466349"/>
            <a:ext cx="10811256" cy="676653"/>
          </a:xfrm>
          <a:prstGeom prst="rect">
            <a:avLst/>
          </a:prstGeom>
        </p:spPr>
        <p:txBody>
          <a:bodyPr/>
          <a:lstStyle>
            <a:lvl1pPr>
              <a:lnSpc>
                <a:spcPct val="80000"/>
              </a:lnSpc>
              <a:defRPr/>
            </a:lvl1pPr>
          </a:lstStyle>
          <a:p>
            <a:r>
              <a:rPr lang="en-US"/>
              <a:t>Title. 32 pt. black. Bold. Sentence case. Two lines max.</a:t>
            </a:r>
          </a:p>
        </p:txBody>
      </p:sp>
      <p:sp>
        <p:nvSpPr>
          <p:cNvPr id="7" name="Takeaway bar"/>
          <p:cNvSpPr>
            <a:spLocks noGrp="1"/>
          </p:cNvSpPr>
          <p:nvPr>
            <p:ph type="body" sz="quarter" idx="15" hasCustomPrompt="1"/>
          </p:nvPr>
        </p:nvSpPr>
        <p:spPr>
          <a:xfrm>
            <a:off x="694946" y="5983743"/>
            <a:ext cx="10820399" cy="202107"/>
          </a:xfrm>
          <a:solidFill>
            <a:schemeClr val="accent1"/>
          </a:solidFill>
        </p:spPr>
        <p:txBody>
          <a:bodyPr vert="horz" wrap="square" lIns="621792" tIns="36576" rIns="621792" bIns="36576" rtlCol="0" anchor="b" anchorCtr="0">
            <a:spAutoFit/>
          </a:bodyPr>
          <a:lstStyle>
            <a:lvl1pPr marL="0" indent="0" algn="ctr" defTabSz="0">
              <a:lnSpc>
                <a:spcPts val="975"/>
              </a:lnSpc>
              <a:spcBef>
                <a:spcPts val="0"/>
              </a:spcBef>
              <a:buFontTx/>
              <a:buNone/>
              <a:defRPr lang="en-US" sz="9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a:t>Optional takeaway bar. White. Bold. 12 pt. Centered. Sentence case.</a:t>
            </a:r>
          </a:p>
        </p:txBody>
      </p:sp>
    </p:spTree>
    <p:extLst>
      <p:ext uri="{BB962C8B-B14F-4D97-AF65-F5344CB8AC3E}">
        <p14:creationId xmlns:p14="http://schemas.microsoft.com/office/powerpoint/2010/main" val="61412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TX: 2 columns">
    <p:spTree>
      <p:nvGrpSpPr>
        <p:cNvPr id="1" name=""/>
        <p:cNvGrpSpPr/>
        <p:nvPr/>
      </p:nvGrpSpPr>
      <p:grpSpPr>
        <a:xfrm>
          <a:off x="0" y="0"/>
          <a:ext cx="0" cy="0"/>
          <a:chOff x="0" y="0"/>
          <a:chExt cx="0" cy="0"/>
        </a:xfrm>
      </p:grpSpPr>
      <p:sp>
        <p:nvSpPr>
          <p:cNvPr id="13" name="Body 2"/>
          <p:cNvSpPr>
            <a:spLocks noGrp="1"/>
          </p:cNvSpPr>
          <p:nvPr>
            <p:ph type="body" sz="quarter" idx="17" hasCustomPrompt="1"/>
          </p:nvPr>
        </p:nvSpPr>
        <p:spPr>
          <a:xfrm>
            <a:off x="6258629" y="2068035"/>
            <a:ext cx="5247571" cy="3723167"/>
          </a:xfrm>
          <a:noFill/>
        </p:spPr>
        <p:txBody>
          <a:bodyPr rIns="182880"/>
          <a:lstStyle>
            <a:lvl1pPr marL="164592" indent="-164588" algn="l" defTabSz="685800" rtl="0" eaLnBrk="1" latinLnBrk="0" hangingPunct="1">
              <a:lnSpc>
                <a:spcPct val="100000"/>
              </a:lnSpc>
              <a:spcBef>
                <a:spcPct val="0"/>
              </a:spcBef>
              <a:spcAft>
                <a:spcPts val="450"/>
              </a:spcAft>
              <a:buClr>
                <a:srgbClr val="CE1126"/>
              </a:buClr>
              <a:buSzPct val="75000"/>
              <a:buFont typeface="Arial" panose="020B0604020202020204" pitchFamily="34" charset="0"/>
              <a:buChar char="•"/>
              <a:defRPr lang="en-US" sz="1350" kern="1200" dirty="0" smtClean="0">
                <a:solidFill>
                  <a:schemeClr val="tx1"/>
                </a:solidFill>
                <a:latin typeface="+mn-lt"/>
                <a:ea typeface="+mn-ea"/>
                <a:cs typeface="+mn-cs"/>
              </a:defRPr>
            </a:lvl1pPr>
            <a:lvl2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2pPr>
            <a:lvl3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3pPr>
            <a:lvl4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4pPr>
            <a:lvl5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a:p>
            <a:pPr lvl="4"/>
            <a:r>
              <a:rPr lang="en-US"/>
              <a:t>Fifth level</a:t>
            </a:r>
          </a:p>
        </p:txBody>
      </p:sp>
      <p:sp>
        <p:nvSpPr>
          <p:cNvPr id="31" name="Body 1"/>
          <p:cNvSpPr>
            <a:spLocks noGrp="1"/>
          </p:cNvSpPr>
          <p:nvPr>
            <p:ph type="body" sz="quarter" idx="13" hasCustomPrompt="1"/>
          </p:nvPr>
        </p:nvSpPr>
        <p:spPr>
          <a:xfrm>
            <a:off x="696434" y="2068034"/>
            <a:ext cx="5247167" cy="3723167"/>
          </a:xfrm>
          <a:noFill/>
        </p:spPr>
        <p:txBody>
          <a:bodyPr rIns="182880"/>
          <a:lstStyle>
            <a:lvl1pPr marL="164592" indent="-164592" algn="l" defTabSz="685800" rtl="0" eaLnBrk="1" latinLnBrk="0" hangingPunct="1">
              <a:lnSpc>
                <a:spcPct val="100000"/>
              </a:lnSpc>
              <a:spcBef>
                <a:spcPts val="0"/>
              </a:spcBef>
              <a:spcAft>
                <a:spcPts val="450"/>
              </a:spcAft>
              <a:buFont typeface="Arial" panose="020B0604020202020204" pitchFamily="34" charset="0"/>
              <a:defRPr lang="en-US" sz="1350" kern="1200" baseline="0" dirty="0" smtClean="0">
                <a:solidFill>
                  <a:schemeClr val="tx1"/>
                </a:solidFill>
                <a:latin typeface="+mn-lt"/>
                <a:ea typeface="+mn-ea"/>
                <a:cs typeface="+mn-cs"/>
              </a:defRPr>
            </a:lvl1pPr>
            <a:lvl2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2pPr>
            <a:lvl3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3pPr>
            <a:lvl4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4pPr>
            <a:lvl5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a:p>
            <a:pPr lvl="4"/>
            <a:r>
              <a:rPr lang="en-US"/>
              <a:t>Fifth level</a:t>
            </a:r>
          </a:p>
        </p:txBody>
      </p:sp>
      <p:sp>
        <p:nvSpPr>
          <p:cNvPr id="18" name="Slide number"/>
          <p:cNvSpPr>
            <a:spLocks noGrp="1"/>
          </p:cNvSpPr>
          <p:nvPr>
            <p:ph type="sldNum" sz="quarter" idx="4"/>
          </p:nvPr>
        </p:nvSpPr>
        <p:spPr>
          <a:xfrm>
            <a:off x="10983397" y="6380416"/>
            <a:ext cx="531947" cy="365125"/>
          </a:xfrm>
          <a:prstGeom prst="rect">
            <a:avLst/>
          </a:prstGeom>
        </p:spPr>
        <p:txBody>
          <a:bodyPr vert="horz" lIns="0" tIns="0" rIns="0" bIns="0" rtlCol="0" anchor="t" anchorCtr="0"/>
          <a:lstStyle>
            <a:lvl1pPr algn="r">
              <a:defRPr lang="en-US" sz="9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a:p>
        </p:txBody>
      </p:sp>
      <p:sp>
        <p:nvSpPr>
          <p:cNvPr id="12" name="Text Placeholder 2"/>
          <p:cNvSpPr>
            <a:spLocks noGrp="1"/>
          </p:cNvSpPr>
          <p:nvPr>
            <p:ph type="body" sz="quarter" idx="21" hasCustomPrompt="1"/>
          </p:nvPr>
        </p:nvSpPr>
        <p:spPr>
          <a:xfrm>
            <a:off x="695325" y="1572735"/>
            <a:ext cx="5248275" cy="279307"/>
          </a:xfrm>
          <a:noFill/>
        </p:spPr>
        <p:txBody>
          <a:bodyPr wrap="square" bIns="9144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14" name="Text Placeholder 2"/>
          <p:cNvSpPr>
            <a:spLocks noGrp="1"/>
          </p:cNvSpPr>
          <p:nvPr>
            <p:ph type="body" sz="quarter" idx="22" hasCustomPrompt="1"/>
          </p:nvPr>
        </p:nvSpPr>
        <p:spPr>
          <a:xfrm>
            <a:off x="6248400" y="1572735"/>
            <a:ext cx="5248275" cy="279307"/>
          </a:xfrm>
          <a:noFill/>
        </p:spPr>
        <p:txBody>
          <a:bodyPr wrap="square" bIns="9144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15" name="Title 5"/>
          <p:cNvSpPr>
            <a:spLocks noGrp="1"/>
          </p:cNvSpPr>
          <p:nvPr>
            <p:ph type="title" hasCustomPrompt="1"/>
          </p:nvPr>
        </p:nvSpPr>
        <p:spPr>
          <a:xfrm>
            <a:off x="694944" y="466349"/>
            <a:ext cx="10811256" cy="676653"/>
          </a:xfrm>
          <a:prstGeom prst="rect">
            <a:avLst/>
          </a:prstGeom>
        </p:spPr>
        <p:txBody>
          <a:bodyPr/>
          <a:lstStyle>
            <a:lvl1pPr>
              <a:lnSpc>
                <a:spcPct val="80000"/>
              </a:lnSpc>
              <a:defRPr/>
            </a:lvl1pPr>
          </a:lstStyle>
          <a:p>
            <a:r>
              <a:rPr lang="en-US"/>
              <a:t>Title. 32 pt. black. Bold. Sentence case. Two lines max.</a:t>
            </a:r>
          </a:p>
        </p:txBody>
      </p:sp>
      <p:sp>
        <p:nvSpPr>
          <p:cNvPr id="8" name="Takeaway bar"/>
          <p:cNvSpPr>
            <a:spLocks noGrp="1"/>
          </p:cNvSpPr>
          <p:nvPr>
            <p:ph type="body" sz="quarter" idx="15" hasCustomPrompt="1"/>
          </p:nvPr>
        </p:nvSpPr>
        <p:spPr>
          <a:xfrm>
            <a:off x="694946" y="5983743"/>
            <a:ext cx="10820399" cy="202107"/>
          </a:xfrm>
          <a:solidFill>
            <a:schemeClr val="accent1"/>
          </a:solidFill>
        </p:spPr>
        <p:txBody>
          <a:bodyPr vert="horz" wrap="square" lIns="621792" tIns="36576" rIns="621792" bIns="36576" rtlCol="0" anchor="b" anchorCtr="0">
            <a:spAutoFit/>
          </a:bodyPr>
          <a:lstStyle>
            <a:lvl1pPr marL="0" indent="0" algn="ctr" defTabSz="0">
              <a:lnSpc>
                <a:spcPts val="975"/>
              </a:lnSpc>
              <a:spcBef>
                <a:spcPts val="0"/>
              </a:spcBef>
              <a:buFontTx/>
              <a:buNone/>
              <a:defRPr lang="en-US" sz="9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a:t>Optional takeaway bar. White. Bold. 12 pt. Centered. Sentence case.</a:t>
            </a:r>
          </a:p>
        </p:txBody>
      </p:sp>
    </p:spTree>
    <p:extLst>
      <p:ext uri="{BB962C8B-B14F-4D97-AF65-F5344CB8AC3E}">
        <p14:creationId xmlns:p14="http://schemas.microsoft.com/office/powerpoint/2010/main" val="14954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15:guide id="1" orient="horz" pos="12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Content (oran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7868B5-AA8F-48B2-9808-1C18837972BF}"/>
              </a:ext>
            </a:extLst>
          </p:cNvPr>
          <p:cNvSpPr/>
          <p:nvPr/>
        </p:nvSpPr>
        <p:spPr>
          <a:xfrm>
            <a:off x="0" y="1473698"/>
            <a:ext cx="12192000" cy="4625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 name="Content Placeholder 5">
            <a:extLst>
              <a:ext uri="{FF2B5EF4-FFF2-40B4-BE49-F238E27FC236}">
                <a16:creationId xmlns:a16="http://schemas.microsoft.com/office/drawing/2014/main" id="{873D9CAC-1654-264A-A6D0-1D284FE62321}"/>
              </a:ext>
            </a:extLst>
          </p:cNvPr>
          <p:cNvSpPr>
            <a:spLocks noGrp="1"/>
          </p:cNvSpPr>
          <p:nvPr>
            <p:ph sz="quarter" idx="10"/>
          </p:nvPr>
        </p:nvSpPr>
        <p:spPr>
          <a:xfrm>
            <a:off x="531767" y="1473694"/>
            <a:ext cx="11280724" cy="4358782"/>
          </a:xfrm>
          <a:prstGeom prst="rect">
            <a:avLst/>
          </a:prstGeom>
        </p:spPr>
        <p:txBody>
          <a:bodyPr/>
          <a:lstStyle>
            <a:lvl2pPr>
              <a:defRPr sz="900"/>
            </a:lvl2pPr>
            <a:lvl3pPr>
              <a:defRPr sz="788"/>
            </a:lvl3pPr>
            <a:lvl4pPr>
              <a:defRPr sz="675"/>
            </a:lvl4pPr>
            <a:lvl5pP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7F1386F3-138E-C347-8208-2FB372CD11FC}"/>
              </a:ext>
            </a:extLst>
          </p:cNvPr>
          <p:cNvSpPr>
            <a:spLocks noGrp="1"/>
          </p:cNvSpPr>
          <p:nvPr>
            <p:ph type="title"/>
          </p:nvPr>
        </p:nvSpPr>
        <p:spPr/>
        <p:txBody>
          <a:bodyPr/>
          <a:lstStyle/>
          <a:p>
            <a:r>
              <a:rPr lang="en-US"/>
              <a:t>Click to edit Master title style</a:t>
            </a:r>
          </a:p>
        </p:txBody>
      </p:sp>
      <p:grpSp>
        <p:nvGrpSpPr>
          <p:cNvPr id="7" name="Group 6">
            <a:extLst>
              <a:ext uri="{FF2B5EF4-FFF2-40B4-BE49-F238E27FC236}">
                <a16:creationId xmlns:a16="http://schemas.microsoft.com/office/drawing/2014/main" id="{501D9811-562A-2547-B801-371667438D49}"/>
              </a:ext>
            </a:extLst>
          </p:cNvPr>
          <p:cNvGrpSpPr/>
          <p:nvPr/>
        </p:nvGrpSpPr>
        <p:grpSpPr>
          <a:xfrm>
            <a:off x="531768" y="1288676"/>
            <a:ext cx="1469005" cy="0"/>
            <a:chOff x="531627" y="1288676"/>
            <a:chExt cx="1468623" cy="0"/>
          </a:xfrm>
        </p:grpSpPr>
        <p:cxnSp>
          <p:nvCxnSpPr>
            <p:cNvPr id="9" name="Straight Connector 8">
              <a:extLst>
                <a:ext uri="{FF2B5EF4-FFF2-40B4-BE49-F238E27FC236}">
                  <a16:creationId xmlns:a16="http://schemas.microsoft.com/office/drawing/2014/main" id="{BAFCFDE0-DF87-EC44-886D-4541D74D1184}"/>
                </a:ext>
              </a:extLst>
            </p:cNvPr>
            <p:cNvCxnSpPr/>
            <p:nvPr/>
          </p:nvCxnSpPr>
          <p:spPr>
            <a:xfrm>
              <a:off x="531627" y="1288676"/>
              <a:ext cx="28864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B54BECD-7366-0643-B31F-8D4337C36ED4}"/>
                </a:ext>
              </a:extLst>
            </p:cNvPr>
            <p:cNvCxnSpPr>
              <a:cxnSpLocks/>
            </p:cNvCxnSpPr>
            <p:nvPr/>
          </p:nvCxnSpPr>
          <p:spPr>
            <a:xfrm>
              <a:off x="955210" y="1288676"/>
              <a:ext cx="1045040"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5237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TX: 3 column">
    <p:spTree>
      <p:nvGrpSpPr>
        <p:cNvPr id="1" name=""/>
        <p:cNvGrpSpPr/>
        <p:nvPr/>
      </p:nvGrpSpPr>
      <p:grpSpPr>
        <a:xfrm>
          <a:off x="0" y="0"/>
          <a:ext cx="0" cy="0"/>
          <a:chOff x="0" y="0"/>
          <a:chExt cx="0" cy="0"/>
        </a:xfrm>
      </p:grpSpPr>
      <p:sp>
        <p:nvSpPr>
          <p:cNvPr id="13" name="Body 3"/>
          <p:cNvSpPr>
            <a:spLocks noGrp="1"/>
          </p:cNvSpPr>
          <p:nvPr>
            <p:ph type="body" sz="quarter" idx="18" hasCustomPrompt="1"/>
          </p:nvPr>
        </p:nvSpPr>
        <p:spPr>
          <a:xfrm>
            <a:off x="8092685" y="2258535"/>
            <a:ext cx="3413515" cy="3532667"/>
          </a:xfrm>
          <a:noFill/>
        </p:spPr>
        <p:txBody>
          <a:bodyPr rIns="182880"/>
          <a:lstStyle>
            <a:lvl1pPr marL="164588" indent="-164588" algn="l" defTabSz="685800" rtl="0" eaLnBrk="1" latinLnBrk="0" hangingPunct="1">
              <a:lnSpc>
                <a:spcPct val="100000"/>
              </a:lnSpc>
              <a:spcBef>
                <a:spcPct val="0"/>
              </a:spcBef>
              <a:spcAft>
                <a:spcPts val="450"/>
              </a:spcAft>
              <a:buClr>
                <a:srgbClr val="CE1126"/>
              </a:buClr>
              <a:buSzPct val="75000"/>
              <a:buFont typeface="Arial" panose="020B0604020202020204" pitchFamily="34" charset="0"/>
              <a:buChar char="•"/>
              <a:defRPr lang="en-US" sz="1350" kern="1200" dirty="0" smtClean="0">
                <a:solidFill>
                  <a:schemeClr val="tx1"/>
                </a:solidFill>
                <a:latin typeface="+mn-lt"/>
                <a:ea typeface="+mn-ea"/>
                <a:cs typeface="+mn-cs"/>
              </a:defRPr>
            </a:lvl1pPr>
            <a:lvl2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2pPr>
            <a:lvl3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3pPr>
            <a:lvl4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4pPr>
            <a:lvl5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a:p>
            <a:pPr lvl="4"/>
            <a:r>
              <a:rPr lang="en-US"/>
              <a:t>Fifth level</a:t>
            </a:r>
          </a:p>
        </p:txBody>
      </p:sp>
      <p:sp>
        <p:nvSpPr>
          <p:cNvPr id="12" name="Body 2"/>
          <p:cNvSpPr>
            <a:spLocks noGrp="1"/>
          </p:cNvSpPr>
          <p:nvPr>
            <p:ph type="body" sz="quarter" idx="17" hasCustomPrompt="1"/>
          </p:nvPr>
        </p:nvSpPr>
        <p:spPr>
          <a:xfrm>
            <a:off x="4396985" y="2258535"/>
            <a:ext cx="3413516" cy="3532667"/>
          </a:xfrm>
          <a:noFill/>
        </p:spPr>
        <p:txBody>
          <a:bodyPr rIns="182880"/>
          <a:lstStyle>
            <a:lvl1pPr marL="164588" indent="-164588" algn="l" defTabSz="685800" rtl="0" eaLnBrk="1" latinLnBrk="0" hangingPunct="1">
              <a:lnSpc>
                <a:spcPct val="100000"/>
              </a:lnSpc>
              <a:spcBef>
                <a:spcPct val="0"/>
              </a:spcBef>
              <a:spcAft>
                <a:spcPts val="450"/>
              </a:spcAft>
              <a:buClr>
                <a:srgbClr val="CE1126"/>
              </a:buClr>
              <a:buSzPct val="75000"/>
              <a:buFont typeface="Arial" panose="020B0604020202020204" pitchFamily="34" charset="0"/>
              <a:buChar char="•"/>
              <a:defRPr lang="en-US" sz="1350" kern="1200" dirty="0" smtClean="0">
                <a:solidFill>
                  <a:schemeClr val="tx1"/>
                </a:solidFill>
                <a:latin typeface="+mn-lt"/>
                <a:ea typeface="+mn-ea"/>
                <a:cs typeface="+mn-cs"/>
              </a:defRPr>
            </a:lvl1pPr>
            <a:lvl2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2pPr>
            <a:lvl3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3pPr>
            <a:lvl4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4pPr>
            <a:lvl5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a:p>
            <a:pPr lvl="4"/>
            <a:r>
              <a:rPr lang="en-US"/>
              <a:t>Fifth level</a:t>
            </a:r>
          </a:p>
        </p:txBody>
      </p:sp>
      <p:sp>
        <p:nvSpPr>
          <p:cNvPr id="31" name="Body 1"/>
          <p:cNvSpPr>
            <a:spLocks noGrp="1"/>
          </p:cNvSpPr>
          <p:nvPr>
            <p:ph type="body" sz="quarter" idx="13" hasCustomPrompt="1"/>
          </p:nvPr>
        </p:nvSpPr>
        <p:spPr>
          <a:xfrm>
            <a:off x="696434" y="2258535"/>
            <a:ext cx="3418367" cy="3532667"/>
          </a:xfrm>
          <a:noFill/>
        </p:spPr>
        <p:txBody>
          <a:bodyPr rIns="182880"/>
          <a:lstStyle>
            <a:lvl1pPr marL="164588" indent="-164588" algn="l" defTabSz="685800" rtl="0" eaLnBrk="1" latinLnBrk="0" hangingPunct="1">
              <a:lnSpc>
                <a:spcPct val="100000"/>
              </a:lnSpc>
              <a:spcBef>
                <a:spcPct val="0"/>
              </a:spcBef>
              <a:spcAft>
                <a:spcPts val="450"/>
              </a:spcAft>
              <a:buClr>
                <a:srgbClr val="CE1126"/>
              </a:buClr>
              <a:buSzPct val="75000"/>
              <a:buFont typeface="Arial" panose="020B0604020202020204" pitchFamily="34" charset="0"/>
              <a:buChar char="•"/>
              <a:defRPr lang="en-US" sz="1350" kern="1200" baseline="0" dirty="0" smtClean="0">
                <a:solidFill>
                  <a:schemeClr val="tx1"/>
                </a:solidFill>
                <a:latin typeface="+mn-lt"/>
                <a:ea typeface="+mn-ea"/>
                <a:cs typeface="+mn-cs"/>
              </a:defRPr>
            </a:lvl1pPr>
            <a:lvl2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2pPr>
            <a:lvl3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3pPr>
            <a:lvl4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4pPr>
            <a:lvl5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a:p>
            <a:pPr lvl="4"/>
            <a:r>
              <a:rPr lang="en-US"/>
              <a:t>Fifth level</a:t>
            </a:r>
          </a:p>
        </p:txBody>
      </p:sp>
      <p:sp>
        <p:nvSpPr>
          <p:cNvPr id="21" name="Slide number"/>
          <p:cNvSpPr>
            <a:spLocks noGrp="1"/>
          </p:cNvSpPr>
          <p:nvPr>
            <p:ph type="sldNum" sz="quarter" idx="4"/>
          </p:nvPr>
        </p:nvSpPr>
        <p:spPr>
          <a:xfrm>
            <a:off x="10983397" y="6380416"/>
            <a:ext cx="531947" cy="365125"/>
          </a:xfrm>
          <a:prstGeom prst="rect">
            <a:avLst/>
          </a:prstGeom>
        </p:spPr>
        <p:txBody>
          <a:bodyPr vert="horz" lIns="0" tIns="0" rIns="0" bIns="0" rtlCol="0" anchor="t" anchorCtr="0"/>
          <a:lstStyle>
            <a:lvl1pPr algn="r">
              <a:defRPr lang="en-US" sz="9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a:p>
        </p:txBody>
      </p:sp>
      <p:sp>
        <p:nvSpPr>
          <p:cNvPr id="14" name="Text Placeholder 2"/>
          <p:cNvSpPr>
            <a:spLocks noGrp="1"/>
          </p:cNvSpPr>
          <p:nvPr>
            <p:ph type="body" sz="quarter" idx="21" hasCustomPrompt="1"/>
          </p:nvPr>
        </p:nvSpPr>
        <p:spPr>
          <a:xfrm>
            <a:off x="695325" y="1572735"/>
            <a:ext cx="3419475" cy="466281"/>
          </a:xfrm>
          <a:noFill/>
        </p:spPr>
        <p:txBody>
          <a:bodyPr vert="horz" wrap="square" lIns="0" tIns="0" rIns="0" bIns="91440" rtlCol="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15" name="Text Placeholder 2"/>
          <p:cNvSpPr>
            <a:spLocks noGrp="1"/>
          </p:cNvSpPr>
          <p:nvPr>
            <p:ph type="body" sz="quarter" idx="23" hasCustomPrompt="1"/>
          </p:nvPr>
        </p:nvSpPr>
        <p:spPr>
          <a:xfrm>
            <a:off x="4364235" y="1572735"/>
            <a:ext cx="3419475" cy="466281"/>
          </a:xfrm>
          <a:noFill/>
        </p:spPr>
        <p:txBody>
          <a:bodyPr vert="horz" wrap="square" lIns="0" tIns="0" rIns="0" bIns="91440" rtlCol="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16" name="Text Placeholder 2"/>
          <p:cNvSpPr>
            <a:spLocks noGrp="1"/>
          </p:cNvSpPr>
          <p:nvPr>
            <p:ph type="body" sz="quarter" idx="24" hasCustomPrompt="1"/>
          </p:nvPr>
        </p:nvSpPr>
        <p:spPr>
          <a:xfrm>
            <a:off x="8077201" y="1572735"/>
            <a:ext cx="3419475" cy="466281"/>
          </a:xfrm>
          <a:noFill/>
        </p:spPr>
        <p:txBody>
          <a:bodyPr vert="horz" wrap="square" lIns="0" tIns="0" rIns="0" bIns="91440" rtlCol="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17" name="Title 5"/>
          <p:cNvSpPr>
            <a:spLocks noGrp="1"/>
          </p:cNvSpPr>
          <p:nvPr>
            <p:ph type="title" hasCustomPrompt="1"/>
          </p:nvPr>
        </p:nvSpPr>
        <p:spPr>
          <a:xfrm>
            <a:off x="694944" y="466349"/>
            <a:ext cx="10811256" cy="676653"/>
          </a:xfrm>
          <a:prstGeom prst="rect">
            <a:avLst/>
          </a:prstGeom>
        </p:spPr>
        <p:txBody>
          <a:bodyPr/>
          <a:lstStyle>
            <a:lvl1pPr>
              <a:lnSpc>
                <a:spcPct val="80000"/>
              </a:lnSpc>
              <a:defRPr/>
            </a:lvl1pPr>
          </a:lstStyle>
          <a:p>
            <a:r>
              <a:rPr lang="en-US"/>
              <a:t>Title. 32 pt. black. Bold. Sentence case. Two lines max.</a:t>
            </a:r>
          </a:p>
        </p:txBody>
      </p:sp>
      <p:sp>
        <p:nvSpPr>
          <p:cNvPr id="10" name="Takeaway bar"/>
          <p:cNvSpPr>
            <a:spLocks noGrp="1"/>
          </p:cNvSpPr>
          <p:nvPr>
            <p:ph type="body" sz="quarter" idx="15" hasCustomPrompt="1"/>
          </p:nvPr>
        </p:nvSpPr>
        <p:spPr>
          <a:xfrm>
            <a:off x="694946" y="5983743"/>
            <a:ext cx="10820399" cy="202107"/>
          </a:xfrm>
          <a:solidFill>
            <a:schemeClr val="accent1"/>
          </a:solidFill>
        </p:spPr>
        <p:txBody>
          <a:bodyPr vert="horz" wrap="square" lIns="621792" tIns="36576" rIns="621792" bIns="36576" rtlCol="0" anchor="b" anchorCtr="0">
            <a:spAutoFit/>
          </a:bodyPr>
          <a:lstStyle>
            <a:lvl1pPr marL="0" indent="0" algn="ctr" defTabSz="0">
              <a:lnSpc>
                <a:spcPts val="975"/>
              </a:lnSpc>
              <a:spcBef>
                <a:spcPts val="0"/>
              </a:spcBef>
              <a:buFontTx/>
              <a:buNone/>
              <a:defRPr lang="en-US" sz="9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a:t>Optional takeaway bar. White. Bold. 12 pt. Centered. Sentence case.</a:t>
            </a:r>
          </a:p>
        </p:txBody>
      </p:sp>
    </p:spTree>
    <p:extLst>
      <p:ext uri="{BB962C8B-B14F-4D97-AF65-F5344CB8AC3E}">
        <p14:creationId xmlns:p14="http://schemas.microsoft.com/office/powerpoint/2010/main" val="149665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15:guide id="1" orient="horz" pos="141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TX: 3 columns/photos">
    <p:spTree>
      <p:nvGrpSpPr>
        <p:cNvPr id="1" name=""/>
        <p:cNvGrpSpPr/>
        <p:nvPr/>
      </p:nvGrpSpPr>
      <p:grpSpPr>
        <a:xfrm>
          <a:off x="0" y="0"/>
          <a:ext cx="0" cy="0"/>
          <a:chOff x="0" y="0"/>
          <a:chExt cx="0" cy="0"/>
        </a:xfrm>
      </p:grpSpPr>
      <p:sp>
        <p:nvSpPr>
          <p:cNvPr id="3" name="Picture Placeholder 2"/>
          <p:cNvSpPr>
            <a:spLocks noGrp="1"/>
          </p:cNvSpPr>
          <p:nvPr>
            <p:ph type="pic" sz="quarter" idx="22" hasCustomPrompt="1"/>
          </p:nvPr>
        </p:nvSpPr>
        <p:spPr>
          <a:xfrm>
            <a:off x="685800" y="1153635"/>
            <a:ext cx="3429000" cy="1940443"/>
          </a:xfrm>
          <a:solidFill>
            <a:schemeClr val="bg2"/>
          </a:solidFill>
        </p:spPr>
        <p:txBody>
          <a:bodyPr tIns="365760"/>
          <a:lstStyle>
            <a:lvl1pPr marL="0" indent="0" algn="ctr">
              <a:buNone/>
              <a:defRPr/>
            </a:lvl1pPr>
          </a:lstStyle>
          <a:p>
            <a:r>
              <a:rPr lang="en-US"/>
              <a:t>Click to insert photo</a:t>
            </a:r>
          </a:p>
        </p:txBody>
      </p:sp>
      <p:sp>
        <p:nvSpPr>
          <p:cNvPr id="20" name="Picture Placeholder 2"/>
          <p:cNvSpPr>
            <a:spLocks noGrp="1"/>
          </p:cNvSpPr>
          <p:nvPr>
            <p:ph type="pic" sz="quarter" idx="23" hasCustomPrompt="1"/>
          </p:nvPr>
        </p:nvSpPr>
        <p:spPr>
          <a:xfrm>
            <a:off x="4381500" y="1153633"/>
            <a:ext cx="3429000" cy="1940444"/>
          </a:xfrm>
          <a:solidFill>
            <a:schemeClr val="bg2"/>
          </a:solidFill>
        </p:spPr>
        <p:txBody>
          <a:bodyPr tIns="365760"/>
          <a:lstStyle>
            <a:lvl1pPr marL="0" indent="0" algn="ctr">
              <a:buNone/>
              <a:defRPr baseline="0"/>
            </a:lvl1pPr>
          </a:lstStyle>
          <a:p>
            <a:r>
              <a:rPr lang="en-US"/>
              <a:t>Click to insert photo</a:t>
            </a:r>
          </a:p>
        </p:txBody>
      </p:sp>
      <p:sp>
        <p:nvSpPr>
          <p:cNvPr id="21" name="Picture Placeholder 2"/>
          <p:cNvSpPr>
            <a:spLocks noGrp="1"/>
          </p:cNvSpPr>
          <p:nvPr>
            <p:ph type="pic" sz="quarter" idx="24" hasCustomPrompt="1"/>
          </p:nvPr>
        </p:nvSpPr>
        <p:spPr>
          <a:xfrm>
            <a:off x="8077200" y="1153635"/>
            <a:ext cx="3429000" cy="1940443"/>
          </a:xfrm>
          <a:solidFill>
            <a:schemeClr val="bg2"/>
          </a:solidFill>
        </p:spPr>
        <p:txBody>
          <a:bodyPr tIns="365760"/>
          <a:lstStyle>
            <a:lvl1pPr marL="0" indent="0" algn="ctr">
              <a:buNone/>
              <a:defRPr baseline="0"/>
            </a:lvl1pPr>
          </a:lstStyle>
          <a:p>
            <a:r>
              <a:rPr lang="en-US"/>
              <a:t>Click to insert photo</a:t>
            </a:r>
          </a:p>
        </p:txBody>
      </p:sp>
      <p:sp>
        <p:nvSpPr>
          <p:cNvPr id="18" name="Slide number"/>
          <p:cNvSpPr>
            <a:spLocks noGrp="1"/>
          </p:cNvSpPr>
          <p:nvPr>
            <p:ph type="sldNum" sz="quarter" idx="4"/>
          </p:nvPr>
        </p:nvSpPr>
        <p:spPr>
          <a:xfrm>
            <a:off x="10983397" y="6380416"/>
            <a:ext cx="531947" cy="365125"/>
          </a:xfrm>
          <a:prstGeom prst="rect">
            <a:avLst/>
          </a:prstGeom>
        </p:spPr>
        <p:txBody>
          <a:bodyPr vert="horz" lIns="0" tIns="0" rIns="0" bIns="0" rtlCol="0" anchor="t" anchorCtr="0"/>
          <a:lstStyle>
            <a:lvl1pPr algn="r">
              <a:defRPr lang="en-US" sz="9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a:p>
        </p:txBody>
      </p:sp>
      <p:sp>
        <p:nvSpPr>
          <p:cNvPr id="39" name="Title 5"/>
          <p:cNvSpPr>
            <a:spLocks noGrp="1"/>
          </p:cNvSpPr>
          <p:nvPr>
            <p:ph type="title" hasCustomPrompt="1"/>
          </p:nvPr>
        </p:nvSpPr>
        <p:spPr>
          <a:xfrm>
            <a:off x="694944" y="466349"/>
            <a:ext cx="10811256" cy="676653"/>
          </a:xfrm>
          <a:prstGeom prst="rect">
            <a:avLst/>
          </a:prstGeom>
        </p:spPr>
        <p:txBody>
          <a:bodyPr/>
          <a:lstStyle>
            <a:lvl1pPr>
              <a:lnSpc>
                <a:spcPct val="80000"/>
              </a:lnSpc>
              <a:defRPr/>
            </a:lvl1pPr>
          </a:lstStyle>
          <a:p>
            <a:r>
              <a:rPr lang="en-US"/>
              <a:t>Title. 32 pt. black. Bold. Sentence case. Two lines max.</a:t>
            </a:r>
          </a:p>
        </p:txBody>
      </p:sp>
      <p:sp>
        <p:nvSpPr>
          <p:cNvPr id="43" name="Body 3"/>
          <p:cNvSpPr>
            <a:spLocks noGrp="1"/>
          </p:cNvSpPr>
          <p:nvPr>
            <p:ph type="body" sz="quarter" idx="18" hasCustomPrompt="1"/>
          </p:nvPr>
        </p:nvSpPr>
        <p:spPr>
          <a:xfrm>
            <a:off x="8077200" y="3849863"/>
            <a:ext cx="3429000" cy="1940442"/>
          </a:xfrm>
          <a:noFill/>
        </p:spPr>
        <p:txBody>
          <a:bodyPr rIns="182880"/>
          <a:lstStyle>
            <a:lvl1pPr marL="164588" marR="0" indent="-164588" algn="l" defTabSz="685800" rtl="0" eaLnBrk="1" fontAlgn="auto" latinLnBrk="0" hangingPunct="1">
              <a:lnSpc>
                <a:spcPct val="100000"/>
              </a:lnSpc>
              <a:spcBef>
                <a:spcPct val="0"/>
              </a:spcBef>
              <a:spcAft>
                <a:spcPts val="450"/>
              </a:spcAft>
              <a:buClr>
                <a:srgbClr val="CE1126"/>
              </a:buClr>
              <a:buSzPct val="75000"/>
              <a:buFont typeface="Arial" panose="020B0604020202020204" pitchFamily="34" charset="0"/>
              <a:buChar char="•"/>
              <a:tabLst/>
              <a:defRPr lang="en-US" sz="1350" kern="1200">
                <a:solidFill>
                  <a:schemeClr val="tx1"/>
                </a:solidFill>
                <a:latin typeface="+mn-lt"/>
                <a:ea typeface="+mn-ea"/>
                <a:cs typeface="+mn-cs"/>
              </a:defRPr>
            </a:lvl1pPr>
            <a:lvl2pPr marL="329184" indent="-164592" algn="l" defTabSz="685800" rtl="0" eaLnBrk="1" latinLnBrk="0" hangingPunct="1">
              <a:lnSpc>
                <a:spcPct val="100000"/>
              </a:lnSpc>
              <a:spcBef>
                <a:spcPts val="0"/>
              </a:spcBef>
              <a:spcAft>
                <a:spcPts val="450"/>
              </a:spcAft>
              <a:buSzPct val="100000"/>
              <a:buFont typeface="Arial" panose="020B0604020202020204" pitchFamily="34" charset="0"/>
              <a:buChar char="–"/>
              <a:defRPr lang="en-US" sz="1350" kern="1200" dirty="0" smtClean="0">
                <a:solidFill>
                  <a:schemeClr val="tx1"/>
                </a:solidFill>
                <a:latin typeface="+mn-lt"/>
                <a:ea typeface="+mn-ea"/>
                <a:cs typeface="+mn-cs"/>
              </a:defRPr>
            </a:lvl2pPr>
            <a:lvl3pPr marL="466344" indent="-164592" algn="l" defTabSz="685800" rtl="0" eaLnBrk="1" latinLnBrk="0" hangingPunct="1">
              <a:lnSpc>
                <a:spcPct val="100000"/>
              </a:lnSpc>
              <a:spcBef>
                <a:spcPts val="0"/>
              </a:spcBef>
              <a:spcAft>
                <a:spcPts val="450"/>
              </a:spcAft>
              <a:buClr>
                <a:schemeClr val="tx2"/>
              </a:buClr>
              <a:buSzPct val="75000"/>
              <a:buFont typeface="Arial" panose="020B0604020202020204" pitchFamily="34" charset="0"/>
              <a:buChar char="•"/>
              <a:defRPr lang="en-US" sz="1350" kern="1200" dirty="0" smtClean="0">
                <a:solidFill>
                  <a:schemeClr val="tx1"/>
                </a:solidFill>
                <a:latin typeface="+mn-lt"/>
                <a:ea typeface="+mn-ea"/>
                <a:cs typeface="+mn-cs"/>
              </a:defRPr>
            </a:lvl3pPr>
            <a:lvl4pPr marL="630936" indent="-164592" algn="l" defTabSz="685800" rtl="0" eaLnBrk="1" latinLnBrk="0" hangingPunct="1">
              <a:lnSpc>
                <a:spcPct val="100000"/>
              </a:lnSpc>
              <a:spcBef>
                <a:spcPts val="0"/>
              </a:spcBef>
              <a:spcAft>
                <a:spcPts val="450"/>
              </a:spcAft>
              <a:buSzPct val="100000"/>
              <a:buFont typeface="Arial" panose="020B0604020202020204" pitchFamily="34" charset="0"/>
              <a:buChar char="–"/>
              <a:defRPr lang="en-US" sz="1350" kern="1200" dirty="0" smtClean="0">
                <a:solidFill>
                  <a:schemeClr val="tx1"/>
                </a:solidFill>
                <a:latin typeface="+mn-lt"/>
                <a:ea typeface="+mn-ea"/>
                <a:cs typeface="+mn-cs"/>
              </a:defRPr>
            </a:lvl4pPr>
            <a:lvl5pPr marL="795528" indent="-164592" algn="l" defTabSz="685800" rtl="0" eaLnBrk="1" latinLnBrk="0" hangingPunct="1">
              <a:lnSpc>
                <a:spcPct val="100000"/>
              </a:lnSpc>
              <a:spcBef>
                <a:spcPts val="0"/>
              </a:spcBef>
              <a:spcAft>
                <a:spcPts val="450"/>
              </a:spcAft>
              <a:buClr>
                <a:schemeClr val="tx2"/>
              </a:buClr>
              <a:buSzPct val="75000"/>
              <a:buFont typeface="Arial" panose="020B0604020202020204" pitchFamily="34" charset="0"/>
              <a:buChar char="•"/>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a:p>
            <a:pPr lvl="4"/>
            <a:r>
              <a:rPr lang="en-US"/>
              <a:t>Fifth level</a:t>
            </a:r>
          </a:p>
        </p:txBody>
      </p:sp>
      <p:sp>
        <p:nvSpPr>
          <p:cNvPr id="44" name="Body 2"/>
          <p:cNvSpPr>
            <a:spLocks noGrp="1"/>
          </p:cNvSpPr>
          <p:nvPr>
            <p:ph type="body" sz="quarter" idx="17" hasCustomPrompt="1"/>
          </p:nvPr>
        </p:nvSpPr>
        <p:spPr>
          <a:xfrm>
            <a:off x="4381500" y="3849865"/>
            <a:ext cx="3429000" cy="1940443"/>
          </a:xfrm>
          <a:noFill/>
        </p:spPr>
        <p:txBody>
          <a:bodyPr rIns="182880"/>
          <a:lstStyle>
            <a:lvl1pPr marL="164588" marR="0" indent="-164588" algn="l" defTabSz="685800" rtl="0" eaLnBrk="1" fontAlgn="auto" latinLnBrk="0" hangingPunct="1">
              <a:lnSpc>
                <a:spcPct val="100000"/>
              </a:lnSpc>
              <a:spcBef>
                <a:spcPct val="0"/>
              </a:spcBef>
              <a:spcAft>
                <a:spcPts val="450"/>
              </a:spcAft>
              <a:buClr>
                <a:srgbClr val="CE1126"/>
              </a:buClr>
              <a:buSzPct val="75000"/>
              <a:buFont typeface="Arial" panose="020B0604020202020204" pitchFamily="34" charset="0"/>
              <a:buChar char="•"/>
              <a:tabLst/>
              <a:defRPr lang="en-US" sz="1350" kern="1200">
                <a:solidFill>
                  <a:schemeClr val="tx1"/>
                </a:solidFill>
                <a:latin typeface="+mn-lt"/>
                <a:ea typeface="+mn-ea"/>
                <a:cs typeface="+mn-cs"/>
              </a:defRPr>
            </a:lvl1pPr>
            <a:lvl2pPr marL="329184" indent="-164592" algn="l" defTabSz="685800" rtl="0" eaLnBrk="1" latinLnBrk="0" hangingPunct="1">
              <a:lnSpc>
                <a:spcPct val="100000"/>
              </a:lnSpc>
              <a:spcBef>
                <a:spcPts val="0"/>
              </a:spcBef>
              <a:spcAft>
                <a:spcPts val="450"/>
              </a:spcAft>
              <a:buSzPct val="100000"/>
              <a:buFont typeface="Arial" panose="020B0604020202020204" pitchFamily="34" charset="0"/>
              <a:buChar char="–"/>
              <a:defRPr lang="en-US" sz="1350" kern="1200" dirty="0" smtClean="0">
                <a:solidFill>
                  <a:schemeClr val="tx1"/>
                </a:solidFill>
                <a:latin typeface="+mn-lt"/>
                <a:ea typeface="+mn-ea"/>
                <a:cs typeface="+mn-cs"/>
              </a:defRPr>
            </a:lvl2pPr>
            <a:lvl3pPr marL="466344" indent="-164592" algn="l" defTabSz="685800" rtl="0" eaLnBrk="1" latinLnBrk="0" hangingPunct="1">
              <a:lnSpc>
                <a:spcPct val="100000"/>
              </a:lnSpc>
              <a:spcBef>
                <a:spcPts val="0"/>
              </a:spcBef>
              <a:spcAft>
                <a:spcPts val="450"/>
              </a:spcAft>
              <a:buClr>
                <a:schemeClr val="tx2"/>
              </a:buClr>
              <a:buSzPct val="75000"/>
              <a:buFont typeface="Arial" panose="020B0604020202020204" pitchFamily="34" charset="0"/>
              <a:buChar char="•"/>
              <a:defRPr lang="en-US" sz="1350" kern="1200" dirty="0" smtClean="0">
                <a:solidFill>
                  <a:schemeClr val="tx1"/>
                </a:solidFill>
                <a:latin typeface="+mn-lt"/>
                <a:ea typeface="+mn-ea"/>
                <a:cs typeface="+mn-cs"/>
              </a:defRPr>
            </a:lvl3pPr>
            <a:lvl4pPr marL="630936" indent="-164592" algn="l" defTabSz="685800" rtl="0" eaLnBrk="1" latinLnBrk="0" hangingPunct="1">
              <a:lnSpc>
                <a:spcPct val="100000"/>
              </a:lnSpc>
              <a:spcBef>
                <a:spcPts val="0"/>
              </a:spcBef>
              <a:spcAft>
                <a:spcPts val="450"/>
              </a:spcAft>
              <a:buSzPct val="100000"/>
              <a:buFont typeface="Arial" panose="020B0604020202020204" pitchFamily="34" charset="0"/>
              <a:buChar char="–"/>
              <a:defRPr lang="en-US" sz="1350" kern="1200" dirty="0" smtClean="0">
                <a:solidFill>
                  <a:schemeClr val="tx1"/>
                </a:solidFill>
                <a:latin typeface="+mn-lt"/>
                <a:ea typeface="+mn-ea"/>
                <a:cs typeface="+mn-cs"/>
              </a:defRPr>
            </a:lvl4pPr>
            <a:lvl5pPr marL="795528" indent="-164592" algn="l" defTabSz="685800" rtl="0" eaLnBrk="1" latinLnBrk="0" hangingPunct="1">
              <a:lnSpc>
                <a:spcPct val="100000"/>
              </a:lnSpc>
              <a:spcBef>
                <a:spcPts val="0"/>
              </a:spcBef>
              <a:spcAft>
                <a:spcPts val="450"/>
              </a:spcAft>
              <a:buClr>
                <a:schemeClr val="tx2"/>
              </a:buClr>
              <a:buSzPct val="75000"/>
              <a:buFont typeface="Arial" panose="020B0604020202020204" pitchFamily="34" charset="0"/>
              <a:buChar char="•"/>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a:p>
            <a:pPr lvl="4"/>
            <a:r>
              <a:rPr lang="en-US"/>
              <a:t>Fifth level</a:t>
            </a:r>
          </a:p>
        </p:txBody>
      </p:sp>
      <p:sp>
        <p:nvSpPr>
          <p:cNvPr id="45" name="Body 1"/>
          <p:cNvSpPr>
            <a:spLocks noGrp="1"/>
          </p:cNvSpPr>
          <p:nvPr>
            <p:ph type="body" sz="quarter" idx="13" hasCustomPrompt="1"/>
          </p:nvPr>
        </p:nvSpPr>
        <p:spPr>
          <a:xfrm>
            <a:off x="696434" y="3849865"/>
            <a:ext cx="3418367" cy="1941337"/>
          </a:xfrm>
          <a:noFill/>
        </p:spPr>
        <p:txBody>
          <a:bodyPr rIns="182880"/>
          <a:lstStyle>
            <a:lvl1pPr marL="164588" marR="0" indent="-164588" algn="l" defTabSz="685800" rtl="0" eaLnBrk="1" fontAlgn="auto" latinLnBrk="0" hangingPunct="1">
              <a:lnSpc>
                <a:spcPct val="100000"/>
              </a:lnSpc>
              <a:spcBef>
                <a:spcPct val="0"/>
              </a:spcBef>
              <a:spcAft>
                <a:spcPts val="450"/>
              </a:spcAft>
              <a:buClr>
                <a:srgbClr val="CE1126"/>
              </a:buClr>
              <a:buSzPct val="75000"/>
              <a:buFont typeface="Arial" panose="020B0604020202020204" pitchFamily="34" charset="0"/>
              <a:buChar char="•"/>
              <a:tabLst/>
              <a:defRPr lang="en-US" sz="1350" kern="1200" baseline="0" dirty="0" smtClean="0">
                <a:solidFill>
                  <a:schemeClr val="tx1"/>
                </a:solidFill>
                <a:latin typeface="+mn-lt"/>
                <a:ea typeface="+mn-ea"/>
                <a:cs typeface="+mn-cs"/>
              </a:defRPr>
            </a:lvl1pPr>
            <a:lvl2pPr marL="329184"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2pPr>
            <a:lvl3pPr marL="466344"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3pPr>
            <a:lvl4pPr marL="630936"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4pPr>
            <a:lvl5pPr marL="795528" indent="-164592" algn="l" defTabSz="685800" rtl="0" eaLnBrk="1" latinLnBrk="0" hangingPunct="1">
              <a:lnSpc>
                <a:spcPct val="100000"/>
              </a:lnSpc>
              <a:spcBef>
                <a:spcPts val="0"/>
              </a:spcBef>
              <a:spcAft>
                <a:spcPts val="450"/>
              </a:spcAft>
              <a:buFont typeface="Arial" panose="020B0604020202020204" pitchFamily="34" charset="0"/>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a:p>
            <a:pPr lvl="4"/>
            <a:r>
              <a:rPr lang="en-US"/>
              <a:t>Fifth level</a:t>
            </a:r>
          </a:p>
        </p:txBody>
      </p:sp>
      <p:sp>
        <p:nvSpPr>
          <p:cNvPr id="49" name="Text Placeholder 2"/>
          <p:cNvSpPr>
            <a:spLocks noGrp="1"/>
          </p:cNvSpPr>
          <p:nvPr>
            <p:ph type="body" sz="quarter" idx="21" hasCustomPrompt="1"/>
          </p:nvPr>
        </p:nvSpPr>
        <p:spPr>
          <a:xfrm>
            <a:off x="695325" y="3245302"/>
            <a:ext cx="3419475" cy="466281"/>
          </a:xfrm>
          <a:noFill/>
        </p:spPr>
        <p:txBody>
          <a:bodyPr vert="horz" wrap="square" lIns="0" tIns="0" rIns="0" bIns="91440" rtlCol="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50" name="Text Placeholder 2"/>
          <p:cNvSpPr>
            <a:spLocks noGrp="1"/>
          </p:cNvSpPr>
          <p:nvPr>
            <p:ph type="body" sz="quarter" idx="26" hasCustomPrompt="1"/>
          </p:nvPr>
        </p:nvSpPr>
        <p:spPr>
          <a:xfrm>
            <a:off x="4364235" y="3245302"/>
            <a:ext cx="3419475" cy="466281"/>
          </a:xfrm>
          <a:noFill/>
        </p:spPr>
        <p:txBody>
          <a:bodyPr vert="horz" wrap="square" lIns="0" tIns="0" rIns="0" bIns="91440" rtlCol="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51" name="Text Placeholder 2"/>
          <p:cNvSpPr>
            <a:spLocks noGrp="1"/>
          </p:cNvSpPr>
          <p:nvPr>
            <p:ph type="body" sz="quarter" idx="27" hasCustomPrompt="1"/>
          </p:nvPr>
        </p:nvSpPr>
        <p:spPr>
          <a:xfrm>
            <a:off x="8077201" y="3245302"/>
            <a:ext cx="3419475" cy="466281"/>
          </a:xfrm>
          <a:noFill/>
        </p:spPr>
        <p:txBody>
          <a:bodyPr vert="horz" wrap="square" lIns="0" tIns="0" rIns="0" bIns="91440" rtlCol="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grpSp>
        <p:nvGrpSpPr>
          <p:cNvPr id="14" name="Group 13"/>
          <p:cNvGrpSpPr/>
          <p:nvPr userDrawn="1"/>
        </p:nvGrpSpPr>
        <p:grpSpPr>
          <a:xfrm>
            <a:off x="12451178" y="1928415"/>
            <a:ext cx="2769175" cy="390878"/>
            <a:chOff x="12291689" y="2696946"/>
            <a:chExt cx="2769174" cy="390878"/>
          </a:xfrm>
        </p:grpSpPr>
        <p:sp>
          <p:nvSpPr>
            <p:cNvPr id="16" name="Isosceles Triangle 15"/>
            <p:cNvSpPr/>
            <p:nvPr userDrawn="1"/>
          </p:nvSpPr>
          <p:spPr>
            <a:xfrm rot="16200000" flipH="1">
              <a:off x="12187497" y="2801139"/>
              <a:ext cx="390877" cy="182494"/>
            </a:xfrm>
            <a:prstGeom prst="triangle">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p>
          </p:txBody>
        </p:sp>
        <p:sp>
          <p:nvSpPr>
            <p:cNvPr id="17" name="TextBox 16">
              <a:extLst>
                <a:ext uri="{FF2B5EF4-FFF2-40B4-BE49-F238E27FC236}">
                  <a16:creationId xmlns:a16="http://schemas.microsoft.com/office/drawing/2014/main" id="{3FCCEF91-CDE1-7D4E-8E36-0C730E76DDDB}"/>
                </a:ext>
              </a:extLst>
            </p:cNvPr>
            <p:cNvSpPr txBox="1"/>
            <p:nvPr userDrawn="1"/>
          </p:nvSpPr>
          <p:spPr>
            <a:xfrm>
              <a:off x="12474182" y="2696946"/>
              <a:ext cx="2586681" cy="390876"/>
            </a:xfrm>
            <a:prstGeom prst="rect">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111125" lvl="0" indent="-111125">
                <a:lnSpc>
                  <a:spcPct val="90000"/>
                </a:lnSpc>
                <a:spcBef>
                  <a:spcPts val="600"/>
                </a:spcBef>
                <a:buSzPct val="115000"/>
                <a:buFont typeface="Arial" panose="020B0604020202020204" pitchFamily="34" charset="0"/>
                <a:buChar char="•"/>
                <a:defRPr sz="800" b="0" baseline="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225"/>
                </a:spcBef>
              </a:pPr>
              <a:r>
                <a:rPr lang="en-US" sz="600">
                  <a:solidFill>
                    <a:schemeClr val="tx1"/>
                  </a:solidFill>
                </a:rPr>
                <a:t>Click to insert photo</a:t>
              </a:r>
            </a:p>
            <a:p>
              <a:pPr lvl="0">
                <a:spcBef>
                  <a:spcPts val="225"/>
                </a:spcBef>
              </a:pPr>
              <a:r>
                <a:rPr lang="en-US" sz="600">
                  <a:solidFill>
                    <a:schemeClr val="tx1"/>
                  </a:solidFill>
                </a:rPr>
                <a:t>Delete existing photo to select a new one.</a:t>
              </a:r>
            </a:p>
          </p:txBody>
        </p:sp>
      </p:grpSp>
      <p:sp>
        <p:nvSpPr>
          <p:cNvPr id="19" name="Takeaway bar"/>
          <p:cNvSpPr>
            <a:spLocks noGrp="1"/>
          </p:cNvSpPr>
          <p:nvPr>
            <p:ph type="body" sz="quarter" idx="15" hasCustomPrompt="1"/>
          </p:nvPr>
        </p:nvSpPr>
        <p:spPr>
          <a:xfrm>
            <a:off x="694946" y="5983743"/>
            <a:ext cx="10820399" cy="202107"/>
          </a:xfrm>
          <a:solidFill>
            <a:schemeClr val="accent1"/>
          </a:solidFill>
        </p:spPr>
        <p:txBody>
          <a:bodyPr vert="horz" wrap="square" lIns="621792" tIns="36576" rIns="621792" bIns="36576" rtlCol="0" anchor="b" anchorCtr="0">
            <a:spAutoFit/>
          </a:bodyPr>
          <a:lstStyle>
            <a:lvl1pPr marL="0" indent="0" algn="ctr" defTabSz="0">
              <a:lnSpc>
                <a:spcPts val="975"/>
              </a:lnSpc>
              <a:spcBef>
                <a:spcPts val="0"/>
              </a:spcBef>
              <a:buFontTx/>
              <a:buNone/>
              <a:defRPr lang="en-US" sz="9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a:t>Optional takeaway bar. White. Bold. 12 pt. Centered. Sentence case.</a:t>
            </a:r>
          </a:p>
        </p:txBody>
      </p:sp>
    </p:spTree>
    <p:extLst>
      <p:ext uri="{BB962C8B-B14F-4D97-AF65-F5344CB8AC3E}">
        <p14:creationId xmlns:p14="http://schemas.microsoft.com/office/powerpoint/2010/main" val="136679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RTX: Text Quad">
    <p:spTree>
      <p:nvGrpSpPr>
        <p:cNvPr id="1" name=""/>
        <p:cNvGrpSpPr/>
        <p:nvPr/>
      </p:nvGrpSpPr>
      <p:grpSpPr>
        <a:xfrm>
          <a:off x="0" y="0"/>
          <a:ext cx="0" cy="0"/>
          <a:chOff x="0" y="0"/>
          <a:chExt cx="0" cy="0"/>
        </a:xfrm>
      </p:grpSpPr>
      <p:sp>
        <p:nvSpPr>
          <p:cNvPr id="14" name="Body 4"/>
          <p:cNvSpPr>
            <a:spLocks noGrp="1"/>
          </p:cNvSpPr>
          <p:nvPr>
            <p:ph type="body" sz="quarter" idx="19" hasCustomPrompt="1"/>
          </p:nvPr>
        </p:nvSpPr>
        <p:spPr>
          <a:xfrm>
            <a:off x="6260433" y="4060048"/>
            <a:ext cx="5257801" cy="1426354"/>
          </a:xfrm>
          <a:noFill/>
        </p:spPr>
        <p:txBody>
          <a:bodyPr rIns="182880"/>
          <a:lstStyle>
            <a:lvl1pPr marL="164588" indent="-164588" algn="l" defTabSz="685800" rtl="0" eaLnBrk="1" latinLnBrk="0" hangingPunct="1">
              <a:lnSpc>
                <a:spcPct val="100000"/>
              </a:lnSpc>
              <a:spcBef>
                <a:spcPct val="0"/>
              </a:spcBef>
              <a:spcAft>
                <a:spcPts val="450"/>
              </a:spcAft>
              <a:buClr>
                <a:srgbClr val="CE1126"/>
              </a:buClr>
              <a:buSzPct val="75000"/>
              <a:buFont typeface="Arial" panose="020B0604020202020204" pitchFamily="34" charset="0"/>
              <a:buChar char="•"/>
              <a:defRPr lang="en-US" sz="1350" kern="1200" dirty="0" smtClean="0">
                <a:solidFill>
                  <a:schemeClr val="tx1"/>
                </a:solidFill>
                <a:latin typeface="+mn-lt"/>
                <a:ea typeface="+mn-ea"/>
                <a:cs typeface="+mn-cs"/>
              </a:defRPr>
            </a:lvl1pPr>
            <a:lvl2pPr marL="329184" indent="-164592" algn="l" defTabSz="685800" rtl="0" eaLnBrk="1" latinLnBrk="0" hangingPunct="1">
              <a:lnSpc>
                <a:spcPct val="100000"/>
              </a:lnSpc>
              <a:spcBef>
                <a:spcPts val="0"/>
              </a:spcBef>
              <a:spcAft>
                <a:spcPts val="450"/>
              </a:spcAft>
              <a:buSzPct val="100000"/>
              <a:buFont typeface="Arial" panose="020B0604020202020204" pitchFamily="34" charset="0"/>
              <a:buChar char="–"/>
              <a:defRPr lang="en-US" sz="1350" kern="1200" dirty="0" smtClean="0">
                <a:solidFill>
                  <a:schemeClr val="tx1"/>
                </a:solidFill>
                <a:latin typeface="+mn-lt"/>
                <a:ea typeface="+mn-ea"/>
                <a:cs typeface="+mn-cs"/>
              </a:defRPr>
            </a:lvl2pPr>
            <a:lvl3pPr marL="466344" indent="-164592" algn="l" defTabSz="685800" rtl="0" eaLnBrk="1" latinLnBrk="0" hangingPunct="1">
              <a:lnSpc>
                <a:spcPct val="100000"/>
              </a:lnSpc>
              <a:spcBef>
                <a:spcPts val="0"/>
              </a:spcBef>
              <a:spcAft>
                <a:spcPts val="450"/>
              </a:spcAft>
              <a:buClr>
                <a:schemeClr val="tx2"/>
              </a:buClr>
              <a:buSzPct val="75000"/>
              <a:buFont typeface="Arial" panose="020B0604020202020204" pitchFamily="34" charset="0"/>
              <a:buChar char="•"/>
              <a:defRPr lang="en-US" sz="1350" kern="1200" dirty="0" smtClean="0">
                <a:solidFill>
                  <a:schemeClr val="tx1"/>
                </a:solidFill>
                <a:latin typeface="+mn-lt"/>
                <a:ea typeface="+mn-ea"/>
                <a:cs typeface="+mn-cs"/>
              </a:defRPr>
            </a:lvl3pPr>
            <a:lvl4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4pPr>
            <a:lvl5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p:txBody>
      </p:sp>
      <p:sp>
        <p:nvSpPr>
          <p:cNvPr id="12" name="Body 3"/>
          <p:cNvSpPr>
            <a:spLocks noGrp="1"/>
          </p:cNvSpPr>
          <p:nvPr>
            <p:ph type="body" sz="quarter" idx="17" hasCustomPrompt="1"/>
          </p:nvPr>
        </p:nvSpPr>
        <p:spPr>
          <a:xfrm>
            <a:off x="6260431" y="1922165"/>
            <a:ext cx="5257800" cy="1426464"/>
          </a:xfrm>
          <a:noFill/>
        </p:spPr>
        <p:txBody>
          <a:bodyPr rIns="182880"/>
          <a:lstStyle>
            <a:lvl1pPr marL="164588" indent="-164588" algn="l" defTabSz="685800" rtl="0" eaLnBrk="1" latinLnBrk="0" hangingPunct="1">
              <a:lnSpc>
                <a:spcPct val="100000"/>
              </a:lnSpc>
              <a:spcBef>
                <a:spcPct val="0"/>
              </a:spcBef>
              <a:spcAft>
                <a:spcPts val="450"/>
              </a:spcAft>
              <a:buClr>
                <a:srgbClr val="CE1126"/>
              </a:buClr>
              <a:buSzPct val="75000"/>
              <a:buFont typeface="Arial" panose="020B0604020202020204" pitchFamily="34" charset="0"/>
              <a:buChar char="•"/>
              <a:defRPr lang="en-US" sz="1350" kern="1200" dirty="0" smtClean="0">
                <a:solidFill>
                  <a:schemeClr val="tx1"/>
                </a:solidFill>
                <a:latin typeface="+mn-lt"/>
                <a:ea typeface="+mn-ea"/>
                <a:cs typeface="+mn-cs"/>
              </a:defRPr>
            </a:lvl1pPr>
            <a:lvl2pPr marL="329184" indent="-164592" algn="l" defTabSz="685800" rtl="0" eaLnBrk="1" latinLnBrk="0" hangingPunct="1">
              <a:lnSpc>
                <a:spcPct val="100000"/>
              </a:lnSpc>
              <a:spcBef>
                <a:spcPts val="0"/>
              </a:spcBef>
              <a:spcAft>
                <a:spcPts val="450"/>
              </a:spcAft>
              <a:buSzPct val="100000"/>
              <a:buFont typeface="Arial" panose="020B0604020202020204" pitchFamily="34" charset="0"/>
              <a:buChar char="–"/>
              <a:defRPr lang="en-US" sz="1350" kern="1200" dirty="0" smtClean="0">
                <a:solidFill>
                  <a:schemeClr val="tx1"/>
                </a:solidFill>
                <a:latin typeface="+mn-lt"/>
                <a:ea typeface="+mn-ea"/>
                <a:cs typeface="+mn-cs"/>
              </a:defRPr>
            </a:lvl2pPr>
            <a:lvl3pPr marL="466344" indent="-164592" algn="l" defTabSz="685800" rtl="0" eaLnBrk="1" latinLnBrk="0" hangingPunct="1">
              <a:lnSpc>
                <a:spcPct val="100000"/>
              </a:lnSpc>
              <a:spcBef>
                <a:spcPts val="0"/>
              </a:spcBef>
              <a:spcAft>
                <a:spcPts val="450"/>
              </a:spcAft>
              <a:buClr>
                <a:schemeClr val="tx2"/>
              </a:buClr>
              <a:buSzPct val="75000"/>
              <a:buFont typeface="Arial" panose="020B0604020202020204" pitchFamily="34" charset="0"/>
              <a:buChar char="•"/>
              <a:defRPr lang="en-US" sz="1350" kern="1200" dirty="0" smtClean="0">
                <a:solidFill>
                  <a:schemeClr val="tx1"/>
                </a:solidFill>
                <a:latin typeface="+mn-lt"/>
                <a:ea typeface="+mn-ea"/>
                <a:cs typeface="+mn-cs"/>
              </a:defRPr>
            </a:lvl3pPr>
            <a:lvl4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4pPr>
            <a:lvl5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p:txBody>
      </p:sp>
      <p:sp>
        <p:nvSpPr>
          <p:cNvPr id="13" name="Body 2"/>
          <p:cNvSpPr>
            <a:spLocks noGrp="1"/>
          </p:cNvSpPr>
          <p:nvPr>
            <p:ph type="body" sz="quarter" idx="18" hasCustomPrompt="1"/>
          </p:nvPr>
        </p:nvSpPr>
        <p:spPr>
          <a:xfrm>
            <a:off x="697832" y="4060048"/>
            <a:ext cx="5241851" cy="1426354"/>
          </a:xfrm>
          <a:noFill/>
        </p:spPr>
        <p:txBody>
          <a:bodyPr rIns="182880"/>
          <a:lstStyle>
            <a:lvl1pPr marL="164588" indent="-164588" algn="l" defTabSz="685800" rtl="0" eaLnBrk="1" latinLnBrk="0" hangingPunct="1">
              <a:lnSpc>
                <a:spcPct val="100000"/>
              </a:lnSpc>
              <a:spcBef>
                <a:spcPct val="0"/>
              </a:spcBef>
              <a:spcAft>
                <a:spcPts val="450"/>
              </a:spcAft>
              <a:buClr>
                <a:srgbClr val="CE1126"/>
              </a:buClr>
              <a:buSzPct val="75000"/>
              <a:buFont typeface="Arial" panose="020B0604020202020204" pitchFamily="34" charset="0"/>
              <a:buChar char="•"/>
              <a:defRPr lang="en-US" sz="1350" kern="1200" dirty="0" smtClean="0">
                <a:solidFill>
                  <a:schemeClr val="tx1"/>
                </a:solidFill>
                <a:latin typeface="+mn-lt"/>
                <a:ea typeface="+mn-ea"/>
                <a:cs typeface="+mn-cs"/>
              </a:defRPr>
            </a:lvl1pPr>
            <a:lvl2pPr marL="329184" indent="-164592" algn="l" defTabSz="685800" rtl="0" eaLnBrk="1" latinLnBrk="0" hangingPunct="1">
              <a:lnSpc>
                <a:spcPct val="100000"/>
              </a:lnSpc>
              <a:spcBef>
                <a:spcPts val="0"/>
              </a:spcBef>
              <a:spcAft>
                <a:spcPts val="450"/>
              </a:spcAft>
              <a:buSzPct val="100000"/>
              <a:buFont typeface="Arial" panose="020B0604020202020204" pitchFamily="34" charset="0"/>
              <a:buChar char="–"/>
              <a:defRPr lang="en-US" sz="1350" kern="1200" dirty="0" smtClean="0">
                <a:solidFill>
                  <a:schemeClr val="tx1"/>
                </a:solidFill>
                <a:latin typeface="+mn-lt"/>
                <a:ea typeface="+mn-ea"/>
                <a:cs typeface="+mn-cs"/>
              </a:defRPr>
            </a:lvl2pPr>
            <a:lvl3pPr marL="466344" indent="-164592" algn="l" defTabSz="685800" rtl="0" eaLnBrk="1" latinLnBrk="0" hangingPunct="1">
              <a:lnSpc>
                <a:spcPct val="100000"/>
              </a:lnSpc>
              <a:spcBef>
                <a:spcPts val="0"/>
              </a:spcBef>
              <a:spcAft>
                <a:spcPts val="450"/>
              </a:spcAft>
              <a:buClr>
                <a:schemeClr val="tx2"/>
              </a:buClr>
              <a:buSzPct val="75000"/>
              <a:buFont typeface="Arial" panose="020B0604020202020204" pitchFamily="34" charset="0"/>
              <a:buChar char="•"/>
              <a:defRPr lang="en-US" sz="1350" kern="1200" dirty="0" smtClean="0">
                <a:solidFill>
                  <a:schemeClr val="tx1"/>
                </a:solidFill>
                <a:latin typeface="+mn-lt"/>
                <a:ea typeface="+mn-ea"/>
                <a:cs typeface="+mn-cs"/>
              </a:defRPr>
            </a:lvl3pPr>
            <a:lvl4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4pPr>
            <a:lvl5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p:txBody>
      </p:sp>
      <p:sp>
        <p:nvSpPr>
          <p:cNvPr id="31" name="Body 1"/>
          <p:cNvSpPr>
            <a:spLocks noGrp="1"/>
          </p:cNvSpPr>
          <p:nvPr>
            <p:ph type="body" sz="quarter" idx="13" hasCustomPrompt="1"/>
          </p:nvPr>
        </p:nvSpPr>
        <p:spPr>
          <a:xfrm>
            <a:off x="698346" y="1922165"/>
            <a:ext cx="5240823" cy="1426464"/>
          </a:xfrm>
          <a:noFill/>
        </p:spPr>
        <p:txBody>
          <a:bodyPr rIns="182880"/>
          <a:lstStyle>
            <a:lvl1pPr marL="164588" indent="-164588" algn="l" defTabSz="685800" rtl="0" eaLnBrk="1" latinLnBrk="0" hangingPunct="1">
              <a:lnSpc>
                <a:spcPct val="100000"/>
              </a:lnSpc>
              <a:spcBef>
                <a:spcPct val="0"/>
              </a:spcBef>
              <a:spcAft>
                <a:spcPts val="450"/>
              </a:spcAft>
              <a:buClr>
                <a:srgbClr val="CE1126"/>
              </a:buClr>
              <a:buSzPct val="75000"/>
              <a:buFont typeface="Arial" panose="020B0604020202020204" pitchFamily="34" charset="0"/>
              <a:buChar char="•"/>
              <a:defRPr lang="en-US" sz="1350" kern="1200" baseline="0" dirty="0" smtClean="0">
                <a:solidFill>
                  <a:schemeClr val="tx1"/>
                </a:solidFill>
                <a:latin typeface="+mn-lt"/>
                <a:ea typeface="+mn-ea"/>
                <a:cs typeface="+mn-cs"/>
              </a:defRPr>
            </a:lvl1pPr>
            <a:lvl2pPr marL="329184" indent="-164592" algn="l" defTabSz="685800" rtl="0" eaLnBrk="1" latinLnBrk="0" hangingPunct="1">
              <a:lnSpc>
                <a:spcPct val="100000"/>
              </a:lnSpc>
              <a:spcBef>
                <a:spcPts val="0"/>
              </a:spcBef>
              <a:spcAft>
                <a:spcPts val="450"/>
              </a:spcAft>
              <a:buSzPct val="100000"/>
              <a:buFont typeface="Arial" panose="020B0604020202020204" pitchFamily="34" charset="0"/>
              <a:buChar char="–"/>
              <a:defRPr lang="en-US" sz="1350" kern="1200" dirty="0" smtClean="0">
                <a:solidFill>
                  <a:schemeClr val="tx1"/>
                </a:solidFill>
                <a:latin typeface="+mn-lt"/>
                <a:ea typeface="+mn-ea"/>
                <a:cs typeface="+mn-cs"/>
              </a:defRPr>
            </a:lvl2pPr>
            <a:lvl3pPr marL="466344" indent="-164592" algn="l" defTabSz="685800" rtl="0" eaLnBrk="1" latinLnBrk="0" hangingPunct="1">
              <a:lnSpc>
                <a:spcPct val="100000"/>
              </a:lnSpc>
              <a:spcBef>
                <a:spcPts val="0"/>
              </a:spcBef>
              <a:spcAft>
                <a:spcPts val="450"/>
              </a:spcAft>
              <a:buClr>
                <a:schemeClr val="tx2"/>
              </a:buClr>
              <a:buSzPct val="75000"/>
              <a:buFont typeface="Arial" panose="020B0604020202020204" pitchFamily="34" charset="0"/>
              <a:buChar char="•"/>
              <a:defRPr lang="en-US" sz="1350" kern="1200" dirty="0" smtClean="0">
                <a:solidFill>
                  <a:schemeClr val="tx1"/>
                </a:solidFill>
                <a:latin typeface="+mn-lt"/>
                <a:ea typeface="+mn-ea"/>
                <a:cs typeface="+mn-cs"/>
              </a:defRPr>
            </a:lvl3pPr>
            <a:lvl4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smtClean="0">
                <a:solidFill>
                  <a:schemeClr val="tx1"/>
                </a:solidFill>
                <a:latin typeface="+mn-lt"/>
                <a:ea typeface="+mn-ea"/>
                <a:cs typeface="+mn-cs"/>
              </a:defRPr>
            </a:lvl4pPr>
            <a:lvl5pPr indent="-164592" algn="l" defTabSz="685800" rtl="0" eaLnBrk="1" latinLnBrk="0" hangingPunct="1">
              <a:lnSpc>
                <a:spcPct val="100000"/>
              </a:lnSpc>
              <a:spcBef>
                <a:spcPts val="0"/>
              </a:spcBef>
              <a:spcAft>
                <a:spcPts val="450"/>
              </a:spcAft>
              <a:buFont typeface="Arial" panose="020B0604020202020204" pitchFamily="34" charset="0"/>
              <a:defRPr lang="en-US" sz="1350" kern="1200" dirty="0">
                <a:solidFill>
                  <a:schemeClr val="tx1"/>
                </a:solidFill>
                <a:latin typeface="+mn-lt"/>
                <a:ea typeface="+mn-ea"/>
                <a:cs typeface="+mn-cs"/>
              </a:defRPr>
            </a:lvl5pPr>
          </a:lstStyle>
          <a:p>
            <a:pPr lvl="0"/>
            <a:r>
              <a:rPr lang="en-US"/>
              <a:t>Main bullet. 18 pt. black.</a:t>
            </a:r>
          </a:p>
          <a:p>
            <a:pPr lvl="1"/>
            <a:r>
              <a:rPr lang="en-US"/>
              <a:t>Second level</a:t>
            </a:r>
          </a:p>
          <a:p>
            <a:pPr lvl="2"/>
            <a:r>
              <a:rPr lang="en-US"/>
              <a:t>Third level</a:t>
            </a:r>
          </a:p>
          <a:p>
            <a:pPr lvl="3"/>
            <a:r>
              <a:rPr lang="en-US"/>
              <a:t>Fourth level</a:t>
            </a:r>
          </a:p>
        </p:txBody>
      </p:sp>
      <p:sp>
        <p:nvSpPr>
          <p:cNvPr id="23" name="Slide number"/>
          <p:cNvSpPr>
            <a:spLocks noGrp="1"/>
          </p:cNvSpPr>
          <p:nvPr>
            <p:ph type="sldNum" sz="quarter" idx="4"/>
          </p:nvPr>
        </p:nvSpPr>
        <p:spPr>
          <a:xfrm>
            <a:off x="10983397" y="6380416"/>
            <a:ext cx="531947" cy="365125"/>
          </a:xfrm>
          <a:prstGeom prst="rect">
            <a:avLst/>
          </a:prstGeom>
        </p:spPr>
        <p:txBody>
          <a:bodyPr vert="horz" lIns="0" tIns="0" rIns="0" bIns="0" rtlCol="0" anchor="t" anchorCtr="0"/>
          <a:lstStyle>
            <a:lvl1pPr algn="r">
              <a:defRPr lang="en-US" sz="9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a:p>
        </p:txBody>
      </p:sp>
      <p:sp>
        <p:nvSpPr>
          <p:cNvPr id="15" name="Text Placeholder 2"/>
          <p:cNvSpPr>
            <a:spLocks noGrp="1"/>
          </p:cNvSpPr>
          <p:nvPr>
            <p:ph type="body" sz="quarter" idx="21" hasCustomPrompt="1"/>
          </p:nvPr>
        </p:nvSpPr>
        <p:spPr>
          <a:xfrm>
            <a:off x="6271501" y="1580535"/>
            <a:ext cx="5243843" cy="279307"/>
          </a:xfrm>
          <a:noFill/>
        </p:spPr>
        <p:txBody>
          <a:bodyPr wrap="square" bIns="9144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16" name="Text Placeholder 2"/>
          <p:cNvSpPr>
            <a:spLocks noGrp="1"/>
          </p:cNvSpPr>
          <p:nvPr>
            <p:ph type="body" sz="quarter" idx="25" hasCustomPrompt="1"/>
          </p:nvPr>
        </p:nvSpPr>
        <p:spPr>
          <a:xfrm>
            <a:off x="699757" y="1580535"/>
            <a:ext cx="5243843" cy="279307"/>
          </a:xfrm>
          <a:noFill/>
        </p:spPr>
        <p:txBody>
          <a:bodyPr wrap="square" bIns="9144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17" name="Text Placeholder 2"/>
          <p:cNvSpPr>
            <a:spLocks noGrp="1"/>
          </p:cNvSpPr>
          <p:nvPr>
            <p:ph type="body" sz="quarter" idx="26" hasCustomPrompt="1"/>
          </p:nvPr>
        </p:nvSpPr>
        <p:spPr>
          <a:xfrm>
            <a:off x="6271501" y="3714404"/>
            <a:ext cx="5243843" cy="279307"/>
          </a:xfrm>
          <a:noFill/>
        </p:spPr>
        <p:txBody>
          <a:bodyPr wrap="square" bIns="9144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18" name="Text Placeholder 2"/>
          <p:cNvSpPr>
            <a:spLocks noGrp="1"/>
          </p:cNvSpPr>
          <p:nvPr>
            <p:ph type="body" sz="quarter" idx="27" hasCustomPrompt="1"/>
          </p:nvPr>
        </p:nvSpPr>
        <p:spPr>
          <a:xfrm>
            <a:off x="699757" y="3714404"/>
            <a:ext cx="5243843" cy="279307"/>
          </a:xfrm>
          <a:noFill/>
        </p:spPr>
        <p:txBody>
          <a:bodyPr wrap="square" bIns="91440">
            <a:spAutoFit/>
          </a:bodyPr>
          <a:lstStyle>
            <a:lvl1pPr marL="0" marR="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sz="1350" b="1" baseline="0"/>
            </a:lvl1pPr>
          </a:lstStyle>
          <a:p>
            <a:pPr marL="0" marR="0" lvl="0" indent="0" algn="l" defTabSz="6858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a:t>Subhead 18 pt. black. Bold. Sentence case.</a:t>
            </a:r>
          </a:p>
        </p:txBody>
      </p:sp>
      <p:sp>
        <p:nvSpPr>
          <p:cNvPr id="19" name="Title 5"/>
          <p:cNvSpPr>
            <a:spLocks noGrp="1"/>
          </p:cNvSpPr>
          <p:nvPr>
            <p:ph type="title" hasCustomPrompt="1"/>
          </p:nvPr>
        </p:nvSpPr>
        <p:spPr>
          <a:xfrm>
            <a:off x="694944" y="466349"/>
            <a:ext cx="10811256" cy="676653"/>
          </a:xfrm>
          <a:prstGeom prst="rect">
            <a:avLst/>
          </a:prstGeom>
        </p:spPr>
        <p:txBody>
          <a:bodyPr/>
          <a:lstStyle>
            <a:lvl1pPr>
              <a:lnSpc>
                <a:spcPct val="80000"/>
              </a:lnSpc>
              <a:defRPr/>
            </a:lvl1pPr>
          </a:lstStyle>
          <a:p>
            <a:r>
              <a:rPr lang="en-US"/>
              <a:t>Title. 32 pt. black. Bold. Sentence case. Two lines max.</a:t>
            </a:r>
          </a:p>
        </p:txBody>
      </p:sp>
      <p:sp>
        <p:nvSpPr>
          <p:cNvPr id="20" name="Takeaway bar"/>
          <p:cNvSpPr>
            <a:spLocks noGrp="1"/>
          </p:cNvSpPr>
          <p:nvPr>
            <p:ph type="body" sz="quarter" idx="15" hasCustomPrompt="1"/>
          </p:nvPr>
        </p:nvSpPr>
        <p:spPr>
          <a:xfrm>
            <a:off x="694946" y="5983743"/>
            <a:ext cx="10820399" cy="202107"/>
          </a:xfrm>
          <a:solidFill>
            <a:schemeClr val="accent1"/>
          </a:solidFill>
        </p:spPr>
        <p:txBody>
          <a:bodyPr vert="horz" wrap="square" lIns="621792" tIns="36576" rIns="621792" bIns="36576" rtlCol="0" anchor="b" anchorCtr="0">
            <a:spAutoFit/>
          </a:bodyPr>
          <a:lstStyle>
            <a:lvl1pPr marL="0" indent="0" algn="ctr" defTabSz="0">
              <a:lnSpc>
                <a:spcPts val="975"/>
              </a:lnSpc>
              <a:spcBef>
                <a:spcPts val="0"/>
              </a:spcBef>
              <a:buFontTx/>
              <a:buNone/>
              <a:defRPr lang="en-US" sz="9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a:t>Optional takeaway bar. White. Bold. 12 pt. Centered. Sentence case.</a:t>
            </a:r>
          </a:p>
        </p:txBody>
      </p:sp>
    </p:spTree>
    <p:extLst>
      <p:ext uri="{BB962C8B-B14F-4D97-AF65-F5344CB8AC3E}">
        <p14:creationId xmlns:p14="http://schemas.microsoft.com/office/powerpoint/2010/main" val="411229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TX: Blank">
    <p:spTree>
      <p:nvGrpSpPr>
        <p:cNvPr id="1" name=""/>
        <p:cNvGrpSpPr/>
        <p:nvPr/>
      </p:nvGrpSpPr>
      <p:grpSpPr>
        <a:xfrm>
          <a:off x="0" y="0"/>
          <a:ext cx="0" cy="0"/>
          <a:chOff x="0" y="0"/>
          <a:chExt cx="0" cy="0"/>
        </a:xfrm>
      </p:grpSpPr>
      <p:sp>
        <p:nvSpPr>
          <p:cNvPr id="9" name="Slide number"/>
          <p:cNvSpPr>
            <a:spLocks noGrp="1"/>
          </p:cNvSpPr>
          <p:nvPr>
            <p:ph type="sldNum" sz="quarter" idx="4"/>
          </p:nvPr>
        </p:nvSpPr>
        <p:spPr>
          <a:xfrm>
            <a:off x="10983397" y="6380416"/>
            <a:ext cx="531947" cy="365125"/>
          </a:xfrm>
          <a:prstGeom prst="rect">
            <a:avLst/>
          </a:prstGeom>
        </p:spPr>
        <p:txBody>
          <a:bodyPr vert="horz" lIns="0" tIns="0" rIns="0" bIns="0" rtlCol="0" anchor="t" anchorCtr="0"/>
          <a:lstStyle>
            <a:lvl1pPr algn="r">
              <a:defRPr lang="en-US" sz="9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a:p>
        </p:txBody>
      </p:sp>
      <p:sp>
        <p:nvSpPr>
          <p:cNvPr id="6" name="Title 5"/>
          <p:cNvSpPr>
            <a:spLocks noGrp="1"/>
          </p:cNvSpPr>
          <p:nvPr>
            <p:ph type="title" hasCustomPrompt="1"/>
          </p:nvPr>
        </p:nvSpPr>
        <p:spPr>
          <a:xfrm>
            <a:off x="694944" y="466349"/>
            <a:ext cx="10811256" cy="676653"/>
          </a:xfrm>
          <a:prstGeom prst="rect">
            <a:avLst/>
          </a:prstGeom>
        </p:spPr>
        <p:txBody>
          <a:bodyPr/>
          <a:lstStyle>
            <a:lvl1pPr>
              <a:lnSpc>
                <a:spcPct val="80000"/>
              </a:lnSpc>
              <a:defRPr/>
            </a:lvl1pPr>
          </a:lstStyle>
          <a:p>
            <a:r>
              <a:rPr lang="en-US"/>
              <a:t>Title. 32 pt. black. Bold. Sentence case. Two lines max.</a:t>
            </a:r>
          </a:p>
        </p:txBody>
      </p:sp>
      <p:sp>
        <p:nvSpPr>
          <p:cNvPr id="4" name="Takeaway bar"/>
          <p:cNvSpPr>
            <a:spLocks noGrp="1"/>
          </p:cNvSpPr>
          <p:nvPr>
            <p:ph type="body" sz="quarter" idx="15" hasCustomPrompt="1"/>
          </p:nvPr>
        </p:nvSpPr>
        <p:spPr>
          <a:xfrm>
            <a:off x="694946" y="5983743"/>
            <a:ext cx="10820399" cy="202107"/>
          </a:xfrm>
          <a:solidFill>
            <a:schemeClr val="accent1"/>
          </a:solidFill>
        </p:spPr>
        <p:txBody>
          <a:bodyPr vert="horz" wrap="square" lIns="621792" tIns="36576" rIns="621792" bIns="36576" rtlCol="0" anchor="b" anchorCtr="0">
            <a:spAutoFit/>
          </a:bodyPr>
          <a:lstStyle>
            <a:lvl1pPr marL="0" indent="0" algn="ctr" defTabSz="0">
              <a:lnSpc>
                <a:spcPts val="975"/>
              </a:lnSpc>
              <a:spcBef>
                <a:spcPts val="0"/>
              </a:spcBef>
              <a:buFontTx/>
              <a:buNone/>
              <a:defRPr lang="en-US" sz="9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a:t>Optional takeaway bar. White. Bold. 12 pt. Centered. Sentence case.</a:t>
            </a:r>
          </a:p>
        </p:txBody>
      </p:sp>
    </p:spTree>
    <p:extLst>
      <p:ext uri="{BB962C8B-B14F-4D97-AF65-F5344CB8AC3E}">
        <p14:creationId xmlns:p14="http://schemas.microsoft.com/office/powerpoint/2010/main" val="351791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 Sub">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73D9CAC-1654-264A-A6D0-1D284FE62321}"/>
              </a:ext>
            </a:extLst>
          </p:cNvPr>
          <p:cNvSpPr>
            <a:spLocks noGrp="1"/>
          </p:cNvSpPr>
          <p:nvPr>
            <p:ph sz="quarter" idx="10"/>
          </p:nvPr>
        </p:nvSpPr>
        <p:spPr>
          <a:xfrm>
            <a:off x="531768" y="2149876"/>
            <a:ext cx="11280721" cy="3851275"/>
          </a:xfrm>
          <a:prstGeom prst="rect">
            <a:avLst/>
          </a:prstGeom>
        </p:spPr>
        <p:txBody>
          <a:bodyPr/>
          <a:lstStyle>
            <a:lvl2pPr>
              <a:defRPr sz="900"/>
            </a:lvl2pPr>
            <a:lvl3pPr>
              <a:defRPr sz="788"/>
            </a:lvl3pPr>
            <a:lvl4pPr>
              <a:defRPr sz="675"/>
            </a:lvl4pPr>
            <a:lvl5pP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4D1E8C-23D9-5F41-83D4-5FFEF2C31396}"/>
              </a:ext>
            </a:extLst>
          </p:cNvPr>
          <p:cNvSpPr>
            <a:spLocks noGrp="1"/>
          </p:cNvSpPr>
          <p:nvPr>
            <p:ph type="body" sz="quarter" idx="11"/>
          </p:nvPr>
        </p:nvSpPr>
        <p:spPr>
          <a:xfrm>
            <a:off x="531768" y="1464077"/>
            <a:ext cx="11280721" cy="659296"/>
          </a:xfrm>
          <a:prstGeom prst="rect">
            <a:avLst/>
          </a:prstGeom>
        </p:spPr>
        <p:txBody>
          <a:bodyPr anchor="ctr">
            <a:normAutofit/>
          </a:bodyPr>
          <a:lstStyle>
            <a:lvl1pPr>
              <a:defRPr sz="1801" b="0">
                <a:solidFill>
                  <a:schemeClr val="accent4"/>
                </a:solidFill>
                <a:latin typeface="Impact" panose="020B0806030902050204" pitchFamily="34" charset="0"/>
              </a:defRPr>
            </a:lvl1pPr>
            <a:lvl2pPr marL="0" indent="0">
              <a:buNone/>
              <a:defRPr b="0">
                <a:solidFill>
                  <a:schemeClr val="accent2"/>
                </a:solidFill>
                <a:latin typeface="Impact" panose="020B0806030902050204" pitchFamily="34" charset="0"/>
              </a:defRPr>
            </a:lvl2pPr>
            <a:lvl3pPr>
              <a:defRPr b="0">
                <a:solidFill>
                  <a:schemeClr val="accent2"/>
                </a:solidFill>
                <a:latin typeface="Impact" panose="020B0806030902050204" pitchFamily="34" charset="0"/>
              </a:defRPr>
            </a:lvl3pPr>
            <a:lvl4pPr>
              <a:defRPr b="0">
                <a:solidFill>
                  <a:schemeClr val="accent2"/>
                </a:solidFill>
                <a:latin typeface="Impact" panose="020B0806030902050204" pitchFamily="34" charset="0"/>
              </a:defRPr>
            </a:lvl4pPr>
            <a:lvl5pPr>
              <a:defRPr b="0">
                <a:solidFill>
                  <a:schemeClr val="accent2"/>
                </a:solidFill>
                <a:latin typeface="Impact" panose="020B0806030902050204" pitchFamily="34" charset="0"/>
              </a:defRPr>
            </a:lvl5pPr>
          </a:lstStyle>
          <a:p>
            <a:pPr lvl="0"/>
            <a:r>
              <a:rPr lang="en-US"/>
              <a:t>Click to edit Master text styles</a:t>
            </a:r>
          </a:p>
        </p:txBody>
      </p:sp>
      <p:sp>
        <p:nvSpPr>
          <p:cNvPr id="7" name="Title 6">
            <a:extLst>
              <a:ext uri="{FF2B5EF4-FFF2-40B4-BE49-F238E27FC236}">
                <a16:creationId xmlns:a16="http://schemas.microsoft.com/office/drawing/2014/main" id="{956C93E4-1282-6545-9E4F-BCE955D62212}"/>
              </a:ext>
            </a:extLst>
          </p:cNvPr>
          <p:cNvSpPr>
            <a:spLocks noGrp="1"/>
          </p:cNvSpPr>
          <p:nvPr>
            <p:ph type="title"/>
          </p:nvPr>
        </p:nvSpPr>
        <p:spPr/>
        <p:txBody>
          <a:bodyPr/>
          <a:lstStyle/>
          <a:p>
            <a:r>
              <a:rPr lang="en-US"/>
              <a:t>Click to edit Master title style</a:t>
            </a:r>
          </a:p>
        </p:txBody>
      </p:sp>
      <p:grpSp>
        <p:nvGrpSpPr>
          <p:cNvPr id="8" name="Group 7">
            <a:extLst>
              <a:ext uri="{FF2B5EF4-FFF2-40B4-BE49-F238E27FC236}">
                <a16:creationId xmlns:a16="http://schemas.microsoft.com/office/drawing/2014/main" id="{AB3E076B-C7C9-864D-B13E-E188D76685B6}"/>
              </a:ext>
            </a:extLst>
          </p:cNvPr>
          <p:cNvGrpSpPr/>
          <p:nvPr/>
        </p:nvGrpSpPr>
        <p:grpSpPr>
          <a:xfrm>
            <a:off x="531768" y="1288676"/>
            <a:ext cx="1469005" cy="0"/>
            <a:chOff x="531627" y="1288676"/>
            <a:chExt cx="1468623" cy="0"/>
          </a:xfrm>
        </p:grpSpPr>
        <p:cxnSp>
          <p:nvCxnSpPr>
            <p:cNvPr id="9" name="Straight Connector 8">
              <a:extLst>
                <a:ext uri="{FF2B5EF4-FFF2-40B4-BE49-F238E27FC236}">
                  <a16:creationId xmlns:a16="http://schemas.microsoft.com/office/drawing/2014/main" id="{5F3BF2B0-5A96-1B41-B98D-D27F17FBE0D1}"/>
                </a:ext>
              </a:extLst>
            </p:cNvPr>
            <p:cNvCxnSpPr/>
            <p:nvPr/>
          </p:nvCxnSpPr>
          <p:spPr>
            <a:xfrm>
              <a:off x="531627" y="1288676"/>
              <a:ext cx="28864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E2FB3A1-7DB6-C14E-8BE1-1B6DF74F7CB6}"/>
                </a:ext>
              </a:extLst>
            </p:cNvPr>
            <p:cNvCxnSpPr>
              <a:cxnSpLocks/>
            </p:cNvCxnSpPr>
            <p:nvPr/>
          </p:nvCxnSpPr>
          <p:spPr>
            <a:xfrm>
              <a:off x="955210" y="1288676"/>
              <a:ext cx="1045040"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0963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blue)">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a:xfrm>
            <a:off x="6194219" y="1475172"/>
            <a:ext cx="5304901" cy="4480560"/>
          </a:xfrm>
          <a:prstGeom prst="rect">
            <a:avLst/>
          </a:prstGeom>
        </p:spPr>
        <p:txBody>
          <a:bodyPr/>
          <a:lstStyle>
            <a:lvl2pPr>
              <a:defRPr sz="900"/>
            </a:lvl2pPr>
            <a:lvl3pPr>
              <a:defRPr sz="788"/>
            </a:lvl3pPr>
            <a:lvl4pPr>
              <a:defRPr sz="675"/>
            </a:lvl4pPr>
            <a:lvl5pP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531765" y="1475172"/>
            <a:ext cx="5304901" cy="4480560"/>
          </a:xfrm>
          <a:prstGeom prst="rect">
            <a:avLst/>
          </a:prstGeom>
        </p:spPr>
        <p:txBody>
          <a:bodyPr/>
          <a:lstStyle>
            <a:lvl2pPr>
              <a:defRPr sz="900"/>
            </a:lvl2pPr>
            <a:lvl3pPr>
              <a:defRPr sz="788"/>
            </a:lvl3pPr>
            <a:lvl4pPr>
              <a:defRPr sz="675"/>
            </a:lvl4pPr>
            <a:lvl5pP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FBA129D-462C-0E4A-A5F0-7CFE4DEE3C0D}"/>
              </a:ext>
            </a:extLst>
          </p:cNvPr>
          <p:cNvSpPr>
            <a:spLocks noGrp="1"/>
          </p:cNvSpPr>
          <p:nvPr>
            <p:ph type="title"/>
          </p:nvPr>
        </p:nvSpPr>
        <p:spPr/>
        <p:txBody>
          <a:bodyPr/>
          <a:lstStyle/>
          <a:p>
            <a:r>
              <a:rPr lang="en-US"/>
              <a:t>Click to edit Master title style</a:t>
            </a:r>
          </a:p>
        </p:txBody>
      </p:sp>
      <p:grpSp>
        <p:nvGrpSpPr>
          <p:cNvPr id="7" name="Group 6">
            <a:extLst>
              <a:ext uri="{FF2B5EF4-FFF2-40B4-BE49-F238E27FC236}">
                <a16:creationId xmlns:a16="http://schemas.microsoft.com/office/drawing/2014/main" id="{724E9836-CA00-B040-9DF0-4A4DE3EF217F}"/>
              </a:ext>
            </a:extLst>
          </p:cNvPr>
          <p:cNvGrpSpPr/>
          <p:nvPr/>
        </p:nvGrpSpPr>
        <p:grpSpPr>
          <a:xfrm>
            <a:off x="531768" y="1288676"/>
            <a:ext cx="1469005" cy="0"/>
            <a:chOff x="531627" y="1288676"/>
            <a:chExt cx="1468623" cy="0"/>
          </a:xfrm>
        </p:grpSpPr>
        <p:cxnSp>
          <p:nvCxnSpPr>
            <p:cNvPr id="9" name="Straight Connector 8">
              <a:extLst>
                <a:ext uri="{FF2B5EF4-FFF2-40B4-BE49-F238E27FC236}">
                  <a16:creationId xmlns:a16="http://schemas.microsoft.com/office/drawing/2014/main" id="{BF075E3A-28B4-7E4D-9A3D-9825ADE9E9A5}"/>
                </a:ext>
              </a:extLst>
            </p:cNvPr>
            <p:cNvCxnSpPr/>
            <p:nvPr/>
          </p:nvCxnSpPr>
          <p:spPr>
            <a:xfrm>
              <a:off x="531627" y="1288676"/>
              <a:ext cx="28864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5F93EB4-3F91-134C-907D-FC7E7D782190}"/>
                </a:ext>
              </a:extLst>
            </p:cNvPr>
            <p:cNvCxnSpPr>
              <a:cxnSpLocks/>
            </p:cNvCxnSpPr>
            <p:nvPr/>
          </p:nvCxnSpPr>
          <p:spPr>
            <a:xfrm>
              <a:off x="955210" y="1288676"/>
              <a:ext cx="1045040"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6308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 Subhead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AC828C-6EE2-8644-B837-0A67C36D807A}"/>
              </a:ext>
            </a:extLst>
          </p:cNvPr>
          <p:cNvSpPr>
            <a:spLocks noGrp="1"/>
          </p:cNvSpPr>
          <p:nvPr>
            <p:ph type="body" sz="quarter" idx="15"/>
          </p:nvPr>
        </p:nvSpPr>
        <p:spPr>
          <a:xfrm>
            <a:off x="531765" y="1400792"/>
            <a:ext cx="5304901" cy="685800"/>
          </a:xfrm>
          <a:prstGeom prst="rect">
            <a:avLst/>
          </a:prstGeom>
        </p:spPr>
        <p:txBody>
          <a:bodyPr vert="horz" lIns="91436" tIns="45719" rIns="91436" bIns="45719" rtlCol="0" anchor="ctr">
            <a:normAutofit/>
          </a:bodyPr>
          <a:lstStyle>
            <a:lvl1pPr>
              <a:defRPr lang="en-US" sz="1801" b="0" smtClean="0">
                <a:solidFill>
                  <a:schemeClr val="accent4"/>
                </a:solidFill>
                <a:latin typeface="Impact" panose="020B0806030902050204" pitchFamily="34" charset="0"/>
              </a:defRPr>
            </a:lvl1pPr>
            <a:lvl2pPr>
              <a:defRPr lang="en-US" b="0" dirty="0" smtClean="0">
                <a:solidFill>
                  <a:schemeClr val="accent2"/>
                </a:solidFill>
                <a:latin typeface="Impact" panose="020B0806030902050204" pitchFamily="34" charset="0"/>
              </a:defRPr>
            </a:lvl2pPr>
            <a:lvl3pPr>
              <a:defRPr lang="en-US" b="0" dirty="0" smtClean="0">
                <a:solidFill>
                  <a:schemeClr val="accent2"/>
                </a:solidFill>
                <a:latin typeface="Impact" panose="020B0806030902050204" pitchFamily="34" charset="0"/>
              </a:defRPr>
            </a:lvl3pPr>
            <a:lvl4pPr>
              <a:defRPr lang="en-US" b="0" dirty="0" smtClean="0">
                <a:solidFill>
                  <a:schemeClr val="accent2"/>
                </a:solidFill>
                <a:latin typeface="Impact" panose="020B0806030902050204" pitchFamily="34" charset="0"/>
              </a:defRPr>
            </a:lvl4pPr>
            <a:lvl5pPr>
              <a:defRPr lang="en-US" b="0" dirty="0">
                <a:solidFill>
                  <a:schemeClr val="accent2"/>
                </a:solidFill>
                <a:latin typeface="Impact" panose="020B0806030902050204" pitchFamily="34" charset="0"/>
              </a:defRPr>
            </a:lvl5pPr>
          </a:lstStyle>
          <a:p>
            <a:pPr lvl="0"/>
            <a:r>
              <a:rPr lang="en-US"/>
              <a:t>Click to edit Master text styles</a:t>
            </a:r>
          </a:p>
        </p:txBody>
      </p:sp>
      <p:sp>
        <p:nvSpPr>
          <p:cNvPr id="7" name="Text Placeholder 6">
            <a:extLst>
              <a:ext uri="{FF2B5EF4-FFF2-40B4-BE49-F238E27FC236}">
                <a16:creationId xmlns:a16="http://schemas.microsoft.com/office/drawing/2014/main" id="{D6E6A14D-C409-424C-973B-E9CD165A6987}"/>
              </a:ext>
            </a:extLst>
          </p:cNvPr>
          <p:cNvSpPr>
            <a:spLocks noGrp="1"/>
          </p:cNvSpPr>
          <p:nvPr>
            <p:ph type="body" sz="quarter" idx="16"/>
          </p:nvPr>
        </p:nvSpPr>
        <p:spPr>
          <a:xfrm>
            <a:off x="6194219" y="1400792"/>
            <a:ext cx="5304901" cy="685800"/>
          </a:xfrm>
          <a:prstGeom prst="rect">
            <a:avLst/>
          </a:prstGeom>
        </p:spPr>
        <p:txBody>
          <a:bodyPr vert="horz" lIns="91436" tIns="45719" rIns="91436" bIns="45719" rtlCol="0" anchor="ctr">
            <a:normAutofit/>
          </a:bodyPr>
          <a:lstStyle>
            <a:lvl1pPr>
              <a:defRPr lang="en-US" sz="1801" b="0" smtClean="0">
                <a:solidFill>
                  <a:schemeClr val="accent4"/>
                </a:solidFill>
                <a:latin typeface="Impact" panose="020B0806030902050204" pitchFamily="34" charset="0"/>
              </a:defRPr>
            </a:lvl1pPr>
            <a:lvl2pPr>
              <a:defRPr lang="en-US" b="0" smtClean="0">
                <a:solidFill>
                  <a:schemeClr val="accent2"/>
                </a:solidFill>
                <a:latin typeface="Impact" panose="020B0806030902050204" pitchFamily="34" charset="0"/>
              </a:defRPr>
            </a:lvl2pPr>
            <a:lvl3pPr>
              <a:defRPr lang="en-US" b="0" smtClean="0">
                <a:solidFill>
                  <a:schemeClr val="accent2"/>
                </a:solidFill>
                <a:latin typeface="Impact" panose="020B0806030902050204" pitchFamily="34" charset="0"/>
              </a:defRPr>
            </a:lvl3pPr>
            <a:lvl4pPr>
              <a:defRPr lang="en-US" b="0" smtClean="0">
                <a:solidFill>
                  <a:schemeClr val="accent2"/>
                </a:solidFill>
                <a:latin typeface="Impact" panose="020B0806030902050204" pitchFamily="34" charset="0"/>
              </a:defRPr>
            </a:lvl4pPr>
            <a:lvl5pPr>
              <a:defRPr lang="en-US" b="0">
                <a:solidFill>
                  <a:schemeClr val="accent2"/>
                </a:solidFill>
                <a:latin typeface="Impact" panose="020B0806030902050204" pitchFamily="34" charset="0"/>
              </a:defRPr>
            </a:lvl5pPr>
          </a:lstStyle>
          <a:p>
            <a:pPr lvl="0"/>
            <a:r>
              <a:rPr lang="en-US"/>
              <a:t>Click to edit Master text styles</a:t>
            </a:r>
          </a:p>
        </p:txBody>
      </p:sp>
      <p:sp>
        <p:nvSpPr>
          <p:cNvPr id="9" name="Title 8">
            <a:extLst>
              <a:ext uri="{FF2B5EF4-FFF2-40B4-BE49-F238E27FC236}">
                <a16:creationId xmlns:a16="http://schemas.microsoft.com/office/drawing/2014/main" id="{4419B4FE-DD18-8B4C-BFB7-BF161EB2BA36}"/>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703F2625-EFCA-47D2-B320-BBF15A304EA7}"/>
              </a:ext>
            </a:extLst>
          </p:cNvPr>
          <p:cNvSpPr>
            <a:spLocks noGrp="1"/>
          </p:cNvSpPr>
          <p:nvPr>
            <p:ph type="body" sz="quarter" idx="14"/>
          </p:nvPr>
        </p:nvSpPr>
        <p:spPr>
          <a:xfrm>
            <a:off x="6194219" y="2086596"/>
            <a:ext cx="5304901" cy="3869139"/>
          </a:xfrm>
          <a:prstGeom prst="rect">
            <a:avLst/>
          </a:prstGeom>
        </p:spPr>
        <p:txBody>
          <a:bodyPr/>
          <a:lstStyle>
            <a:lvl2pPr>
              <a:defRPr sz="900"/>
            </a:lvl2pPr>
            <a:lvl3pPr>
              <a:defRPr sz="788"/>
            </a:lvl3pPr>
            <a:lvl4pPr>
              <a:defRPr sz="675"/>
            </a:lvl4pPr>
            <a:lvl5pP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BC3F072F-49F6-442D-84FF-7810B67DEF33}"/>
              </a:ext>
            </a:extLst>
          </p:cNvPr>
          <p:cNvSpPr>
            <a:spLocks noGrp="1"/>
          </p:cNvSpPr>
          <p:nvPr>
            <p:ph type="body" sz="quarter" idx="13"/>
          </p:nvPr>
        </p:nvSpPr>
        <p:spPr>
          <a:xfrm>
            <a:off x="531765" y="2086596"/>
            <a:ext cx="5304901" cy="3869139"/>
          </a:xfrm>
          <a:prstGeom prst="rect">
            <a:avLst/>
          </a:prstGeom>
        </p:spPr>
        <p:txBody>
          <a:bodyPr/>
          <a:lstStyle>
            <a:lvl2pPr>
              <a:defRPr sz="900"/>
            </a:lvl2pPr>
            <a:lvl3pPr>
              <a:defRPr sz="788"/>
            </a:lvl3pPr>
            <a:lvl4pPr>
              <a:defRPr sz="675"/>
            </a:lvl4pPr>
            <a:lvl5pP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oup 7">
            <a:extLst>
              <a:ext uri="{FF2B5EF4-FFF2-40B4-BE49-F238E27FC236}">
                <a16:creationId xmlns:a16="http://schemas.microsoft.com/office/drawing/2014/main" id="{13B67613-3197-6F42-A743-D0500500E97C}"/>
              </a:ext>
            </a:extLst>
          </p:cNvPr>
          <p:cNvGrpSpPr/>
          <p:nvPr/>
        </p:nvGrpSpPr>
        <p:grpSpPr>
          <a:xfrm>
            <a:off x="531768" y="1288676"/>
            <a:ext cx="1469005" cy="0"/>
            <a:chOff x="531627" y="1288676"/>
            <a:chExt cx="1468623" cy="0"/>
          </a:xfrm>
        </p:grpSpPr>
        <p:cxnSp>
          <p:nvCxnSpPr>
            <p:cNvPr id="13" name="Straight Connector 12">
              <a:extLst>
                <a:ext uri="{FF2B5EF4-FFF2-40B4-BE49-F238E27FC236}">
                  <a16:creationId xmlns:a16="http://schemas.microsoft.com/office/drawing/2014/main" id="{3FD1B2FD-7DC3-BB41-AAA5-CC627E9C60E5}"/>
                </a:ext>
              </a:extLst>
            </p:cNvPr>
            <p:cNvCxnSpPr/>
            <p:nvPr/>
          </p:nvCxnSpPr>
          <p:spPr>
            <a:xfrm>
              <a:off x="531627" y="1288676"/>
              <a:ext cx="28864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D158B07-BC0E-5A4E-83F3-939A3B8A97E6}"/>
                </a:ext>
              </a:extLst>
            </p:cNvPr>
            <p:cNvCxnSpPr>
              <a:cxnSpLocks/>
            </p:cNvCxnSpPr>
            <p:nvPr/>
          </p:nvCxnSpPr>
          <p:spPr>
            <a:xfrm>
              <a:off x="955210" y="1288676"/>
              <a:ext cx="1045040"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668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95F65F-7748-48E4-AC2C-36FB81CE61A7}"/>
              </a:ext>
            </a:extLst>
          </p:cNvPr>
          <p:cNvSpPr/>
          <p:nvPr/>
        </p:nvSpPr>
        <p:spPr>
          <a:xfrm>
            <a:off x="0" y="5938731"/>
            <a:ext cx="2875472" cy="8831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descr="Oil and Gas_cover_final.tif">
            <a:extLst>
              <a:ext uri="{FF2B5EF4-FFF2-40B4-BE49-F238E27FC236}">
                <a16:creationId xmlns:a16="http://schemas.microsoft.com/office/drawing/2014/main" id="{CAF1AE13-3818-4082-BEBA-1509D688A5F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24539" r="1625"/>
          <a:stretch/>
        </p:blipFill>
        <p:spPr>
          <a:xfrm>
            <a:off x="1" y="4"/>
            <a:ext cx="12191995" cy="6363009"/>
          </a:xfrm>
          <a:prstGeom prst="rect">
            <a:avLst/>
          </a:prstGeom>
        </p:spPr>
      </p:pic>
      <p:sp>
        <p:nvSpPr>
          <p:cNvPr id="5" name="Rectangle 4">
            <a:extLst>
              <a:ext uri="{FF2B5EF4-FFF2-40B4-BE49-F238E27FC236}">
                <a16:creationId xmlns:a16="http://schemas.microsoft.com/office/drawing/2014/main" id="{8442B260-919C-4077-8266-D42689403E2C}"/>
              </a:ext>
            </a:extLst>
          </p:cNvPr>
          <p:cNvSpPr/>
          <p:nvPr/>
        </p:nvSpPr>
        <p:spPr>
          <a:xfrm>
            <a:off x="2" y="0"/>
            <a:ext cx="12191999" cy="6374828"/>
          </a:xfrm>
          <a:prstGeom prst="rect">
            <a:avLst/>
          </a:prstGeom>
          <a:solidFill>
            <a:schemeClr val="accent3">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4" rIns="51449" bIns="25724" numCol="1" spcCol="0" rtlCol="0" fromWordArt="0" anchor="ctr" anchorCtr="0" forceAA="0" compatLnSpc="1">
            <a:prstTxWarp prst="textNoShape">
              <a:avLst/>
            </a:prstTxWarp>
            <a:noAutofit/>
          </a:bodyPr>
          <a:lstStyle/>
          <a:p>
            <a:pPr algn="ctr"/>
            <a:endParaRPr lang="en-US" sz="1013"/>
          </a:p>
        </p:txBody>
      </p:sp>
      <p:sp>
        <p:nvSpPr>
          <p:cNvPr id="4" name="Rectangle 3">
            <a:extLst>
              <a:ext uri="{FF2B5EF4-FFF2-40B4-BE49-F238E27FC236}">
                <a16:creationId xmlns:a16="http://schemas.microsoft.com/office/drawing/2014/main" id="{B78E4BCE-EAE4-47C0-AADE-CB15FF8B1B55}"/>
              </a:ext>
            </a:extLst>
          </p:cNvPr>
          <p:cNvSpPr/>
          <p:nvPr/>
        </p:nvSpPr>
        <p:spPr>
          <a:xfrm>
            <a:off x="0" y="-78655"/>
            <a:ext cx="12192000" cy="6374827"/>
          </a:xfrm>
          <a:prstGeom prst="rect">
            <a:avLst/>
          </a:prstGeom>
          <a:solidFill>
            <a:srgbClr val="00206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4" rIns="51449" bIns="25724" numCol="1" spcCol="0" rtlCol="0" fromWordArt="0" anchor="ctr" anchorCtr="0" forceAA="0" compatLnSpc="1">
            <a:prstTxWarp prst="textNoShape">
              <a:avLst/>
            </a:prstTxWarp>
            <a:noAutofit/>
          </a:bodyPr>
          <a:lstStyle/>
          <a:p>
            <a:pPr algn="ctr"/>
            <a:endParaRPr lang="en-US" sz="1013"/>
          </a:p>
        </p:txBody>
      </p:sp>
      <p:sp>
        <p:nvSpPr>
          <p:cNvPr id="13" name="Freeform 13">
            <a:extLst>
              <a:ext uri="{FF2B5EF4-FFF2-40B4-BE49-F238E27FC236}">
                <a16:creationId xmlns:a16="http://schemas.microsoft.com/office/drawing/2014/main" id="{DA9476A3-2CA2-46BA-A89B-E1EB6E252162}"/>
              </a:ext>
            </a:extLst>
          </p:cNvPr>
          <p:cNvSpPr/>
          <p:nvPr/>
        </p:nvSpPr>
        <p:spPr>
          <a:xfrm>
            <a:off x="-1" y="5652291"/>
            <a:ext cx="12192001" cy="720583"/>
          </a:xfrm>
          <a:custGeom>
            <a:avLst/>
            <a:gdLst/>
            <a:ahLst/>
            <a:cxnLst>
              <a:cxn ang="3cd4">
                <a:pos x="hc" y="t"/>
              </a:cxn>
              <a:cxn ang="cd2">
                <a:pos x="l" y="vc"/>
              </a:cxn>
              <a:cxn ang="cd4">
                <a:pos x="hc" y="b"/>
              </a:cxn>
              <a:cxn ang="0">
                <a:pos x="r" y="vc"/>
              </a:cxn>
            </a:cxnLst>
            <a:rect l="l" t="t" r="r" b="b"/>
            <a:pathLst>
              <a:path w="17718" h="1249">
                <a:moveTo>
                  <a:pt x="0" y="563"/>
                </a:moveTo>
                <a:cubicBezTo>
                  <a:pt x="0" y="563"/>
                  <a:pt x="1750" y="968"/>
                  <a:pt x="5656" y="937"/>
                </a:cubicBezTo>
                <a:cubicBezTo>
                  <a:pt x="9561" y="874"/>
                  <a:pt x="11936" y="0"/>
                  <a:pt x="14811" y="0"/>
                </a:cubicBezTo>
                <a:cubicBezTo>
                  <a:pt x="17718" y="0"/>
                  <a:pt x="17718" y="0"/>
                  <a:pt x="17718" y="0"/>
                </a:cubicBezTo>
                <a:cubicBezTo>
                  <a:pt x="17718" y="1249"/>
                  <a:pt x="17718" y="1249"/>
                  <a:pt x="17718" y="1249"/>
                </a:cubicBezTo>
                <a:cubicBezTo>
                  <a:pt x="0" y="1249"/>
                  <a:pt x="0" y="1249"/>
                  <a:pt x="0" y="1249"/>
                </a:cubicBezTo>
                <a:cubicBezTo>
                  <a:pt x="0" y="1249"/>
                  <a:pt x="0" y="407"/>
                  <a:pt x="0" y="563"/>
                </a:cubicBezTo>
                <a:close/>
              </a:path>
            </a:pathLst>
          </a:custGeom>
          <a:solidFill>
            <a:schemeClr val="bg1"/>
          </a:solidFill>
          <a:ln cap="flat">
            <a:noFill/>
            <a:prstDash val="solid"/>
          </a:ln>
        </p:spPr>
        <p:txBody>
          <a:bodyPr vert="horz" wrap="none" lIns="67500" tIns="33750" rIns="67500" bIns="33750" anchor="ctr" anchorCtr="1" compatLnSpc="0"/>
          <a:lstStyle/>
          <a:p>
            <a:pPr marL="0" marR="0" lvl="0" indent="0" rtl="0" hangingPunct="0">
              <a:lnSpc>
                <a:spcPct val="100000"/>
              </a:lnSpc>
              <a:spcBef>
                <a:spcPts val="0"/>
              </a:spcBef>
              <a:spcAft>
                <a:spcPts val="0"/>
              </a:spcAft>
              <a:buNone/>
              <a:tabLst/>
            </a:pPr>
            <a:endParaRPr lang="en-US" sz="1200" b="0" i="0" u="none" strike="noStrike" kern="1200">
              <a:ln>
                <a:noFill/>
              </a:ln>
              <a:latin typeface="Arial" pitchFamily="18"/>
              <a:ea typeface="SimSun" pitchFamily="2"/>
              <a:cs typeface="Lucida Sans" pitchFamily="2"/>
            </a:endParaRPr>
          </a:p>
        </p:txBody>
      </p:sp>
      <p:sp>
        <p:nvSpPr>
          <p:cNvPr id="7" name="Text Placeholder 15">
            <a:extLst>
              <a:ext uri="{FF2B5EF4-FFF2-40B4-BE49-F238E27FC236}">
                <a16:creationId xmlns:a16="http://schemas.microsoft.com/office/drawing/2014/main" id="{70AB6F06-C9D2-4890-9D03-129D0BF78215}"/>
              </a:ext>
            </a:extLst>
          </p:cNvPr>
          <p:cNvSpPr>
            <a:spLocks noGrp="1"/>
          </p:cNvSpPr>
          <p:nvPr>
            <p:ph type="body" sz="quarter" idx="12"/>
          </p:nvPr>
        </p:nvSpPr>
        <p:spPr>
          <a:xfrm>
            <a:off x="3445772" y="5114818"/>
            <a:ext cx="8366717" cy="823913"/>
          </a:xfrm>
          <a:prstGeom prst="rect">
            <a:avLst/>
          </a:prstGeom>
        </p:spPr>
        <p:txBody>
          <a:bodyPr>
            <a:normAutofit/>
          </a:bodyPr>
          <a:lstStyle>
            <a:lvl1pPr algn="r">
              <a:defRPr sz="1801" b="0">
                <a:solidFill>
                  <a:schemeClr val="bg1"/>
                </a:solidFill>
              </a:defRPr>
            </a:lvl1pPr>
            <a:lvl2pPr marL="0" indent="0">
              <a:buNone/>
              <a:defRPr/>
            </a:lvl2pPr>
          </a:lstStyle>
          <a:p>
            <a:pPr lvl="0"/>
            <a:r>
              <a:rPr lang="en-US"/>
              <a:t>Click to edit Master text styles</a:t>
            </a:r>
          </a:p>
        </p:txBody>
      </p:sp>
      <p:pic>
        <p:nvPicPr>
          <p:cNvPr id="17" name="Graphic 16">
            <a:extLst>
              <a:ext uri="{FF2B5EF4-FFF2-40B4-BE49-F238E27FC236}">
                <a16:creationId xmlns:a16="http://schemas.microsoft.com/office/drawing/2014/main" id="{B6DE94E2-0BE5-456E-B63F-F1267DE19B9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87259" y="6262581"/>
            <a:ext cx="2520500" cy="560111"/>
          </a:xfrm>
          <a:prstGeom prst="rect">
            <a:avLst/>
          </a:prstGeom>
        </p:spPr>
      </p:pic>
      <p:grpSp>
        <p:nvGrpSpPr>
          <p:cNvPr id="14" name="Group 13">
            <a:extLst>
              <a:ext uri="{FF2B5EF4-FFF2-40B4-BE49-F238E27FC236}">
                <a16:creationId xmlns:a16="http://schemas.microsoft.com/office/drawing/2014/main" id="{1A67D816-DF41-45BF-979F-DDBDFDEDC95B}"/>
              </a:ext>
            </a:extLst>
          </p:cNvPr>
          <p:cNvGrpSpPr/>
          <p:nvPr/>
        </p:nvGrpSpPr>
        <p:grpSpPr>
          <a:xfrm rot="10800000">
            <a:off x="7074547" y="4870555"/>
            <a:ext cx="6003141" cy="0"/>
            <a:chOff x="-606217" y="6321287"/>
            <a:chExt cx="4502356" cy="0"/>
          </a:xfrm>
        </p:grpSpPr>
        <p:cxnSp>
          <p:nvCxnSpPr>
            <p:cNvPr id="15" name="Straight Connector 14">
              <a:extLst>
                <a:ext uri="{FF2B5EF4-FFF2-40B4-BE49-F238E27FC236}">
                  <a16:creationId xmlns:a16="http://schemas.microsoft.com/office/drawing/2014/main" id="{09299592-8CA6-4955-9207-3BB3A1D52A47}"/>
                </a:ext>
              </a:extLst>
            </p:cNvPr>
            <p:cNvCxnSpPr>
              <a:cxnSpLocks/>
            </p:cNvCxnSpPr>
            <p:nvPr/>
          </p:nvCxnSpPr>
          <p:spPr>
            <a:xfrm rot="10800000" flipH="1">
              <a:off x="-606217" y="6321287"/>
              <a:ext cx="393251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D963C4F-EF18-4C3F-B1A3-2B41DD61B574}"/>
                </a:ext>
              </a:extLst>
            </p:cNvPr>
            <p:cNvCxnSpPr>
              <a:cxnSpLocks/>
            </p:cNvCxnSpPr>
            <p:nvPr/>
          </p:nvCxnSpPr>
          <p:spPr>
            <a:xfrm>
              <a:off x="3419061" y="6321287"/>
              <a:ext cx="477078"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19" name="Freeform 21">
            <a:extLst>
              <a:ext uri="{FF2B5EF4-FFF2-40B4-BE49-F238E27FC236}">
                <a16:creationId xmlns:a16="http://schemas.microsoft.com/office/drawing/2014/main" id="{E665B297-2BB1-4805-8803-1E3DE9FB4EF1}"/>
              </a:ext>
            </a:extLst>
          </p:cNvPr>
          <p:cNvSpPr/>
          <p:nvPr/>
        </p:nvSpPr>
        <p:spPr>
          <a:xfrm>
            <a:off x="-2033089" y="-522082"/>
            <a:ext cx="7573505" cy="6612888"/>
          </a:xfrm>
          <a:custGeom>
            <a:avLst/>
            <a:gdLst/>
            <a:ahLst/>
            <a:cxnLst>
              <a:cxn ang="3cd4">
                <a:pos x="hc" y="t"/>
              </a:cxn>
              <a:cxn ang="cd2">
                <a:pos x="l" y="vc"/>
              </a:cxn>
              <a:cxn ang="cd4">
                <a:pos x="hc" y="b"/>
              </a:cxn>
              <a:cxn ang="0">
                <a:pos x="r" y="vc"/>
              </a:cxn>
            </a:cxnLst>
            <a:rect l="l" t="t" r="r" b="b"/>
            <a:pathLst>
              <a:path w="9720" h="11316">
                <a:moveTo>
                  <a:pt x="9720" y="2829"/>
                </a:moveTo>
                <a:lnTo>
                  <a:pt x="9720" y="8487"/>
                </a:lnTo>
                <a:lnTo>
                  <a:pt x="4853" y="11316"/>
                </a:lnTo>
                <a:lnTo>
                  <a:pt x="0" y="8487"/>
                </a:lnTo>
                <a:lnTo>
                  <a:pt x="0" y="2829"/>
                </a:lnTo>
                <a:lnTo>
                  <a:pt x="4853" y="0"/>
                </a:lnTo>
                <a:close/>
              </a:path>
            </a:pathLst>
          </a:custGeom>
          <a:solidFill>
            <a:schemeClr val="accent4">
              <a:alpha val="25000"/>
            </a:schemeClr>
          </a:solidFill>
          <a:ln cap="flat">
            <a:noFill/>
            <a:prstDash val="solid"/>
          </a:ln>
        </p:spPr>
        <p:txBody>
          <a:bodyPr vert="horz" wrap="none" lIns="67500" tIns="33750" rIns="67500" bIns="33750" anchor="ctr" anchorCtr="1" compatLnSpc="0"/>
          <a:lstStyle/>
          <a:p>
            <a:pPr marL="0" marR="0" lvl="0" indent="0" rtl="0" hangingPunct="0">
              <a:lnSpc>
                <a:spcPct val="100000"/>
              </a:lnSpc>
              <a:spcBef>
                <a:spcPts val="0"/>
              </a:spcBef>
              <a:spcAft>
                <a:spcPts val="0"/>
              </a:spcAft>
              <a:buNone/>
              <a:tabLst/>
            </a:pPr>
            <a:endParaRPr lang="en-US" sz="1350" b="0" i="0" u="none" strike="noStrike" kern="1200">
              <a:ln>
                <a:noFill/>
              </a:ln>
              <a:latin typeface="Arial" pitchFamily="18"/>
              <a:ea typeface="SimSun" pitchFamily="2"/>
              <a:cs typeface="Lucida Sans" pitchFamily="2"/>
            </a:endParaRPr>
          </a:p>
        </p:txBody>
      </p:sp>
      <p:sp>
        <p:nvSpPr>
          <p:cNvPr id="21" name="Text Placeholder 13">
            <a:extLst>
              <a:ext uri="{FF2B5EF4-FFF2-40B4-BE49-F238E27FC236}">
                <a16:creationId xmlns:a16="http://schemas.microsoft.com/office/drawing/2014/main" id="{919F3CF8-55B5-40C1-9799-DFEC01F4EB9E}"/>
              </a:ext>
            </a:extLst>
          </p:cNvPr>
          <p:cNvSpPr>
            <a:spLocks noGrp="1"/>
          </p:cNvSpPr>
          <p:nvPr>
            <p:ph type="body" sz="quarter" idx="11" hasCustomPrompt="1"/>
          </p:nvPr>
        </p:nvSpPr>
        <p:spPr>
          <a:xfrm>
            <a:off x="963083" y="1066803"/>
            <a:ext cx="22201716" cy="3941763"/>
          </a:xfrm>
          <a:prstGeom prst="rect">
            <a:avLst/>
          </a:prstGeom>
        </p:spPr>
        <p:txBody>
          <a:bodyPr>
            <a:noAutofit/>
          </a:bodyPr>
          <a:lstStyle>
            <a:lvl1pPr>
              <a:defRPr sz="17925" b="0">
                <a:solidFill>
                  <a:schemeClr val="bg1">
                    <a:alpha val="19000"/>
                  </a:schemeClr>
                </a:solidFill>
                <a:latin typeface="Impact" panose="020B0806030902050204" pitchFamily="34" charset="0"/>
              </a:defRPr>
            </a:lvl1pPr>
            <a:lvl2pPr>
              <a:defRPr sz="7200" b="0">
                <a:solidFill>
                  <a:schemeClr val="bg1"/>
                </a:solidFill>
                <a:latin typeface="Impact" panose="020B0806030902050204" pitchFamily="34" charset="0"/>
              </a:defRPr>
            </a:lvl2pPr>
            <a:lvl3pPr>
              <a:defRPr sz="7200" b="0">
                <a:solidFill>
                  <a:schemeClr val="bg1"/>
                </a:solidFill>
                <a:latin typeface="Impact" panose="020B0806030902050204" pitchFamily="34" charset="0"/>
              </a:defRPr>
            </a:lvl3pPr>
            <a:lvl4pPr>
              <a:defRPr sz="7200" b="0">
                <a:solidFill>
                  <a:schemeClr val="bg1"/>
                </a:solidFill>
                <a:latin typeface="Impact" panose="020B0806030902050204" pitchFamily="34" charset="0"/>
              </a:defRPr>
            </a:lvl4pPr>
            <a:lvl5pPr>
              <a:defRPr sz="7200" b="0">
                <a:solidFill>
                  <a:schemeClr val="bg1"/>
                </a:solidFill>
                <a:latin typeface="Impact" panose="020B0806030902050204" pitchFamily="34" charset="0"/>
              </a:defRPr>
            </a:lvl5pPr>
          </a:lstStyle>
          <a:p>
            <a:pPr lvl="0"/>
            <a:r>
              <a:rPr lang="en-US"/>
              <a:t>REPEAT</a:t>
            </a:r>
          </a:p>
        </p:txBody>
      </p:sp>
      <p:sp>
        <p:nvSpPr>
          <p:cNvPr id="2" name="Title 1">
            <a:extLst>
              <a:ext uri="{FF2B5EF4-FFF2-40B4-BE49-F238E27FC236}">
                <a16:creationId xmlns:a16="http://schemas.microsoft.com/office/drawing/2014/main" id="{103E0E0B-1CE1-4FDD-B61D-C2B87284C40D}"/>
              </a:ext>
            </a:extLst>
          </p:cNvPr>
          <p:cNvSpPr>
            <a:spLocks noGrp="1"/>
          </p:cNvSpPr>
          <p:nvPr>
            <p:ph type="title"/>
          </p:nvPr>
        </p:nvSpPr>
        <p:spPr>
          <a:xfrm>
            <a:off x="531768" y="1327355"/>
            <a:ext cx="9598721" cy="3869329"/>
          </a:xfrm>
        </p:spPr>
        <p:txBody>
          <a:bodyPr/>
          <a:lstStyle>
            <a:lvl1pPr>
              <a:lnSpc>
                <a:spcPct val="75000"/>
              </a:lnSpc>
              <a:defRPr sz="11175">
                <a:solidFill>
                  <a:schemeClr val="bg1"/>
                </a:solidFill>
              </a:defRPr>
            </a:lvl1pPr>
          </a:lstStyle>
          <a:p>
            <a:r>
              <a:rPr lang="en-US"/>
              <a:t>Click to edit Master title style</a:t>
            </a:r>
          </a:p>
        </p:txBody>
      </p:sp>
    </p:spTree>
    <p:extLst>
      <p:ext uri="{BB962C8B-B14F-4D97-AF65-F5344CB8AC3E}">
        <p14:creationId xmlns:p14="http://schemas.microsoft.com/office/powerpoint/2010/main" val="138107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5" Type="http://schemas.openxmlformats.org/officeDocument/2006/relationships/theme" Target="../theme/theme3.xml"/><Relationship Id="rId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765" y="728347"/>
            <a:ext cx="11280723" cy="461665"/>
          </a:xfrm>
          <a:prstGeom prst="rect">
            <a:avLst/>
          </a:prstGeom>
        </p:spPr>
        <p:txBody>
          <a:bodyPr vert="horz" wrap="square" lIns="0" tIns="0" rIns="0" bIns="0" rtlCol="0" anchor="b">
            <a:spAutoFit/>
          </a:bodyPr>
          <a:lstStyle/>
          <a:p>
            <a:r>
              <a:rPr lang="en-US"/>
              <a:t>Click to edit Master title style</a:t>
            </a:r>
          </a:p>
        </p:txBody>
      </p:sp>
      <p:sp>
        <p:nvSpPr>
          <p:cNvPr id="5" name="Rectangle 4"/>
          <p:cNvSpPr/>
          <p:nvPr/>
        </p:nvSpPr>
        <p:spPr>
          <a:xfrm>
            <a:off x="11698560" y="6415803"/>
            <a:ext cx="280846" cy="178960"/>
          </a:xfrm>
          <a:prstGeom prst="rect">
            <a:avLst/>
          </a:prstGeom>
        </p:spPr>
        <p:txBody>
          <a:bodyPr wrap="none">
            <a:spAutoFit/>
          </a:bodyPr>
          <a:lstStyle/>
          <a:p>
            <a:pPr algn="r"/>
            <a:fld id="{F47EFF75-B44A-450A-9F08-B584292A7EB0}" type="slidenum">
              <a:rPr kumimoji="0" lang="en-US" sz="563" b="1" i="0" u="none" strike="noStrike" kern="1200" cap="none" spc="0" normalizeH="0" baseline="0" noProof="0" smtClean="0">
                <a:ln>
                  <a:noFill/>
                </a:ln>
                <a:solidFill>
                  <a:schemeClr val="accent4"/>
                </a:solidFill>
                <a:effectLst/>
                <a:uLnTx/>
                <a:uFillTx/>
                <a:latin typeface="+mn-lt"/>
                <a:ea typeface="+mn-ea"/>
                <a:cs typeface="+mn-cs"/>
              </a:rPr>
              <a:pPr algn="r"/>
              <a:t>‹#›</a:t>
            </a:fld>
            <a:endParaRPr lang="en-US" sz="563" b="1">
              <a:solidFill>
                <a:schemeClr val="accent4"/>
              </a:solidFill>
            </a:endParaRPr>
          </a:p>
        </p:txBody>
      </p:sp>
      <p:sp>
        <p:nvSpPr>
          <p:cNvPr id="15" name="Text Placeholder 14">
            <a:extLst>
              <a:ext uri="{FF2B5EF4-FFF2-40B4-BE49-F238E27FC236}">
                <a16:creationId xmlns:a16="http://schemas.microsoft.com/office/drawing/2014/main" id="{F99C318E-664C-C74E-8CC9-4026DDFFADB9}"/>
              </a:ext>
            </a:extLst>
          </p:cNvPr>
          <p:cNvSpPr>
            <a:spLocks noGrp="1"/>
          </p:cNvSpPr>
          <p:nvPr>
            <p:ph type="body" idx="1"/>
          </p:nvPr>
        </p:nvSpPr>
        <p:spPr>
          <a:xfrm>
            <a:off x="531768" y="1501290"/>
            <a:ext cx="10515163"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BECC6E24-91A6-2840-A2BF-7767251ECB9E}"/>
              </a:ext>
            </a:extLst>
          </p:cNvPr>
          <p:cNvSpPr/>
          <p:nvPr/>
        </p:nvSpPr>
        <p:spPr>
          <a:xfrm>
            <a:off x="5296207" y="6444392"/>
            <a:ext cx="6277671" cy="237757"/>
          </a:xfrm>
          <a:prstGeom prst="rect">
            <a:avLst/>
          </a:prstGeom>
        </p:spPr>
        <p:txBody>
          <a:bodyPr wrap="square">
            <a:spAutoFit/>
          </a:bodyPr>
          <a:lstStyle/>
          <a:p>
            <a:pPr marL="0" algn="r" defTabSz="514466" rtl="0" eaLnBrk="1" latinLnBrk="0" hangingPunct="1">
              <a:lnSpc>
                <a:spcPct val="90000"/>
              </a:lnSpc>
            </a:pPr>
            <a:r>
              <a:rPr lang="en-US" sz="525" b="0" kern="1200">
                <a:solidFill>
                  <a:schemeClr val="accent4"/>
                </a:solidFill>
                <a:latin typeface="+mn-lt"/>
                <a:ea typeface="+mn-ea"/>
                <a:cs typeface="+mn-cs"/>
              </a:rPr>
              <a:t>© 2021 Textron Systems Corporation, Overwatch Systems, Ltd., </a:t>
            </a:r>
            <a:r>
              <a:rPr lang="en-US" sz="525" b="0" kern="1200" err="1">
                <a:solidFill>
                  <a:schemeClr val="accent4"/>
                </a:solidFill>
                <a:latin typeface="+mn-lt"/>
                <a:ea typeface="+mn-ea"/>
                <a:cs typeface="+mn-cs"/>
              </a:rPr>
              <a:t>Avco</a:t>
            </a:r>
            <a:r>
              <a:rPr lang="en-US" sz="525" b="0" kern="1200">
                <a:solidFill>
                  <a:schemeClr val="accent4"/>
                </a:solidFill>
                <a:latin typeface="+mn-lt"/>
                <a:ea typeface="+mn-ea"/>
                <a:cs typeface="+mn-cs"/>
              </a:rPr>
              <a:t> Corporation, Howe &amp; Howe, Inc., Airborne Tactical Advantage Company, Textron Systems Australia Pty Ltd. and TRU Simulation+ Training, Inc.</a:t>
            </a:r>
          </a:p>
        </p:txBody>
      </p:sp>
      <p:pic>
        <p:nvPicPr>
          <p:cNvPr id="8" name="Graphic 7">
            <a:extLst>
              <a:ext uri="{FF2B5EF4-FFF2-40B4-BE49-F238E27FC236}">
                <a16:creationId xmlns:a16="http://schemas.microsoft.com/office/drawing/2014/main" id="{71B2E079-159A-4284-BC06-9D832E84CA6D}"/>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87259" y="6262581"/>
            <a:ext cx="2520500" cy="560111"/>
          </a:xfrm>
          <a:prstGeom prst="rect">
            <a:avLst/>
          </a:prstGeom>
        </p:spPr>
      </p:pic>
      <p:sp>
        <p:nvSpPr>
          <p:cNvPr id="9" name="Triangle 6">
            <a:extLst>
              <a:ext uri="{FF2B5EF4-FFF2-40B4-BE49-F238E27FC236}">
                <a16:creationId xmlns:a16="http://schemas.microsoft.com/office/drawing/2014/main" id="{1499D886-4852-40CF-A953-2183C7A30CD5}"/>
              </a:ext>
            </a:extLst>
          </p:cNvPr>
          <p:cNvSpPr/>
          <p:nvPr/>
        </p:nvSpPr>
        <p:spPr>
          <a:xfrm rot="16200000">
            <a:off x="11936061" y="6434130"/>
            <a:ext cx="137363" cy="157889"/>
          </a:xfrm>
          <a:prstGeom prst="triangle">
            <a:avLst/>
          </a:prstGeom>
          <a:no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4328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718" r:id="rId14"/>
  </p:sldLayoutIdLst>
  <p:txStyles>
    <p:titleStyle>
      <a:lvl1pPr algn="l" defTabSz="514466" rtl="0" eaLnBrk="1" latinLnBrk="0" hangingPunct="1">
        <a:spcBef>
          <a:spcPct val="0"/>
        </a:spcBef>
        <a:buNone/>
        <a:defRPr lang="en-US" sz="3000" kern="1200" cap="all" baseline="0" dirty="0">
          <a:solidFill>
            <a:schemeClr val="tx2"/>
          </a:solidFill>
          <a:latin typeface="+mj-lt"/>
          <a:ea typeface="+mj-ea"/>
          <a:cs typeface="+mj-cs"/>
        </a:defRPr>
      </a:lvl1pPr>
    </p:titleStyle>
    <p:bodyStyle>
      <a:lvl1pPr marL="0" indent="0" algn="l" defTabSz="514466" rtl="0" eaLnBrk="1" latinLnBrk="0" hangingPunct="1">
        <a:lnSpc>
          <a:spcPct val="90000"/>
        </a:lnSpc>
        <a:spcBef>
          <a:spcPts val="450"/>
        </a:spcBef>
        <a:buClr>
          <a:schemeClr val="accent1"/>
        </a:buClr>
        <a:buFont typeface="Arial" panose="020B0604020202020204" pitchFamily="34" charset="0"/>
        <a:buNone/>
        <a:defRPr sz="15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05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05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75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75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466" rtl="0" eaLnBrk="1" latinLnBrk="0" hangingPunct="1">
        <a:defRPr sz="1069" kern="1200">
          <a:solidFill>
            <a:schemeClr val="tx1"/>
          </a:solidFill>
          <a:latin typeface="+mn-lt"/>
          <a:ea typeface="+mn-ea"/>
          <a:cs typeface="+mn-cs"/>
        </a:defRPr>
      </a:lvl1pPr>
      <a:lvl2pPr marL="257233" algn="l" defTabSz="514466" rtl="0" eaLnBrk="1" latinLnBrk="0" hangingPunct="1">
        <a:defRPr sz="1069" kern="1200">
          <a:solidFill>
            <a:schemeClr val="tx1"/>
          </a:solidFill>
          <a:latin typeface="+mn-lt"/>
          <a:ea typeface="+mn-ea"/>
          <a:cs typeface="+mn-cs"/>
        </a:defRPr>
      </a:lvl2pPr>
      <a:lvl3pPr marL="514466" algn="l" defTabSz="514466" rtl="0" eaLnBrk="1" latinLnBrk="0" hangingPunct="1">
        <a:defRPr sz="1069" kern="1200">
          <a:solidFill>
            <a:schemeClr val="tx1"/>
          </a:solidFill>
          <a:latin typeface="+mn-lt"/>
          <a:ea typeface="+mn-ea"/>
          <a:cs typeface="+mn-cs"/>
        </a:defRPr>
      </a:lvl3pPr>
      <a:lvl4pPr marL="771699" algn="l" defTabSz="514466" rtl="0" eaLnBrk="1" latinLnBrk="0" hangingPunct="1">
        <a:defRPr sz="1069" kern="1200">
          <a:solidFill>
            <a:schemeClr val="tx1"/>
          </a:solidFill>
          <a:latin typeface="+mn-lt"/>
          <a:ea typeface="+mn-ea"/>
          <a:cs typeface="+mn-cs"/>
        </a:defRPr>
      </a:lvl4pPr>
      <a:lvl5pPr marL="1028932" algn="l" defTabSz="514466" rtl="0" eaLnBrk="1" latinLnBrk="0" hangingPunct="1">
        <a:defRPr sz="1069" kern="1200">
          <a:solidFill>
            <a:schemeClr val="tx1"/>
          </a:solidFill>
          <a:latin typeface="+mn-lt"/>
          <a:ea typeface="+mn-ea"/>
          <a:cs typeface="+mn-cs"/>
        </a:defRPr>
      </a:lvl5pPr>
      <a:lvl6pPr marL="1286165" algn="l" defTabSz="514466" rtl="0" eaLnBrk="1" latinLnBrk="0" hangingPunct="1">
        <a:defRPr sz="1069" kern="1200">
          <a:solidFill>
            <a:schemeClr val="tx1"/>
          </a:solidFill>
          <a:latin typeface="+mn-lt"/>
          <a:ea typeface="+mn-ea"/>
          <a:cs typeface="+mn-cs"/>
        </a:defRPr>
      </a:lvl6pPr>
      <a:lvl7pPr marL="1543397" algn="l" defTabSz="514466" rtl="0" eaLnBrk="1" latinLnBrk="0" hangingPunct="1">
        <a:defRPr sz="1069" kern="1200">
          <a:solidFill>
            <a:schemeClr val="tx1"/>
          </a:solidFill>
          <a:latin typeface="+mn-lt"/>
          <a:ea typeface="+mn-ea"/>
          <a:cs typeface="+mn-cs"/>
        </a:defRPr>
      </a:lvl7pPr>
      <a:lvl8pPr marL="1800630" algn="l" defTabSz="514466" rtl="0" eaLnBrk="1" latinLnBrk="0" hangingPunct="1">
        <a:defRPr sz="1069" kern="1200">
          <a:solidFill>
            <a:schemeClr val="tx1"/>
          </a:solidFill>
          <a:latin typeface="+mn-lt"/>
          <a:ea typeface="+mn-ea"/>
          <a:cs typeface="+mn-cs"/>
        </a:defRPr>
      </a:lvl8pPr>
      <a:lvl9pPr marL="2057863" algn="l" defTabSz="514466" rtl="0" eaLnBrk="1" latinLnBrk="0" hangingPunct="1">
        <a:defRPr sz="106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79">
          <p15:clr>
            <a:srgbClr val="F26B43"/>
          </p15:clr>
        </p15:guide>
        <p15:guide id="3" pos="341">
          <p15:clr>
            <a:srgbClr val="F26B43"/>
          </p15:clr>
        </p15:guide>
        <p15:guide id="4" pos="5579">
          <p15:clr>
            <a:srgbClr val="F26B43"/>
          </p15:clr>
        </p15:guide>
        <p15:guide id="5" pos="125">
          <p15:clr>
            <a:srgbClr val="F26B43"/>
          </p15:clr>
        </p15:guide>
        <p15:guide id="6" pos="665">
          <p15:clr>
            <a:srgbClr val="F26B43"/>
          </p15:clr>
        </p15:guide>
        <p15:guide id="7" orient="horz" pos="816">
          <p15:clr>
            <a:srgbClr val="F26B43"/>
          </p15:clr>
        </p15:guide>
        <p15:guide id="8" orient="horz" pos="672">
          <p15:clr>
            <a:srgbClr val="F26B43"/>
          </p15:clr>
        </p15:guide>
        <p15:guide id="10" orient="horz" pos="1248">
          <p15:clr>
            <a:srgbClr val="F26B43"/>
          </p15:clr>
        </p15:guide>
        <p15:guide id="11" pos="899">
          <p15:clr>
            <a:srgbClr val="F26B43"/>
          </p15:clr>
        </p15:guide>
        <p15:guide id="12" pos="2987">
          <p15:clr>
            <a:srgbClr val="F26B43"/>
          </p15:clr>
        </p15:guide>
        <p15:guide id="13" orient="horz" pos="39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txt sys logo gray.png"/>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5242560" y="6620670"/>
            <a:ext cx="1706880" cy="133463"/>
          </a:xfrm>
          <a:prstGeom prst="rect">
            <a:avLst/>
          </a:prstGeom>
        </p:spPr>
      </p:pic>
      <p:sp>
        <p:nvSpPr>
          <p:cNvPr id="2" name="Title Placeholder 1"/>
          <p:cNvSpPr>
            <a:spLocks noGrp="1"/>
          </p:cNvSpPr>
          <p:nvPr>
            <p:ph type="title"/>
          </p:nvPr>
        </p:nvSpPr>
        <p:spPr>
          <a:xfrm>
            <a:off x="260376" y="260973"/>
            <a:ext cx="11654533" cy="707884"/>
          </a:xfrm>
          <a:prstGeom prst="rect">
            <a:avLst/>
          </a:prstGeom>
        </p:spPr>
        <p:txBody>
          <a:bodyPr vert="horz" wrap="square" lIns="91436" tIns="45719" rIns="91436" bIns="45719" rtlCol="0" anchor="t">
            <a:spAutoFit/>
          </a:bodyPr>
          <a:lstStyle/>
          <a:p>
            <a:r>
              <a:rPr lang="en-US"/>
              <a:t>Click to edit Master title style</a:t>
            </a:r>
          </a:p>
        </p:txBody>
      </p:sp>
      <p:sp>
        <p:nvSpPr>
          <p:cNvPr id="3" name="Text Placeholder 2"/>
          <p:cNvSpPr>
            <a:spLocks noGrp="1"/>
          </p:cNvSpPr>
          <p:nvPr>
            <p:ph type="body" idx="1"/>
          </p:nvPr>
        </p:nvSpPr>
        <p:spPr>
          <a:xfrm>
            <a:off x="260376" y="1361050"/>
            <a:ext cx="11654533" cy="4525963"/>
          </a:xfrm>
          <a:prstGeom prst="rect">
            <a:avLst/>
          </a:prstGeom>
        </p:spPr>
        <p:txBody>
          <a:bodyPr vert="horz" lIns="91436" tIns="45719" rIns="91436" bIns="457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p:nvSpPr>
        <p:spPr>
          <a:xfrm>
            <a:off x="11720715" y="6575740"/>
            <a:ext cx="309700" cy="215444"/>
          </a:xfrm>
          <a:prstGeom prst="rect">
            <a:avLst/>
          </a:prstGeom>
        </p:spPr>
        <p:txBody>
          <a:bodyPr wrap="none">
            <a:spAutoFit/>
          </a:bodyPr>
          <a:lstStyle/>
          <a:p>
            <a:pPr algn="r" defTabSz="914361"/>
            <a:fld id="{F47EFF75-B44A-450A-9F08-B584292A7EB0}" type="slidenum">
              <a:rPr lang="en-US" sz="800">
                <a:solidFill>
                  <a:srgbClr val="474747"/>
                </a:solidFill>
              </a:rPr>
              <a:pPr algn="r" defTabSz="914361"/>
              <a:t>‹#›</a:t>
            </a:fld>
            <a:endParaRPr lang="en-US" sz="800">
              <a:solidFill>
                <a:srgbClr val="474747"/>
              </a:solidFill>
            </a:endParaRPr>
          </a:p>
        </p:txBody>
      </p:sp>
      <p:sp>
        <p:nvSpPr>
          <p:cNvPr id="10" name="Rectangle 9"/>
          <p:cNvSpPr/>
          <p:nvPr/>
        </p:nvSpPr>
        <p:spPr>
          <a:xfrm>
            <a:off x="225948" y="6528034"/>
            <a:ext cx="3645542" cy="341630"/>
          </a:xfrm>
          <a:prstGeom prst="rect">
            <a:avLst/>
          </a:prstGeom>
        </p:spPr>
        <p:txBody>
          <a:bodyPr wrap="none" lIns="91436" tIns="45719" rIns="91436" bIns="45719" anchor="ctr">
            <a:spAutoFit/>
          </a:bodyPr>
          <a:lstStyle/>
          <a:p>
            <a:pPr marL="0" marR="0" lvl="0" indent="0" algn="l" defTabSz="914361" rtl="0" eaLnBrk="1" fontAlgn="auto" latinLnBrk="0" hangingPunct="1">
              <a:lnSpc>
                <a:spcPct val="90000"/>
              </a:lnSpc>
              <a:spcBef>
                <a:spcPts val="0"/>
              </a:spcBef>
              <a:spcAft>
                <a:spcPts val="0"/>
              </a:spcAft>
              <a:buClrTx/>
              <a:buSzTx/>
              <a:buFontTx/>
              <a:buNone/>
              <a:tabLst/>
              <a:defRPr/>
            </a:pPr>
            <a:r>
              <a:rPr lang="en-US" sz="600" b="1">
                <a:solidFill>
                  <a:schemeClr val="tx1"/>
                </a:solidFill>
              </a:rPr>
              <a:t>Use or disclosure of this data is subject to the restrictions on the title page of this presentation</a:t>
            </a:r>
            <a:endParaRPr lang="en-US" sz="500">
              <a:solidFill>
                <a:schemeClr val="tx1"/>
              </a:solidFill>
            </a:endParaRPr>
          </a:p>
          <a:p>
            <a:pPr defTabSz="914361">
              <a:lnSpc>
                <a:spcPct val="90000"/>
              </a:lnSpc>
            </a:pPr>
            <a:r>
              <a:rPr lang="en-US" sz="600">
                <a:solidFill>
                  <a:schemeClr val="tx1"/>
                </a:solidFill>
              </a:rPr>
              <a:t>© 2021 Textron Inc., Textron Systems Corporation, AAI Corporation, </a:t>
            </a:r>
          </a:p>
          <a:p>
            <a:pPr defTabSz="914361">
              <a:lnSpc>
                <a:spcPct val="90000"/>
              </a:lnSpc>
            </a:pPr>
            <a:r>
              <a:rPr lang="en-US" sz="600" err="1">
                <a:solidFill>
                  <a:srgbClr val="474747"/>
                </a:solidFill>
              </a:rPr>
              <a:t>Overwatch</a:t>
            </a:r>
            <a:r>
              <a:rPr lang="en-US" sz="600">
                <a:solidFill>
                  <a:srgbClr val="474747"/>
                </a:solidFill>
              </a:rPr>
              <a:t> Systems, Ltd., </a:t>
            </a:r>
            <a:r>
              <a:rPr lang="en-US" sz="600" err="1">
                <a:solidFill>
                  <a:srgbClr val="474747"/>
                </a:solidFill>
              </a:rPr>
              <a:t>Avco</a:t>
            </a:r>
            <a:r>
              <a:rPr lang="en-US" sz="600">
                <a:solidFill>
                  <a:srgbClr val="474747"/>
                </a:solidFill>
              </a:rPr>
              <a:t> Corporation, and TRU Simulation + Training, Inc. All rights reserved.</a:t>
            </a:r>
          </a:p>
        </p:txBody>
      </p:sp>
    </p:spTree>
    <p:extLst>
      <p:ext uri="{BB962C8B-B14F-4D97-AF65-F5344CB8AC3E}">
        <p14:creationId xmlns:p14="http://schemas.microsoft.com/office/powerpoint/2010/main" val="322206013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Lst>
  <p:hf sldNum="0" hdr="0" ftr="0" dt="0"/>
  <p:txStyles>
    <p:titleStyle>
      <a:lvl1pPr algn="l" defTabSz="914361" rtl="0" eaLnBrk="1" latinLnBrk="0" hangingPunct="1">
        <a:spcBef>
          <a:spcPct val="0"/>
        </a:spcBef>
        <a:buNone/>
        <a:defRPr lang="en-US" sz="4000" kern="1200" cap="all" baseline="0" dirty="0">
          <a:solidFill>
            <a:schemeClr val="accent1"/>
          </a:solidFill>
          <a:latin typeface="+mj-lt"/>
          <a:ea typeface="+mj-ea"/>
          <a:cs typeface="+mj-cs"/>
        </a:defRPr>
      </a:lvl1pPr>
    </p:titleStyle>
    <p:bodyStyle>
      <a:lvl1pPr marL="169856" indent="-169856" algn="l" defTabSz="914361"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Segoe UI Semilight" panose="020B0402040204020203" pitchFamily="34" charset="0"/>
        </a:defRPr>
      </a:lvl1pPr>
      <a:lvl2pPr marL="744507" indent="-287326" algn="l" defTabSz="914361"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Segoe UI Semilight" panose="020B0402040204020203" pitchFamily="34" charset="0"/>
        </a:defRPr>
      </a:lvl2pPr>
      <a:lvl3pPr marL="1142952" indent="-228591" algn="l" defTabSz="914361"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Segoe UI Semilight" panose="020B0402040204020203" pitchFamily="34" charset="0"/>
        </a:defRPr>
      </a:lvl3pPr>
      <a:lvl4pPr marL="1600133" indent="-228591" algn="l" defTabSz="914361"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Segoe UI Semilight" panose="020B0402040204020203" pitchFamily="34" charset="0"/>
        </a:defRPr>
      </a:lvl4pPr>
      <a:lvl5pPr marL="2057315" indent="-228591" algn="l" defTabSz="914361"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Segoe UI Semilight" panose="020B0402040204020203" pitchFamily="34" charset="0"/>
        </a:defRPr>
      </a:lvl5pPr>
      <a:lvl6pPr marL="2514495" indent="-228591" algn="l" defTabSz="914361"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676" indent="-228591" algn="l" defTabSz="914361"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8857" indent="-228591" algn="l" defTabSz="914361"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038" indent="-228591" algn="l" defTabSz="914361"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Presenters"/>
          <p:cNvSpPr>
            <a:spLocks noGrp="1"/>
          </p:cNvSpPr>
          <p:nvPr>
            <p:ph type="body" idx="1"/>
          </p:nvPr>
        </p:nvSpPr>
        <p:spPr>
          <a:xfrm>
            <a:off x="647700" y="3811349"/>
            <a:ext cx="3581400" cy="333933"/>
          </a:xfrm>
          <a:prstGeom prst="rect">
            <a:avLst/>
          </a:prstGeom>
        </p:spPr>
        <p:txBody>
          <a:bodyPr vert="horz" lIns="0" tIns="0" rIns="0" bIns="0" rtlCol="0">
            <a:noAutofit/>
          </a:bodyPr>
          <a:lstStyle/>
          <a:p>
            <a:pPr lvl="0"/>
            <a:r>
              <a:rPr lang="en-US"/>
              <a:t>Edit Master text styles</a:t>
            </a:r>
          </a:p>
        </p:txBody>
      </p:sp>
      <p:sp>
        <p:nvSpPr>
          <p:cNvPr id="2" name="Title"/>
          <p:cNvSpPr>
            <a:spLocks noGrp="1"/>
          </p:cNvSpPr>
          <p:nvPr>
            <p:ph type="title"/>
          </p:nvPr>
        </p:nvSpPr>
        <p:spPr>
          <a:xfrm>
            <a:off x="647700" y="2743200"/>
            <a:ext cx="10896600" cy="701842"/>
          </a:xfrm>
          <a:prstGeom prst="rect">
            <a:avLst/>
          </a:prstGeom>
        </p:spPr>
        <p:txBody>
          <a:bodyPr vert="horz" lIns="0" tIns="0" rIns="0" bIns="0" rtlCol="0" anchor="b" anchorCtr="0">
            <a:noAutofit/>
          </a:bodyPr>
          <a:lstStyle/>
          <a:p>
            <a:r>
              <a:rPr lang="en-US"/>
              <a:t>Click to edit Master title style</a:t>
            </a:r>
          </a:p>
        </p:txBody>
      </p:sp>
      <p:sp>
        <p:nvSpPr>
          <p:cNvPr id="17" name="Copyright"/>
          <p:cNvSpPr txBox="1">
            <a:spLocks noChangeArrowheads="1"/>
          </p:cNvSpPr>
          <p:nvPr/>
        </p:nvSpPr>
        <p:spPr bwMode="auto">
          <a:xfrm>
            <a:off x="183392" y="6579157"/>
            <a:ext cx="1523001" cy="138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marL="230188" indent="-230188">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6pPr>
            <a:lvl7pPr marL="29718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7pPr>
            <a:lvl8pPr marL="34290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8pPr>
            <a:lvl9pPr marL="38862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9pPr>
          </a:lstStyle>
          <a:p>
            <a:pPr marL="0" indent="0" algn="l"/>
            <a:r>
              <a:rPr lang="en-US" sz="450">
                <a:latin typeface="Arial" pitchFamily="34" charset="0"/>
                <a:cs typeface="Arial" pitchFamily="34" charset="0"/>
              </a:rPr>
              <a:t>© 2020</a:t>
            </a:r>
            <a:r>
              <a:rPr lang="en-US" sz="450" baseline="0">
                <a:latin typeface="Arial" pitchFamily="34" charset="0"/>
                <a:cs typeface="Arial" pitchFamily="34" charset="0"/>
              </a:rPr>
              <a:t> </a:t>
            </a:r>
            <a:r>
              <a:rPr lang="en-US" sz="450"/>
              <a:t>Raytheon Technologies</a:t>
            </a:r>
            <a:br>
              <a:rPr lang="en-US" sz="450"/>
            </a:br>
            <a:r>
              <a:rPr lang="en-US" sz="450"/>
              <a:t>All rights reserved</a:t>
            </a:r>
          </a:p>
        </p:txBody>
      </p:sp>
      <p:sp>
        <p:nvSpPr>
          <p:cNvPr id="9" name="Copyright"/>
          <p:cNvSpPr txBox="1">
            <a:spLocks noChangeArrowheads="1"/>
          </p:cNvSpPr>
          <p:nvPr/>
        </p:nvSpPr>
        <p:spPr bwMode="auto">
          <a:xfrm>
            <a:off x="4963950" y="6956980"/>
            <a:ext cx="2264103" cy="69250"/>
          </a:xfrm>
          <a:prstGeom prst="rect">
            <a:avLst/>
          </a:prstGeom>
          <a:solidFill>
            <a:srgbClr val="E6E6E6"/>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marL="230188" indent="-230188">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6pPr>
            <a:lvl7pPr marL="29718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7pPr>
            <a:lvl8pPr marL="34290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8pPr>
            <a:lvl9pPr marL="38862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9pPr>
          </a:lstStyle>
          <a:p>
            <a:pPr marL="0" indent="0" algn="ctr"/>
            <a:endParaRPr lang="en-US" sz="450">
              <a:solidFill>
                <a:schemeClr val="bg1"/>
              </a:solidFill>
            </a:endParaRPr>
          </a:p>
        </p:txBody>
      </p:sp>
    </p:spTree>
    <p:extLst>
      <p:ext uri="{BB962C8B-B14F-4D97-AF65-F5344CB8AC3E}">
        <p14:creationId xmlns:p14="http://schemas.microsoft.com/office/powerpoint/2010/main" val="274322878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685800" rtl="0" eaLnBrk="1" latinLnBrk="0" hangingPunct="1">
        <a:lnSpc>
          <a:spcPct val="90000"/>
        </a:lnSpc>
        <a:spcBef>
          <a:spcPct val="0"/>
        </a:spcBef>
        <a:buNone/>
        <a:defRPr sz="3000" b="1" kern="1200">
          <a:solidFill>
            <a:schemeClr val="tx1"/>
          </a:solidFill>
          <a:latin typeface="+mj-lt"/>
          <a:ea typeface="+mj-ea"/>
          <a:cs typeface="+mj-cs"/>
        </a:defRPr>
      </a:lvl1pPr>
    </p:titleStyle>
    <p:bodyStyle>
      <a:lvl1pPr marL="0" indent="0" algn="l" defTabSz="0" rtl="0" eaLnBrk="1" latinLnBrk="0" hangingPunct="1">
        <a:lnSpc>
          <a:spcPct val="90000"/>
        </a:lnSpc>
        <a:spcBef>
          <a:spcPts val="0"/>
        </a:spcBef>
        <a:buSzPct val="115000"/>
        <a:buFont typeface="Arial" panose="020B0604020202020204" pitchFamily="34" charset="0"/>
        <a:buNone/>
        <a:defRPr sz="1500" b="1" kern="1200">
          <a:solidFill>
            <a:schemeClr val="tx1"/>
          </a:solidFill>
          <a:latin typeface="+mn-lt"/>
          <a:ea typeface="+mn-ea"/>
          <a:cs typeface="+mn-cs"/>
        </a:defRPr>
      </a:lvl1pPr>
      <a:lvl2pPr marL="274320" indent="-137160" algn="l" defTabSz="685800" rtl="0" eaLnBrk="1" latinLnBrk="0" hangingPunct="1">
        <a:lnSpc>
          <a:spcPct val="90000"/>
        </a:lnSpc>
        <a:spcBef>
          <a:spcPts val="375"/>
        </a:spcBef>
        <a:buSzPct val="100000"/>
        <a:buFont typeface="Arial" panose="020B0604020202020204" pitchFamily="34" charset="0"/>
        <a:buChar char="–"/>
        <a:defRPr sz="1500" b="1" kern="1200">
          <a:solidFill>
            <a:schemeClr val="tx1"/>
          </a:solidFill>
          <a:latin typeface="+mn-lt"/>
          <a:ea typeface="+mn-ea"/>
          <a:cs typeface="+mn-cs"/>
        </a:defRPr>
      </a:lvl2pPr>
      <a:lvl3pPr marL="411480" indent="-137160" algn="l" defTabSz="685800" rtl="0" eaLnBrk="1" latinLnBrk="0" hangingPunct="1">
        <a:lnSpc>
          <a:spcPct val="90000"/>
        </a:lnSpc>
        <a:spcBef>
          <a:spcPts val="375"/>
        </a:spcBef>
        <a:buSzPct val="115000"/>
        <a:buFont typeface="Arial" panose="020B0604020202020204" pitchFamily="34" charset="0"/>
        <a:buChar char="•"/>
        <a:defRPr sz="1500" b="1" kern="1200">
          <a:solidFill>
            <a:schemeClr val="tx1"/>
          </a:solidFill>
          <a:latin typeface="+mn-lt"/>
          <a:ea typeface="+mn-ea"/>
          <a:cs typeface="+mn-cs"/>
        </a:defRPr>
      </a:lvl3pPr>
      <a:lvl4pPr marL="548640" indent="-137160" algn="l" defTabSz="685800" rtl="0" eaLnBrk="1" latinLnBrk="0" hangingPunct="1">
        <a:lnSpc>
          <a:spcPct val="90000"/>
        </a:lnSpc>
        <a:spcBef>
          <a:spcPts val="375"/>
        </a:spcBef>
        <a:buSzPct val="100000"/>
        <a:buFont typeface="Arial" panose="020B0604020202020204" pitchFamily="34" charset="0"/>
        <a:buChar char="–"/>
        <a:defRPr sz="1500" b="1" kern="1200">
          <a:solidFill>
            <a:schemeClr val="tx1"/>
          </a:solidFill>
          <a:latin typeface="+mn-lt"/>
          <a:ea typeface="+mn-ea"/>
          <a:cs typeface="+mn-cs"/>
        </a:defRPr>
      </a:lvl4pPr>
      <a:lvl5pPr marL="685800" indent="-137160" algn="l" defTabSz="685800" rtl="0" eaLnBrk="1" latinLnBrk="0" hangingPunct="1">
        <a:lnSpc>
          <a:spcPct val="90000"/>
        </a:lnSpc>
        <a:spcBef>
          <a:spcPts val="375"/>
        </a:spcBef>
        <a:buSzPct val="115000"/>
        <a:buFont typeface="Arial" panose="020B0604020202020204" pitchFamily="34" charset="0"/>
        <a:buChar char="•"/>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p15:clr>
            <a:srgbClr val="A4A3A4"/>
          </p15:clr>
        </p15:guide>
        <p15:guide id="3" pos="7248">
          <p15:clr>
            <a:srgbClr val="A4A3A4"/>
          </p15:clr>
        </p15:guide>
        <p15:guide id="5" pos="1416">
          <p15:clr>
            <a:srgbClr val="A4A3A4"/>
          </p15:clr>
        </p15:guide>
        <p15:guide id="6" pos="1608">
          <p15:clr>
            <a:srgbClr val="A4A3A4"/>
          </p15:clr>
        </p15:guide>
        <p15:guide id="7" pos="2592">
          <p15:clr>
            <a:srgbClr val="A4A3A4"/>
          </p15:clr>
        </p15:guide>
        <p15:guide id="8" pos="2760">
          <p15:clr>
            <a:srgbClr val="A4A3A4"/>
          </p15:clr>
        </p15:guide>
        <p15:guide id="9" pos="3744">
          <p15:clr>
            <a:srgbClr val="A4A3A4"/>
          </p15:clr>
        </p15:guide>
        <p15:guide id="10" pos="3936">
          <p15:clr>
            <a:srgbClr val="A4A3A4"/>
          </p15:clr>
        </p15:guide>
        <p15:guide id="11" pos="4920">
          <p15:clr>
            <a:srgbClr val="A4A3A4"/>
          </p15:clr>
        </p15:guide>
        <p15:guide id="12" pos="5088">
          <p15:clr>
            <a:srgbClr val="A4A3A4"/>
          </p15:clr>
        </p15:guide>
        <p15:guide id="13" pos="6072">
          <p15:clr>
            <a:srgbClr val="A4A3A4"/>
          </p15:clr>
        </p15:guide>
        <p15:guide id="14" pos="6264">
          <p15:clr>
            <a:srgbClr val="A4A3A4"/>
          </p15:clr>
        </p15:guide>
        <p15:guide id="15" orient="horz" pos="3888">
          <p15:clr>
            <a:srgbClr val="547EBF"/>
          </p15:clr>
        </p15:guide>
        <p15:guide id="16" orient="horz" pos="1296">
          <p15:clr>
            <a:srgbClr val="547EBF"/>
          </p15:clr>
        </p15:guide>
        <p15:guide id="17" orient="horz" pos="2592">
          <p15:clr>
            <a:srgbClr val="547EBF"/>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cNvSpPr>
            <a:spLocks noGrp="1"/>
          </p:cNvSpPr>
          <p:nvPr>
            <p:ph type="sldNum" sz="quarter" idx="4"/>
          </p:nvPr>
        </p:nvSpPr>
        <p:spPr>
          <a:xfrm>
            <a:off x="10983397" y="6380416"/>
            <a:ext cx="531947" cy="365125"/>
          </a:xfrm>
          <a:prstGeom prst="rect">
            <a:avLst/>
          </a:prstGeom>
        </p:spPr>
        <p:txBody>
          <a:bodyPr vert="horz" lIns="0" tIns="0" rIns="0" bIns="0" rtlCol="0" anchor="t" anchorCtr="0"/>
          <a:lstStyle>
            <a:lvl1pPr algn="r">
              <a:defRPr lang="en-US" sz="9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a:p>
        </p:txBody>
      </p:sp>
      <p:sp>
        <p:nvSpPr>
          <p:cNvPr id="3" name="Body"/>
          <p:cNvSpPr>
            <a:spLocks noGrp="1"/>
          </p:cNvSpPr>
          <p:nvPr>
            <p:ph type="body" idx="1"/>
          </p:nvPr>
        </p:nvSpPr>
        <p:spPr>
          <a:xfrm>
            <a:off x="685801" y="1562100"/>
            <a:ext cx="10821419" cy="42291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Placeholder 14"/>
          <p:cNvSpPr>
            <a:spLocks noGrp="1"/>
          </p:cNvSpPr>
          <p:nvPr>
            <p:ph type="title"/>
          </p:nvPr>
        </p:nvSpPr>
        <p:spPr>
          <a:xfrm>
            <a:off x="694944" y="463257"/>
            <a:ext cx="10811256" cy="679745"/>
          </a:xfrm>
          <a:prstGeom prst="rect">
            <a:avLst/>
          </a:prstGeom>
        </p:spPr>
        <p:txBody>
          <a:bodyPr vert="horz" lIns="0" tIns="0" rIns="0" bIns="0" rtlCol="0" anchor="t" anchorCtr="0">
            <a:noAutofit/>
          </a:bodyPr>
          <a:lstStyle/>
          <a:p>
            <a:r>
              <a:rPr lang="en-US"/>
              <a:t>Click to edit Master title style</a:t>
            </a:r>
          </a:p>
        </p:txBody>
      </p:sp>
      <p:cxnSp>
        <p:nvCxnSpPr>
          <p:cNvPr id="11" name="Straight Connector 10"/>
          <p:cNvCxnSpPr/>
          <p:nvPr/>
        </p:nvCxnSpPr>
        <p:spPr>
          <a:xfrm>
            <a:off x="694946" y="126143"/>
            <a:ext cx="10820399" cy="0"/>
          </a:xfrm>
          <a:prstGeom prst="line">
            <a:avLst/>
          </a:prstGeom>
          <a:ln w="254000">
            <a:solidFill>
              <a:srgbClr val="CE1126"/>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915" y="6323793"/>
            <a:ext cx="1475060" cy="393221"/>
          </a:xfrm>
          <a:prstGeom prst="rect">
            <a:avLst/>
          </a:prstGeom>
        </p:spPr>
      </p:pic>
      <p:sp>
        <p:nvSpPr>
          <p:cNvPr id="2" name="TextBox 1"/>
          <p:cNvSpPr txBox="1"/>
          <p:nvPr/>
        </p:nvSpPr>
        <p:spPr>
          <a:xfrm>
            <a:off x="4427100" y="6611781"/>
            <a:ext cx="3338819" cy="207749"/>
          </a:xfrm>
          <a:prstGeom prst="rect">
            <a:avLst/>
          </a:prstGeom>
          <a:noFill/>
        </p:spPr>
        <p:txBody>
          <a:bodyPr wrap="square" rtlCol="0">
            <a:spAutoFit/>
          </a:bodyPr>
          <a:lstStyle/>
          <a:p>
            <a:pPr algn="ctr"/>
            <a:r>
              <a:rPr lang="en-US" sz="750"/>
              <a:t>Controlled Document – See Cover Page</a:t>
            </a:r>
          </a:p>
        </p:txBody>
      </p:sp>
    </p:spTree>
    <p:extLst>
      <p:ext uri="{BB962C8B-B14F-4D97-AF65-F5344CB8AC3E}">
        <p14:creationId xmlns:p14="http://schemas.microsoft.com/office/powerpoint/2010/main" val="397151349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algn="l" defTabSz="685800" rtl="0" eaLnBrk="1" latinLnBrk="0" hangingPunct="1">
        <a:lnSpc>
          <a:spcPct val="80000"/>
        </a:lnSpc>
        <a:spcBef>
          <a:spcPct val="0"/>
        </a:spcBef>
        <a:buNone/>
        <a:defRPr lang="en-US" sz="2400" b="1" kern="1200" baseline="0" dirty="0">
          <a:solidFill>
            <a:schemeClr val="tx1"/>
          </a:solidFill>
          <a:latin typeface="Arial" panose="020B0604020202020204" pitchFamily="34" charset="0"/>
          <a:ea typeface="+mj-ea"/>
          <a:cs typeface="Arial" panose="020B0604020202020204" pitchFamily="34" charset="0"/>
        </a:defRPr>
      </a:lvl1pPr>
    </p:titleStyle>
    <p:bodyStyle>
      <a:lvl1pPr marL="164592" indent="-164592" algn="l" defTabSz="685800" rtl="0" eaLnBrk="1" latinLnBrk="0" hangingPunct="1">
        <a:lnSpc>
          <a:spcPct val="100000"/>
        </a:lnSpc>
        <a:spcBef>
          <a:spcPts val="0"/>
        </a:spcBef>
        <a:spcAft>
          <a:spcPts val="450"/>
        </a:spcAft>
        <a:buClr>
          <a:schemeClr val="tx2"/>
        </a:buClr>
        <a:buSzPct val="75000"/>
        <a:buFont typeface="Arial" panose="020B0604020202020204" pitchFamily="34" charset="0"/>
        <a:buChar char="•"/>
        <a:defRPr sz="1200" kern="1200">
          <a:solidFill>
            <a:schemeClr val="tx1"/>
          </a:solidFill>
          <a:latin typeface="+mn-lt"/>
          <a:ea typeface="+mn-ea"/>
          <a:cs typeface="+mn-cs"/>
        </a:defRPr>
      </a:lvl1pPr>
      <a:lvl2pPr marL="329184" indent="-164592" algn="l" defTabSz="685800" rtl="0" eaLnBrk="1" latinLnBrk="0" hangingPunct="1">
        <a:lnSpc>
          <a:spcPct val="100000"/>
        </a:lnSpc>
        <a:spcBef>
          <a:spcPts val="0"/>
        </a:spcBef>
        <a:spcAft>
          <a:spcPts val="450"/>
        </a:spcAft>
        <a:buSzPct val="100000"/>
        <a:buFont typeface="Arial" panose="020B0604020202020204" pitchFamily="34" charset="0"/>
        <a:buChar char="–"/>
        <a:defRPr sz="1200" kern="1200">
          <a:solidFill>
            <a:schemeClr val="tx1"/>
          </a:solidFill>
          <a:latin typeface="+mn-lt"/>
          <a:ea typeface="+mn-ea"/>
          <a:cs typeface="+mn-cs"/>
        </a:defRPr>
      </a:lvl2pPr>
      <a:lvl3pPr marL="466344" indent="-164592" algn="l" defTabSz="685800" rtl="0" eaLnBrk="1" latinLnBrk="0" hangingPunct="1">
        <a:lnSpc>
          <a:spcPct val="100000"/>
        </a:lnSpc>
        <a:spcBef>
          <a:spcPts val="0"/>
        </a:spcBef>
        <a:spcAft>
          <a:spcPts val="450"/>
        </a:spcAft>
        <a:buClr>
          <a:schemeClr val="tx2"/>
        </a:buClr>
        <a:buSzPct val="75000"/>
        <a:buFont typeface="Arial" panose="020B0604020202020204" pitchFamily="34" charset="0"/>
        <a:buChar char="•"/>
        <a:defRPr sz="1200" kern="1200">
          <a:solidFill>
            <a:schemeClr val="tx1"/>
          </a:solidFill>
          <a:latin typeface="+mn-lt"/>
          <a:ea typeface="+mn-ea"/>
          <a:cs typeface="+mn-cs"/>
        </a:defRPr>
      </a:lvl3pPr>
      <a:lvl4pPr marL="630936" indent="-164592" algn="l" defTabSz="685800" rtl="0" eaLnBrk="1" latinLnBrk="0" hangingPunct="1">
        <a:lnSpc>
          <a:spcPct val="100000"/>
        </a:lnSpc>
        <a:spcBef>
          <a:spcPts val="0"/>
        </a:spcBef>
        <a:spcAft>
          <a:spcPts val="450"/>
        </a:spcAft>
        <a:buSzPct val="100000"/>
        <a:buFont typeface="Arial" panose="020B0604020202020204" pitchFamily="34" charset="0"/>
        <a:buChar char="–"/>
        <a:defRPr sz="1200" kern="1200">
          <a:solidFill>
            <a:schemeClr val="tx1"/>
          </a:solidFill>
          <a:latin typeface="+mn-lt"/>
          <a:ea typeface="+mn-ea"/>
          <a:cs typeface="+mn-cs"/>
        </a:defRPr>
      </a:lvl4pPr>
      <a:lvl5pPr marL="795528" indent="-164592" algn="l" defTabSz="685800" rtl="0" eaLnBrk="1" latinLnBrk="0" hangingPunct="1">
        <a:lnSpc>
          <a:spcPct val="100000"/>
        </a:lnSpc>
        <a:spcBef>
          <a:spcPts val="0"/>
        </a:spcBef>
        <a:spcAft>
          <a:spcPts val="450"/>
        </a:spcAft>
        <a:buClr>
          <a:schemeClr val="tx2"/>
        </a:buClr>
        <a:buSzPct val="7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248">
          <p15:clr>
            <a:srgbClr val="547EBF"/>
          </p15:clr>
        </p15:guide>
        <p15:guide id="3" pos="432">
          <p15:clr>
            <a:srgbClr val="547EBF"/>
          </p15:clr>
        </p15:guide>
        <p15:guide id="4" orient="horz" pos="3888">
          <p15:clr>
            <a:srgbClr val="547EBF"/>
          </p15:clr>
        </p15:guide>
        <p15:guide id="5" orient="horz" pos="288">
          <p15:clr>
            <a:srgbClr val="547EBF"/>
          </p15:clr>
        </p15:guide>
        <p15:guide id="6" pos="1416">
          <p15:clr>
            <a:srgbClr val="A4A3A4"/>
          </p15:clr>
        </p15:guide>
        <p15:guide id="7" pos="1608">
          <p15:clr>
            <a:srgbClr val="A4A3A4"/>
          </p15:clr>
        </p15:guide>
        <p15:guide id="8" pos="3744">
          <p15:clr>
            <a:srgbClr val="A4A3A4"/>
          </p15:clr>
        </p15:guide>
        <p15:guide id="9" pos="3936">
          <p15:clr>
            <a:srgbClr val="A4A3A4"/>
          </p15:clr>
        </p15:guide>
        <p15:guide id="10" pos="4920">
          <p15:clr>
            <a:srgbClr val="A4A3A4"/>
          </p15:clr>
        </p15:guide>
        <p15:guide id="11" pos="5088">
          <p15:clr>
            <a:srgbClr val="A4A3A4"/>
          </p15:clr>
        </p15:guide>
        <p15:guide id="12" pos="6072">
          <p15:clr>
            <a:srgbClr val="A4A3A4"/>
          </p15:clr>
        </p15:guide>
        <p15:guide id="13" pos="6264">
          <p15:clr>
            <a:srgbClr val="A4A3A4"/>
          </p15:clr>
        </p15:guide>
        <p15:guide id="14" pos="2592">
          <p15:clr>
            <a:srgbClr val="A4A3A4"/>
          </p15:clr>
        </p15:guide>
        <p15:guide id="15" pos="2760">
          <p15:clr>
            <a:srgbClr val="A4A3A4"/>
          </p15:clr>
        </p15:guide>
        <p15:guide id="16" orient="horz" pos="720">
          <p15:clr>
            <a:srgbClr val="547EBF"/>
          </p15:clr>
        </p15:guide>
        <p15:guide id="17" orient="horz" pos="480">
          <p15:clr>
            <a:srgbClr val="547EBF"/>
          </p15:clr>
        </p15:guide>
        <p15:guide id="18" orient="horz" pos="984">
          <p15:clr>
            <a:srgbClr val="F26B43"/>
          </p15:clr>
        </p15:guide>
        <p15:guide id="19" orient="horz" pos="3648">
          <p15:clr>
            <a:srgbClr val="F26B43"/>
          </p15:clr>
        </p15:guide>
      </p15:sldGuideLst>
    </p:ext>
  </p:extLst>
</p:sldMaster>
</file>

<file path=ppt/slides/_rels/slide1.xml.rels><?xml version="1.0" encoding="UTF-8" standalone="yes"?>
<Relationships xmlns="http://schemas.openxmlformats.org/package/2006/relationships"><Relationship Id="rId2" Type="http://schemas.microsoft.com/office/2018/10/relationships/comments" Target="../comments/modernComment_13C_C7C8D276.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42_E42E69D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8/10/relationships/comments" Target="../comments/modernComment_147_7E8BEDD9.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microsoft.com/office/2018/10/relationships/comments" Target="../comments/modernComment_145_D40322FF.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49_8708839B.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46_29D34880.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4A_7FEE8DB3.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26_9E18FA7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3D_D422C9AC.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48_BA01DF3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3F_195978FA.xm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40_E84E8B9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8/10/relationships/comments" Target="../comments/modernComment_141_2FE9A97F.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43_9938F89A.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CC7A3F-67A8-2AC2-5820-1BC975054DE0}"/>
              </a:ext>
            </a:extLst>
          </p:cNvPr>
          <p:cNvSpPr>
            <a:spLocks noGrp="1"/>
          </p:cNvSpPr>
          <p:nvPr>
            <p:ph type="body" sz="quarter" idx="12"/>
          </p:nvPr>
        </p:nvSpPr>
        <p:spPr/>
        <p:txBody>
          <a:bodyPr/>
          <a:lstStyle/>
          <a:p>
            <a:r>
              <a:rPr lang="en-US"/>
              <a:t>6-15-2023</a:t>
            </a:r>
            <a:endParaRPr lang="fr-FR"/>
          </a:p>
        </p:txBody>
      </p:sp>
      <p:sp>
        <p:nvSpPr>
          <p:cNvPr id="4" name="Title 3">
            <a:extLst>
              <a:ext uri="{FF2B5EF4-FFF2-40B4-BE49-F238E27FC236}">
                <a16:creationId xmlns:a16="http://schemas.microsoft.com/office/drawing/2014/main" id="{38630340-B2E5-99E3-2ECC-62AA50A3BC6E}"/>
              </a:ext>
            </a:extLst>
          </p:cNvPr>
          <p:cNvSpPr>
            <a:spLocks noGrp="1"/>
          </p:cNvSpPr>
          <p:nvPr>
            <p:ph type="ctrTitle"/>
          </p:nvPr>
        </p:nvSpPr>
        <p:spPr/>
        <p:txBody>
          <a:bodyPr/>
          <a:lstStyle/>
          <a:p>
            <a:r>
              <a:rPr lang="en-US" sz="9600"/>
              <a:t>Fault management tool – design review</a:t>
            </a:r>
          </a:p>
        </p:txBody>
      </p:sp>
    </p:spTree>
    <p:extLst>
      <p:ext uri="{BB962C8B-B14F-4D97-AF65-F5344CB8AC3E}">
        <p14:creationId xmlns:p14="http://schemas.microsoft.com/office/powerpoint/2010/main" val="3351827062"/>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delete fault</a:t>
            </a:r>
          </a:p>
        </p:txBody>
      </p:sp>
      <p:sp>
        <p:nvSpPr>
          <p:cNvPr id="4" name="Content Placeholder 1">
            <a:extLst>
              <a:ext uri="{FF2B5EF4-FFF2-40B4-BE49-F238E27FC236}">
                <a16:creationId xmlns:a16="http://schemas.microsoft.com/office/drawing/2014/main" id="{6EA63593-D975-11F3-D900-43476305C778}"/>
              </a:ext>
            </a:extLst>
          </p:cNvPr>
          <p:cNvSpPr txBox="1">
            <a:spLocks/>
          </p:cNvSpPr>
          <p:nvPr/>
        </p:nvSpPr>
        <p:spPr>
          <a:xfrm>
            <a:off x="531767" y="1473694"/>
            <a:ext cx="4172208" cy="2183906"/>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Select a fault (row) and then click the “Delete Fault” button</a:t>
            </a:r>
          </a:p>
          <a:p>
            <a:pPr marL="503678" lvl="1" indent="-342900" fontAlgn="base">
              <a:buFont typeface="Arial"/>
              <a:buChar char="•"/>
            </a:pPr>
            <a:r>
              <a:rPr lang="en-US">
                <a:solidFill>
                  <a:srgbClr val="474747"/>
                </a:solidFill>
                <a:latin typeface="Arial"/>
                <a:cs typeface="Segoe UI Semilight"/>
              </a:rPr>
              <a:t>Simple confirmation prompt to confirm</a:t>
            </a:r>
          </a:p>
          <a:p>
            <a:pPr marL="342900" indent="-342900" fontAlgn="base">
              <a:buFont typeface="Arial"/>
              <a:buChar char="•"/>
            </a:pPr>
            <a:r>
              <a:rPr lang="en-US" b="0">
                <a:solidFill>
                  <a:srgbClr val="474747"/>
                </a:solidFill>
                <a:latin typeface="Arial"/>
                <a:cs typeface="Segoe UI Semilight"/>
              </a:rPr>
              <a:t>Selecting ok sends delete command to database</a:t>
            </a:r>
          </a:p>
        </p:txBody>
      </p:sp>
      <p:pic>
        <p:nvPicPr>
          <p:cNvPr id="6" name="Picture 5">
            <a:extLst>
              <a:ext uri="{FF2B5EF4-FFF2-40B4-BE49-F238E27FC236}">
                <a16:creationId xmlns:a16="http://schemas.microsoft.com/office/drawing/2014/main" id="{784B5DEA-DD5F-0E04-8F0A-3D57B96DBF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58505" y="385819"/>
            <a:ext cx="6904697" cy="5742314"/>
          </a:xfrm>
          <a:prstGeom prst="rect">
            <a:avLst/>
          </a:prstGeom>
        </p:spPr>
      </p:pic>
      <p:cxnSp>
        <p:nvCxnSpPr>
          <p:cNvPr id="7" name="Straight Arrow Connector 6">
            <a:extLst>
              <a:ext uri="{FF2B5EF4-FFF2-40B4-BE49-F238E27FC236}">
                <a16:creationId xmlns:a16="http://schemas.microsoft.com/office/drawing/2014/main" id="{DC69473B-A1E0-10C2-2F8B-F0BD07393897}"/>
              </a:ext>
            </a:extLst>
          </p:cNvPr>
          <p:cNvCxnSpPr>
            <a:cxnSpLocks/>
          </p:cNvCxnSpPr>
          <p:nvPr/>
        </p:nvCxnSpPr>
        <p:spPr>
          <a:xfrm flipV="1">
            <a:off x="6100406" y="5917956"/>
            <a:ext cx="752538" cy="7040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24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Graphical user interface, text, application, email&#10;&#10;Description automatically generated">
            <a:extLst>
              <a:ext uri="{FF2B5EF4-FFF2-40B4-BE49-F238E27FC236}">
                <a16:creationId xmlns:a16="http://schemas.microsoft.com/office/drawing/2014/main" id="{9C3B5A07-BB3C-CE8B-FF74-5B843CC69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463" y="1937131"/>
            <a:ext cx="6896368" cy="2794697"/>
          </a:xfrm>
          <a:prstGeom prst="rect">
            <a:avLst/>
          </a:prstGeom>
        </p:spPr>
      </p:pic>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Release: create new release</a:t>
            </a:r>
          </a:p>
        </p:txBody>
      </p:sp>
      <p:sp>
        <p:nvSpPr>
          <p:cNvPr id="4" name="Content Placeholder 1">
            <a:extLst>
              <a:ext uri="{FF2B5EF4-FFF2-40B4-BE49-F238E27FC236}">
                <a16:creationId xmlns:a16="http://schemas.microsoft.com/office/drawing/2014/main" id="{E1C3FF63-61D7-6E37-FA05-16DBEB8E235A}"/>
              </a:ext>
            </a:extLst>
          </p:cNvPr>
          <p:cNvSpPr txBox="1">
            <a:spLocks/>
          </p:cNvSpPr>
          <p:nvPr/>
        </p:nvSpPr>
        <p:spPr>
          <a:xfrm>
            <a:off x="531767" y="1473693"/>
            <a:ext cx="4172208" cy="4728324"/>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Option under “Release” menu bar</a:t>
            </a:r>
          </a:p>
          <a:p>
            <a:pPr marL="342900" indent="-342900" fontAlgn="base">
              <a:buFont typeface="Arial"/>
              <a:buChar char="•"/>
            </a:pPr>
            <a:r>
              <a:rPr lang="en-US" b="0">
                <a:solidFill>
                  <a:srgbClr val="474747"/>
                </a:solidFill>
                <a:latin typeface="Arial"/>
                <a:cs typeface="Segoe UI Semilight"/>
              </a:rPr>
              <a:t>Select “New Release”</a:t>
            </a:r>
          </a:p>
          <a:p>
            <a:pPr marL="342900" indent="-342900" fontAlgn="base">
              <a:buFont typeface="Arial"/>
              <a:buChar char="•"/>
            </a:pPr>
            <a:r>
              <a:rPr lang="en-US" b="0">
                <a:solidFill>
                  <a:srgbClr val="474747"/>
                </a:solidFill>
                <a:latin typeface="Arial"/>
                <a:cs typeface="Segoe UI Semilight"/>
              </a:rPr>
              <a:t>New release window opens</a:t>
            </a:r>
          </a:p>
          <a:p>
            <a:pPr marL="503678" lvl="1" indent="-342900" fontAlgn="base">
              <a:buFont typeface="Arial"/>
              <a:buChar char="•"/>
            </a:pPr>
            <a:r>
              <a:rPr lang="en-US">
                <a:solidFill>
                  <a:srgbClr val="474747"/>
                </a:solidFill>
                <a:latin typeface="Arial"/>
                <a:cs typeface="Segoe UI Semilight"/>
              </a:rPr>
              <a:t>Name</a:t>
            </a:r>
          </a:p>
          <a:p>
            <a:pPr marL="503678" lvl="1" indent="-342900" fontAlgn="base">
              <a:buFont typeface="Arial"/>
              <a:buChar char="•"/>
            </a:pPr>
            <a:r>
              <a:rPr lang="en-US" b="0">
                <a:solidFill>
                  <a:srgbClr val="474747"/>
                </a:solidFill>
                <a:latin typeface="Arial"/>
                <a:cs typeface="Segoe UI Semilight"/>
              </a:rPr>
              <a:t>Previous release to inherit faults from</a:t>
            </a:r>
          </a:p>
          <a:p>
            <a:pPr marL="342900" indent="-342900" fontAlgn="base">
              <a:buFont typeface="Arial"/>
              <a:buChar char="•"/>
            </a:pPr>
            <a:r>
              <a:rPr lang="en-US" b="0">
                <a:solidFill>
                  <a:srgbClr val="474747"/>
                </a:solidFill>
                <a:latin typeface="Arial"/>
                <a:cs typeface="Segoe UI Semilight"/>
              </a:rPr>
              <a:t>Selecting “Create Release” will create the release in the database</a:t>
            </a:r>
          </a:p>
          <a:p>
            <a:pPr marL="342900" indent="-342900" fontAlgn="base">
              <a:buFont typeface="Arial"/>
              <a:buChar char="•"/>
            </a:pPr>
            <a:r>
              <a:rPr lang="en-US" b="0">
                <a:solidFill>
                  <a:srgbClr val="474747"/>
                </a:solidFill>
                <a:latin typeface="Arial"/>
                <a:cs typeface="Segoe UI Semilight"/>
              </a:rPr>
              <a:t>Can also delete release with basic confirmation popup (not pictured)</a:t>
            </a:r>
          </a:p>
        </p:txBody>
      </p:sp>
      <p:pic>
        <p:nvPicPr>
          <p:cNvPr id="5" name="Picture 4">
            <a:extLst>
              <a:ext uri="{FF2B5EF4-FFF2-40B4-BE49-F238E27FC236}">
                <a16:creationId xmlns:a16="http://schemas.microsoft.com/office/drawing/2014/main" id="{75059821-2429-3430-A32D-EF6FC0B48B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97557" y="1352157"/>
            <a:ext cx="6015164" cy="5002531"/>
          </a:xfrm>
          <a:prstGeom prst="rect">
            <a:avLst/>
          </a:prstGeom>
        </p:spPr>
      </p:pic>
      <p:cxnSp>
        <p:nvCxnSpPr>
          <p:cNvPr id="6" name="Straight Arrow Connector 5">
            <a:extLst>
              <a:ext uri="{FF2B5EF4-FFF2-40B4-BE49-F238E27FC236}">
                <a16:creationId xmlns:a16="http://schemas.microsoft.com/office/drawing/2014/main" id="{A3AFC817-A044-60F1-3AA5-150559ED2CBC}"/>
              </a:ext>
            </a:extLst>
          </p:cNvPr>
          <p:cNvCxnSpPr>
            <a:cxnSpLocks/>
          </p:cNvCxnSpPr>
          <p:nvPr/>
        </p:nvCxnSpPr>
        <p:spPr>
          <a:xfrm flipH="1">
            <a:off x="6958552" y="797684"/>
            <a:ext cx="469770" cy="7471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10;&#10;Description automatically generated">
            <a:extLst>
              <a:ext uri="{FF2B5EF4-FFF2-40B4-BE49-F238E27FC236}">
                <a16:creationId xmlns:a16="http://schemas.microsoft.com/office/drawing/2014/main" id="{3F6ACDE6-129B-4A95-F534-1BA0C2A918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586" y="1937131"/>
            <a:ext cx="5594647" cy="3124937"/>
          </a:xfrm>
          <a:prstGeom prst="rect">
            <a:avLst/>
          </a:prstGeom>
        </p:spPr>
      </p:pic>
      <p:cxnSp>
        <p:nvCxnSpPr>
          <p:cNvPr id="14" name="Straight Arrow Connector 13">
            <a:extLst>
              <a:ext uri="{FF2B5EF4-FFF2-40B4-BE49-F238E27FC236}">
                <a16:creationId xmlns:a16="http://schemas.microsoft.com/office/drawing/2014/main" id="{B5E237C1-46E9-317C-4960-842E0A9AC8F5}"/>
              </a:ext>
            </a:extLst>
          </p:cNvPr>
          <p:cNvCxnSpPr>
            <a:cxnSpLocks/>
          </p:cNvCxnSpPr>
          <p:nvPr/>
        </p:nvCxnSpPr>
        <p:spPr>
          <a:xfrm flipH="1">
            <a:off x="9656189" y="2735330"/>
            <a:ext cx="378322" cy="827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90066D6-5857-407E-7D5C-B33D33365C46}"/>
              </a:ext>
            </a:extLst>
          </p:cNvPr>
          <p:cNvCxnSpPr>
            <a:cxnSpLocks/>
          </p:cNvCxnSpPr>
          <p:nvPr/>
        </p:nvCxnSpPr>
        <p:spPr>
          <a:xfrm flipV="1">
            <a:off x="7252129" y="4229416"/>
            <a:ext cx="605447" cy="83265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58BA270-ADA4-D3CA-3ADE-431C3A0E8867}"/>
              </a:ext>
            </a:extLst>
          </p:cNvPr>
          <p:cNvCxnSpPr>
            <a:cxnSpLocks/>
          </p:cNvCxnSpPr>
          <p:nvPr/>
        </p:nvCxnSpPr>
        <p:spPr>
          <a:xfrm>
            <a:off x="7471937" y="3533529"/>
            <a:ext cx="1434587" cy="4540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09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Graphical user interface, application, table&#10;&#10;Description automatically generated">
            <a:extLst>
              <a:ext uri="{FF2B5EF4-FFF2-40B4-BE49-F238E27FC236}">
                <a16:creationId xmlns:a16="http://schemas.microsoft.com/office/drawing/2014/main" id="{80CAC5B9-F17D-E112-438E-AB587B22F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134" y="1942861"/>
            <a:ext cx="5057948" cy="2742261"/>
          </a:xfrm>
          <a:prstGeom prst="rect">
            <a:avLst/>
          </a:prstGeom>
        </p:spPr>
      </p:pic>
      <p:pic>
        <p:nvPicPr>
          <p:cNvPr id="6" name="Picture 5">
            <a:extLst>
              <a:ext uri="{FF2B5EF4-FFF2-40B4-BE49-F238E27FC236}">
                <a16:creationId xmlns:a16="http://schemas.microsoft.com/office/drawing/2014/main" id="{945954B0-6528-E11D-D1A6-94C50181DAE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8592" y="1243801"/>
            <a:ext cx="6015164" cy="5002531"/>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782D52B1-4B6C-1D4A-61A4-3C5A18A3B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433" y="1786711"/>
            <a:ext cx="5511017" cy="3262741"/>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4290193A-2CC6-EA84-2CB4-3ED9A488EE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1061" y="1601563"/>
            <a:ext cx="3899914" cy="2104921"/>
          </a:xfrm>
          <a:prstGeom prst="rect">
            <a:avLst/>
          </a:prstGeom>
        </p:spPr>
      </p:pic>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Release: mark release as “released”</a:t>
            </a:r>
          </a:p>
        </p:txBody>
      </p:sp>
      <p:sp>
        <p:nvSpPr>
          <p:cNvPr id="4" name="Content Placeholder 1">
            <a:extLst>
              <a:ext uri="{FF2B5EF4-FFF2-40B4-BE49-F238E27FC236}">
                <a16:creationId xmlns:a16="http://schemas.microsoft.com/office/drawing/2014/main" id="{23D78FE5-9185-E717-72DC-91D09B8F23A8}"/>
              </a:ext>
            </a:extLst>
          </p:cNvPr>
          <p:cNvSpPr txBox="1">
            <a:spLocks/>
          </p:cNvSpPr>
          <p:nvPr/>
        </p:nvSpPr>
        <p:spPr>
          <a:xfrm>
            <a:off x="531767" y="1473694"/>
            <a:ext cx="4172208" cy="3352830"/>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Option under “Release” menu bar option</a:t>
            </a:r>
          </a:p>
          <a:p>
            <a:pPr marL="342900" indent="-342900" fontAlgn="base">
              <a:buFont typeface="Arial"/>
              <a:buChar char="•"/>
            </a:pPr>
            <a:r>
              <a:rPr lang="en-US" b="0">
                <a:solidFill>
                  <a:srgbClr val="474747"/>
                </a:solidFill>
                <a:latin typeface="Arial"/>
                <a:cs typeface="Segoe UI Semilight"/>
              </a:rPr>
              <a:t>Select “Mark as Released” option</a:t>
            </a:r>
          </a:p>
          <a:p>
            <a:pPr marL="342900" indent="-342900" fontAlgn="base">
              <a:buFont typeface="Arial"/>
              <a:buChar char="•"/>
            </a:pPr>
            <a:r>
              <a:rPr lang="en-US" b="0">
                <a:solidFill>
                  <a:srgbClr val="474747"/>
                </a:solidFill>
                <a:latin typeface="Arial"/>
                <a:cs typeface="Segoe UI Semilight"/>
              </a:rPr>
              <a:t>Confirmation dialog appears. Selecting yes and ok sends command to database to mark release as read only</a:t>
            </a:r>
          </a:p>
          <a:p>
            <a:pPr marL="342900" indent="-342900" fontAlgn="base">
              <a:buFont typeface="Arial"/>
              <a:buChar char="•"/>
            </a:pPr>
            <a:r>
              <a:rPr lang="en-US" b="0">
                <a:solidFill>
                  <a:srgbClr val="474747"/>
                </a:solidFill>
                <a:latin typeface="Arial"/>
                <a:cs typeface="Segoe UI Semilight"/>
              </a:rPr>
              <a:t>Changes main screen with read only label and disabled buttons</a:t>
            </a:r>
          </a:p>
        </p:txBody>
      </p:sp>
      <p:cxnSp>
        <p:nvCxnSpPr>
          <p:cNvPr id="7" name="Straight Arrow Connector 6">
            <a:extLst>
              <a:ext uri="{FF2B5EF4-FFF2-40B4-BE49-F238E27FC236}">
                <a16:creationId xmlns:a16="http://schemas.microsoft.com/office/drawing/2014/main" id="{8ED66436-6A7C-A861-60C6-A7E3D0D27803}"/>
              </a:ext>
            </a:extLst>
          </p:cNvPr>
          <p:cNvCxnSpPr>
            <a:cxnSpLocks/>
          </p:cNvCxnSpPr>
          <p:nvPr/>
        </p:nvCxnSpPr>
        <p:spPr>
          <a:xfrm flipH="1">
            <a:off x="10034511" y="1786711"/>
            <a:ext cx="363254" cy="787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96DAE1B-CC83-BAD9-FDA6-B1E987F5F67D}"/>
              </a:ext>
            </a:extLst>
          </p:cNvPr>
          <p:cNvCxnSpPr>
            <a:cxnSpLocks/>
          </p:cNvCxnSpPr>
          <p:nvPr/>
        </p:nvCxnSpPr>
        <p:spPr>
          <a:xfrm flipH="1">
            <a:off x="6958552" y="698294"/>
            <a:ext cx="469770" cy="7471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AAD20127-80CF-44F1-6692-E88752CD715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012298" y="3859215"/>
            <a:ext cx="5727419" cy="2139157"/>
          </a:xfrm>
          <a:prstGeom prst="rect">
            <a:avLst/>
          </a:prstGeom>
        </p:spPr>
      </p:pic>
    </p:spTree>
    <p:extLst>
      <p:ext uri="{BB962C8B-B14F-4D97-AF65-F5344CB8AC3E}">
        <p14:creationId xmlns:p14="http://schemas.microsoft.com/office/powerpoint/2010/main" val="35569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0443998-789E-71E8-E646-1BAFE326076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2764" y="1097095"/>
            <a:ext cx="6272425" cy="5216483"/>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7FED14A1-FC22-49D0-CBA7-C5B759084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890" y="1190012"/>
            <a:ext cx="4937002" cy="2664674"/>
          </a:xfrm>
          <a:prstGeom prst="rect">
            <a:avLst/>
          </a:prstGeom>
        </p:spPr>
      </p:pic>
      <p:pic>
        <p:nvPicPr>
          <p:cNvPr id="11" name="Picture 10" descr="Graphical user interface, application, table&#10;&#10;Description automatically generated">
            <a:extLst>
              <a:ext uri="{FF2B5EF4-FFF2-40B4-BE49-F238E27FC236}">
                <a16:creationId xmlns:a16="http://schemas.microsoft.com/office/drawing/2014/main" id="{C9E7D13E-D025-4859-79AB-F4F48B73E6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0232" y="1251611"/>
            <a:ext cx="5484544" cy="2969442"/>
          </a:xfrm>
          <a:prstGeom prst="rect">
            <a:avLst/>
          </a:prstGeom>
        </p:spPr>
      </p:pic>
      <p:pic>
        <p:nvPicPr>
          <p:cNvPr id="15" name="Picture 14" descr="Table, Excel&#10;&#10;Description automatically generated">
            <a:extLst>
              <a:ext uri="{FF2B5EF4-FFF2-40B4-BE49-F238E27FC236}">
                <a16:creationId xmlns:a16="http://schemas.microsoft.com/office/drawing/2014/main" id="{5FAEDA4D-1065-602B-2C2A-54DC6F23932F}"/>
              </a:ext>
            </a:extLst>
          </p:cNvPr>
          <p:cNvPicPr>
            <a:picLocks noChangeAspect="1"/>
          </p:cNvPicPr>
          <p:nvPr/>
        </p:nvPicPr>
        <p:blipFill rotWithShape="1">
          <a:blip r:embed="rId6">
            <a:extLst>
              <a:ext uri="{28A0092B-C50C-407E-A947-70E740481C1C}">
                <a14:useLocalDpi xmlns:a14="http://schemas.microsoft.com/office/drawing/2010/main" val="0"/>
              </a:ext>
            </a:extLst>
          </a:blip>
          <a:srcRect l="29377" t="37250" r="29343" b="37553"/>
          <a:stretch/>
        </p:blipFill>
        <p:spPr>
          <a:xfrm>
            <a:off x="5788346" y="1590618"/>
            <a:ext cx="5000488" cy="2520702"/>
          </a:xfrm>
          <a:prstGeom prst="rect">
            <a:avLst/>
          </a:prstGeom>
        </p:spPr>
      </p:pic>
      <p:sp>
        <p:nvSpPr>
          <p:cNvPr id="3" name="Title 2">
            <a:extLst>
              <a:ext uri="{FF2B5EF4-FFF2-40B4-BE49-F238E27FC236}">
                <a16:creationId xmlns:a16="http://schemas.microsoft.com/office/drawing/2014/main" id="{3DAE0304-BB5A-FC6B-A44C-0F705076C6A8}"/>
              </a:ext>
            </a:extLst>
          </p:cNvPr>
          <p:cNvSpPr>
            <a:spLocks noGrp="1"/>
          </p:cNvSpPr>
          <p:nvPr>
            <p:ph type="title"/>
          </p:nvPr>
        </p:nvSpPr>
        <p:spPr/>
        <p:txBody>
          <a:bodyPr/>
          <a:lstStyle/>
          <a:p>
            <a:r>
              <a:rPr lang="en-US"/>
              <a:t>Release: Emergency Edit</a:t>
            </a:r>
          </a:p>
        </p:txBody>
      </p:sp>
      <p:sp>
        <p:nvSpPr>
          <p:cNvPr id="4" name="Content Placeholder 1">
            <a:extLst>
              <a:ext uri="{FF2B5EF4-FFF2-40B4-BE49-F238E27FC236}">
                <a16:creationId xmlns:a16="http://schemas.microsoft.com/office/drawing/2014/main" id="{E3F91FE7-1AF1-89D4-69D8-18392D7C9C2D}"/>
              </a:ext>
            </a:extLst>
          </p:cNvPr>
          <p:cNvSpPr txBox="1">
            <a:spLocks/>
          </p:cNvSpPr>
          <p:nvPr/>
        </p:nvSpPr>
        <p:spPr>
          <a:xfrm>
            <a:off x="531767" y="1473693"/>
            <a:ext cx="4172208" cy="4286083"/>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User can override the read only setting for a software release</a:t>
            </a:r>
          </a:p>
          <a:p>
            <a:pPr marL="342900" indent="-342900" fontAlgn="base">
              <a:buFont typeface="Arial"/>
              <a:buChar char="•"/>
            </a:pPr>
            <a:r>
              <a:rPr lang="en-US" b="0">
                <a:solidFill>
                  <a:srgbClr val="474747"/>
                </a:solidFill>
                <a:latin typeface="Arial"/>
                <a:cs typeface="Segoe UI Semilight"/>
              </a:rPr>
              <a:t>Option under “Release” menu bar option</a:t>
            </a:r>
          </a:p>
          <a:p>
            <a:pPr marL="342900" indent="-342900" fontAlgn="base">
              <a:buFont typeface="Arial"/>
              <a:buChar char="•"/>
            </a:pPr>
            <a:r>
              <a:rPr lang="en-US" b="0">
                <a:solidFill>
                  <a:srgbClr val="474747"/>
                </a:solidFill>
                <a:latin typeface="Arial"/>
                <a:cs typeface="Segoe UI Semilight"/>
              </a:rPr>
              <a:t>Select “Edit Release” option</a:t>
            </a:r>
          </a:p>
          <a:p>
            <a:pPr marL="342900" indent="-342900" fontAlgn="base">
              <a:buFont typeface="Arial"/>
              <a:buChar char="•"/>
            </a:pPr>
            <a:r>
              <a:rPr lang="en-US" b="0">
                <a:solidFill>
                  <a:srgbClr val="474747"/>
                </a:solidFill>
                <a:latin typeface="Arial"/>
                <a:cs typeface="Segoe UI Semilight"/>
              </a:rPr>
              <a:t>Password prompt will appear</a:t>
            </a:r>
          </a:p>
          <a:p>
            <a:pPr marL="342900" indent="-342900" fontAlgn="base">
              <a:buFont typeface="Arial"/>
              <a:buChar char="•"/>
            </a:pPr>
            <a:r>
              <a:rPr lang="en-US" b="0">
                <a:solidFill>
                  <a:srgbClr val="474747"/>
                </a:solidFill>
                <a:latin typeface="Arial"/>
                <a:cs typeface="Segoe UI Semilight"/>
              </a:rPr>
              <a:t>Entering password and selecting ok will enable all buttons at the bottom of main window</a:t>
            </a:r>
          </a:p>
        </p:txBody>
      </p:sp>
      <p:cxnSp>
        <p:nvCxnSpPr>
          <p:cNvPr id="7" name="Straight Arrow Connector 6">
            <a:extLst>
              <a:ext uri="{FF2B5EF4-FFF2-40B4-BE49-F238E27FC236}">
                <a16:creationId xmlns:a16="http://schemas.microsoft.com/office/drawing/2014/main" id="{BFAA5DA0-796A-DC48-84C4-C1E07AE3565D}"/>
              </a:ext>
            </a:extLst>
          </p:cNvPr>
          <p:cNvCxnSpPr>
            <a:cxnSpLocks/>
          </p:cNvCxnSpPr>
          <p:nvPr/>
        </p:nvCxnSpPr>
        <p:spPr>
          <a:xfrm flipH="1">
            <a:off x="8443274" y="1100133"/>
            <a:ext cx="469770" cy="7471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34E8E9-790E-5AB9-2931-515695A56371}"/>
              </a:ext>
            </a:extLst>
          </p:cNvPr>
          <p:cNvCxnSpPr>
            <a:cxnSpLocks/>
          </p:cNvCxnSpPr>
          <p:nvPr/>
        </p:nvCxnSpPr>
        <p:spPr>
          <a:xfrm flipV="1">
            <a:off x="5895324" y="6144434"/>
            <a:ext cx="401351" cy="5949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48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export</a:t>
            </a:r>
          </a:p>
        </p:txBody>
      </p:sp>
      <p:sp>
        <p:nvSpPr>
          <p:cNvPr id="4" name="Content Placeholder 1">
            <a:extLst>
              <a:ext uri="{FF2B5EF4-FFF2-40B4-BE49-F238E27FC236}">
                <a16:creationId xmlns:a16="http://schemas.microsoft.com/office/drawing/2014/main" id="{73F719A9-E9B6-4B1D-6B1A-8D7E6E387FA5}"/>
              </a:ext>
            </a:extLst>
          </p:cNvPr>
          <p:cNvSpPr txBox="1">
            <a:spLocks/>
          </p:cNvSpPr>
          <p:nvPr/>
        </p:nvSpPr>
        <p:spPr>
          <a:xfrm>
            <a:off x="531767" y="1473693"/>
            <a:ext cx="4172208" cy="4644306"/>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Options under “Export” menu bar option</a:t>
            </a:r>
          </a:p>
          <a:p>
            <a:pPr marL="342900" indent="-342900" fontAlgn="base">
              <a:buFont typeface="Arial"/>
              <a:buChar char="•"/>
            </a:pPr>
            <a:r>
              <a:rPr lang="en-US" b="0">
                <a:solidFill>
                  <a:srgbClr val="474747"/>
                </a:solidFill>
                <a:latin typeface="Arial"/>
                <a:cs typeface="Segoe UI Semilight"/>
              </a:rPr>
              <a:t>Option to export data as multiple export types</a:t>
            </a:r>
          </a:p>
          <a:p>
            <a:pPr marL="342900" indent="-342900" fontAlgn="base">
              <a:buFont typeface="Arial"/>
              <a:buChar char="•"/>
            </a:pPr>
            <a:r>
              <a:rPr lang="en-US" b="0">
                <a:solidFill>
                  <a:srgbClr val="474747"/>
                </a:solidFill>
                <a:latin typeface="Arial"/>
                <a:cs typeface="Segoe UI Semilight"/>
              </a:rPr>
              <a:t>Selecting an item will open a file save popup and export the file(s)</a:t>
            </a:r>
          </a:p>
          <a:p>
            <a:pPr marL="342900" indent="-342900" fontAlgn="base">
              <a:buFont typeface="Arial"/>
              <a:buChar char="•"/>
            </a:pPr>
            <a:r>
              <a:rPr lang="en-US" b="0">
                <a:solidFill>
                  <a:srgbClr val="474747"/>
                </a:solidFill>
                <a:latin typeface="Arial"/>
                <a:cs typeface="Segoe UI Semilight"/>
              </a:rPr>
              <a:t>Export types:</a:t>
            </a:r>
          </a:p>
          <a:p>
            <a:pPr marL="503678" lvl="1" indent="-342900" fontAlgn="base">
              <a:buFont typeface="Arial"/>
              <a:buChar char="•"/>
            </a:pPr>
            <a:r>
              <a:rPr lang="en-US" sz="1600">
                <a:solidFill>
                  <a:srgbClr val="474747"/>
                </a:solidFill>
                <a:latin typeface="Arial"/>
                <a:cs typeface="Segoe UI Semilight"/>
              </a:rPr>
              <a:t>CSV</a:t>
            </a:r>
          </a:p>
          <a:p>
            <a:pPr marL="730552" lvl="2" indent="-342900" fontAlgn="base">
              <a:buFont typeface="Arial" panose="020B0604020202020204" pitchFamily="34" charset="0"/>
              <a:buChar char="‒"/>
            </a:pPr>
            <a:r>
              <a:rPr lang="en-US" sz="1200" b="0">
                <a:solidFill>
                  <a:srgbClr val="474747"/>
                </a:solidFill>
                <a:latin typeface="Arial"/>
                <a:cs typeface="Segoe UI Semilight"/>
              </a:rPr>
              <a:t>All fault info</a:t>
            </a:r>
          </a:p>
          <a:p>
            <a:pPr marL="730552" lvl="2" indent="-342900" fontAlgn="base">
              <a:buFont typeface="Arial" panose="020B0604020202020204" pitchFamily="34" charset="0"/>
              <a:buChar char="‒"/>
            </a:pPr>
            <a:r>
              <a:rPr lang="en-US" sz="1200">
                <a:solidFill>
                  <a:srgbClr val="474747"/>
                </a:solidFill>
                <a:latin typeface="Arial"/>
                <a:cs typeface="Segoe UI Semilight"/>
              </a:rPr>
              <a:t>Enables diff using external tool</a:t>
            </a:r>
          </a:p>
          <a:p>
            <a:pPr marL="730552" lvl="2" indent="-342900" fontAlgn="base">
              <a:buFont typeface="Arial" panose="020B0604020202020204" pitchFamily="34" charset="0"/>
              <a:buChar char="‒"/>
            </a:pPr>
            <a:r>
              <a:rPr lang="en-US" sz="1200">
                <a:solidFill>
                  <a:srgbClr val="474747"/>
                </a:solidFill>
                <a:latin typeface="Arial"/>
                <a:cs typeface="Segoe UI Semilight"/>
              </a:rPr>
              <a:t>Enables offline (read only) import</a:t>
            </a:r>
          </a:p>
          <a:p>
            <a:pPr marL="503678" lvl="1" indent="-342900" fontAlgn="base">
              <a:buFont typeface="Arial"/>
              <a:buChar char="•"/>
            </a:pPr>
            <a:r>
              <a:rPr lang="en-US" sz="1600" b="0">
                <a:solidFill>
                  <a:srgbClr val="474747"/>
                </a:solidFill>
                <a:latin typeface="Arial"/>
                <a:cs typeface="Segoe UI Semilight"/>
              </a:rPr>
              <a:t>WCA Guidebook</a:t>
            </a:r>
          </a:p>
          <a:p>
            <a:pPr marL="503678" lvl="1" indent="-342900" fontAlgn="base">
              <a:buFont typeface="Arial"/>
              <a:buChar char="•"/>
            </a:pPr>
            <a:r>
              <a:rPr lang="en-US" sz="1600">
                <a:solidFill>
                  <a:srgbClr val="474747"/>
                </a:solidFill>
                <a:latin typeface="Arial"/>
                <a:cs typeface="Segoe UI Semilight"/>
              </a:rPr>
              <a:t>Source Files</a:t>
            </a:r>
          </a:p>
          <a:p>
            <a:pPr marL="730552" lvl="2" indent="-342900" fontAlgn="base">
              <a:buFont typeface="Arial" panose="020B0604020202020204" pitchFamily="34" charset="0"/>
              <a:buChar char="‒"/>
            </a:pPr>
            <a:r>
              <a:rPr lang="en-US" sz="1200" b="0">
                <a:solidFill>
                  <a:srgbClr val="474747"/>
                </a:solidFill>
                <a:latin typeface="Arial"/>
                <a:cs typeface="Segoe UI Semilight"/>
              </a:rPr>
              <a:t>VLC – </a:t>
            </a:r>
            <a:r>
              <a:rPr lang="en-US" sz="1200" b="0" err="1">
                <a:solidFill>
                  <a:srgbClr val="474747"/>
                </a:solidFill>
                <a:latin typeface="Arial"/>
                <a:cs typeface="Segoe UI Semilight"/>
              </a:rPr>
              <a:t>FaultConst.h</a:t>
            </a:r>
            <a:endParaRPr lang="en-US" sz="1200" b="0">
              <a:solidFill>
                <a:srgbClr val="474747"/>
              </a:solidFill>
              <a:latin typeface="Arial"/>
              <a:cs typeface="Segoe UI Semilight"/>
            </a:endParaRPr>
          </a:p>
          <a:p>
            <a:pPr marL="730552" lvl="2" indent="-342900" fontAlgn="base">
              <a:buFont typeface="Arial" panose="020B0604020202020204" pitchFamily="34" charset="0"/>
              <a:buChar char="‒"/>
            </a:pPr>
            <a:r>
              <a:rPr lang="en-US" sz="1200">
                <a:solidFill>
                  <a:srgbClr val="474747"/>
                </a:solidFill>
                <a:latin typeface="Arial"/>
                <a:cs typeface="Segoe UI Semilight"/>
              </a:rPr>
              <a:t>DSD – </a:t>
            </a:r>
            <a:r>
              <a:rPr lang="en-US" sz="1200" err="1">
                <a:solidFill>
                  <a:srgbClr val="474747"/>
                </a:solidFill>
                <a:latin typeface="Arial"/>
                <a:cs typeface="Segoe UI Semilight"/>
              </a:rPr>
              <a:t>FaultStringLib.h</a:t>
            </a:r>
            <a:r>
              <a:rPr lang="en-US" sz="1200">
                <a:solidFill>
                  <a:srgbClr val="474747"/>
                </a:solidFill>
                <a:latin typeface="Arial"/>
                <a:cs typeface="Segoe UI Semilight"/>
              </a:rPr>
              <a:t>/</a:t>
            </a:r>
            <a:r>
              <a:rPr lang="en-US" sz="1200" err="1">
                <a:solidFill>
                  <a:srgbClr val="474747"/>
                </a:solidFill>
                <a:latin typeface="Arial"/>
                <a:cs typeface="Segoe UI Semilight"/>
              </a:rPr>
              <a:t>cpp</a:t>
            </a:r>
            <a:endParaRPr lang="en-US" sz="1200" b="0">
              <a:solidFill>
                <a:srgbClr val="474747"/>
              </a:solidFill>
              <a:latin typeface="Arial"/>
              <a:cs typeface="Segoe UI Semilight"/>
            </a:endParaRPr>
          </a:p>
        </p:txBody>
      </p:sp>
      <p:pic>
        <p:nvPicPr>
          <p:cNvPr id="5" name="Picture 4">
            <a:extLst>
              <a:ext uri="{FF2B5EF4-FFF2-40B4-BE49-F238E27FC236}">
                <a16:creationId xmlns:a16="http://schemas.microsoft.com/office/drawing/2014/main" id="{8A39E9A5-5253-6A8E-2386-A8CCB8FD453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87577" y="1187188"/>
            <a:ext cx="6015164" cy="5002531"/>
          </a:xfrm>
          <a:prstGeom prst="rect">
            <a:avLst/>
          </a:prstGeom>
        </p:spPr>
      </p:pic>
      <p:cxnSp>
        <p:nvCxnSpPr>
          <p:cNvPr id="6" name="Straight Arrow Connector 5">
            <a:extLst>
              <a:ext uri="{FF2B5EF4-FFF2-40B4-BE49-F238E27FC236}">
                <a16:creationId xmlns:a16="http://schemas.microsoft.com/office/drawing/2014/main" id="{0F92E846-66DE-8B74-8E03-885E0ED946CC}"/>
              </a:ext>
            </a:extLst>
          </p:cNvPr>
          <p:cNvCxnSpPr>
            <a:cxnSpLocks/>
          </p:cNvCxnSpPr>
          <p:nvPr/>
        </p:nvCxnSpPr>
        <p:spPr>
          <a:xfrm flipH="1">
            <a:off x="6172126" y="614401"/>
            <a:ext cx="469770" cy="7471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 table&#10;&#10;Description automatically generated with medium confidence">
            <a:extLst>
              <a:ext uri="{FF2B5EF4-FFF2-40B4-BE49-F238E27FC236}">
                <a16:creationId xmlns:a16="http://schemas.microsoft.com/office/drawing/2014/main" id="{72A14504-4E0F-3F9F-0A46-FF876415BF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1896" y="2033090"/>
            <a:ext cx="4072144" cy="2791820"/>
          </a:xfrm>
          <a:prstGeom prst="rect">
            <a:avLst/>
          </a:prstGeom>
        </p:spPr>
      </p:pic>
    </p:spTree>
    <p:extLst>
      <p:ext uri="{BB962C8B-B14F-4D97-AF65-F5344CB8AC3E}">
        <p14:creationId xmlns:p14="http://schemas.microsoft.com/office/powerpoint/2010/main" val="70171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Database</a:t>
            </a:r>
          </a:p>
        </p:txBody>
      </p:sp>
      <p:sp>
        <p:nvSpPr>
          <p:cNvPr id="4" name="Content Placeholder 1">
            <a:extLst>
              <a:ext uri="{FF2B5EF4-FFF2-40B4-BE49-F238E27FC236}">
                <a16:creationId xmlns:a16="http://schemas.microsoft.com/office/drawing/2014/main" id="{73F719A9-E9B6-4B1D-6B1A-8D7E6E387FA5}"/>
              </a:ext>
            </a:extLst>
          </p:cNvPr>
          <p:cNvSpPr txBox="1">
            <a:spLocks/>
          </p:cNvSpPr>
          <p:nvPr/>
        </p:nvSpPr>
        <p:spPr>
          <a:xfrm>
            <a:off x="531766" y="1473694"/>
            <a:ext cx="4432575" cy="3287150"/>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MySQL</a:t>
            </a:r>
          </a:p>
          <a:p>
            <a:pPr marL="342900" indent="-342900" fontAlgn="base">
              <a:buFont typeface="Arial"/>
              <a:buChar char="•"/>
            </a:pPr>
            <a:r>
              <a:rPr lang="en-US" b="0">
                <a:solidFill>
                  <a:srgbClr val="474747"/>
                </a:solidFill>
                <a:latin typeface="Arial"/>
                <a:cs typeface="Segoe UI Semilight"/>
              </a:rPr>
              <a:t>Hosted on Hunt Valley network</a:t>
            </a:r>
          </a:p>
          <a:p>
            <a:pPr marL="342900" indent="-342900" fontAlgn="base">
              <a:buFont typeface="Arial"/>
              <a:buChar char="•"/>
            </a:pPr>
            <a:r>
              <a:rPr lang="en-US" b="0">
                <a:solidFill>
                  <a:srgbClr val="474747"/>
                </a:solidFill>
                <a:latin typeface="Arial"/>
                <a:cs typeface="Segoe UI Semilight"/>
              </a:rPr>
              <a:t>Not open to internet traffic</a:t>
            </a:r>
          </a:p>
          <a:p>
            <a:pPr marL="342900" indent="-342900" fontAlgn="base">
              <a:buFont typeface="Arial"/>
              <a:buChar char="•"/>
            </a:pPr>
            <a:r>
              <a:rPr lang="en-US" b="0">
                <a:solidFill>
                  <a:srgbClr val="474747"/>
                </a:solidFill>
                <a:latin typeface="Arial"/>
                <a:cs typeface="Segoe UI Semilight"/>
              </a:rPr>
              <a:t>One table per release</a:t>
            </a:r>
          </a:p>
          <a:p>
            <a:pPr marL="342900" indent="-342900" fontAlgn="base">
              <a:buFont typeface="Arial"/>
              <a:buChar char="•"/>
            </a:pPr>
            <a:r>
              <a:rPr lang="en-US" b="0">
                <a:solidFill>
                  <a:srgbClr val="474747"/>
                </a:solidFill>
                <a:latin typeface="Arial"/>
                <a:cs typeface="Segoe UI Semilight"/>
              </a:rPr>
              <a:t>Table to track release statuses</a:t>
            </a:r>
          </a:p>
          <a:p>
            <a:pPr marL="342900" indent="-342900" fontAlgn="base">
              <a:buFont typeface="Arial"/>
              <a:buChar char="•"/>
            </a:pPr>
            <a:r>
              <a:rPr lang="en-US" b="0">
                <a:solidFill>
                  <a:srgbClr val="474747"/>
                </a:solidFill>
                <a:latin typeface="Arial"/>
                <a:cs typeface="Segoe UI Semilight"/>
              </a:rPr>
              <a:t>Example:</a:t>
            </a:r>
          </a:p>
          <a:p>
            <a:pPr marL="503678" lvl="1" indent="-342900" fontAlgn="base">
              <a:buFont typeface="Arial"/>
              <a:buChar char="•"/>
            </a:pPr>
            <a:r>
              <a:rPr lang="en-US">
                <a:solidFill>
                  <a:srgbClr val="474747"/>
                </a:solidFill>
                <a:latin typeface="Arial"/>
                <a:cs typeface="Segoe UI Semilight"/>
              </a:rPr>
              <a:t>Table: 4_0_0_0</a:t>
            </a:r>
          </a:p>
          <a:p>
            <a:pPr marL="730552" lvl="2" indent="-342900" fontAlgn="base">
              <a:buFont typeface="Arial"/>
              <a:buChar char="•"/>
            </a:pPr>
            <a:r>
              <a:rPr lang="en-US" b="0">
                <a:solidFill>
                  <a:srgbClr val="474747"/>
                </a:solidFill>
                <a:latin typeface="Arial"/>
                <a:cs typeface="Segoe UI Semilight"/>
              </a:rPr>
              <a:t>All fault information in release</a:t>
            </a:r>
          </a:p>
          <a:p>
            <a:pPr marL="503678" lvl="1" indent="-342900" fontAlgn="base">
              <a:buFont typeface="Arial"/>
              <a:buChar char="•"/>
            </a:pPr>
            <a:r>
              <a:rPr lang="en-US">
                <a:solidFill>
                  <a:srgbClr val="474747"/>
                </a:solidFill>
                <a:latin typeface="Arial"/>
                <a:cs typeface="Segoe UI Semilight"/>
              </a:rPr>
              <a:t>Table: 4_0_1_0</a:t>
            </a:r>
          </a:p>
          <a:p>
            <a:pPr marL="730552" lvl="2" indent="-342900" fontAlgn="base">
              <a:buFont typeface="Arial"/>
              <a:buChar char="•"/>
            </a:pPr>
            <a:r>
              <a:rPr lang="en-US" b="0">
                <a:solidFill>
                  <a:srgbClr val="474747"/>
                </a:solidFill>
                <a:latin typeface="Arial"/>
                <a:cs typeface="Segoe UI Semilight"/>
              </a:rPr>
              <a:t>All fault information in release</a:t>
            </a:r>
          </a:p>
          <a:p>
            <a:pPr marL="503678" lvl="1" indent="-342900" fontAlgn="base">
              <a:buFont typeface="Arial"/>
              <a:buChar char="•"/>
            </a:pPr>
            <a:r>
              <a:rPr lang="en-US">
                <a:solidFill>
                  <a:srgbClr val="474747"/>
                </a:solidFill>
                <a:latin typeface="Arial"/>
                <a:cs typeface="Segoe UI Semilight"/>
              </a:rPr>
              <a:t>Table: releases</a:t>
            </a:r>
          </a:p>
        </p:txBody>
      </p:sp>
      <p:pic>
        <p:nvPicPr>
          <p:cNvPr id="7" name="Picture 6">
            <a:extLst>
              <a:ext uri="{FF2B5EF4-FFF2-40B4-BE49-F238E27FC236}">
                <a16:creationId xmlns:a16="http://schemas.microsoft.com/office/drawing/2014/main" id="{1A240501-6547-C2BF-1EF6-949DA2AD6AF2}"/>
              </a:ext>
            </a:extLst>
          </p:cNvPr>
          <p:cNvPicPr>
            <a:picLocks noChangeAspect="1"/>
          </p:cNvPicPr>
          <p:nvPr/>
        </p:nvPicPr>
        <p:blipFill>
          <a:blip r:embed="rId4"/>
          <a:stretch>
            <a:fillRect/>
          </a:stretch>
        </p:blipFill>
        <p:spPr>
          <a:xfrm>
            <a:off x="7227659" y="99329"/>
            <a:ext cx="4597201" cy="6283541"/>
          </a:xfrm>
          <a:prstGeom prst="rect">
            <a:avLst/>
          </a:prstGeom>
        </p:spPr>
      </p:pic>
      <p:pic>
        <p:nvPicPr>
          <p:cNvPr id="11" name="Picture 10">
            <a:extLst>
              <a:ext uri="{FF2B5EF4-FFF2-40B4-BE49-F238E27FC236}">
                <a16:creationId xmlns:a16="http://schemas.microsoft.com/office/drawing/2014/main" id="{8159CCA4-89CF-1F2B-553F-E4B235967488}"/>
              </a:ext>
            </a:extLst>
          </p:cNvPr>
          <p:cNvPicPr>
            <a:picLocks noChangeAspect="1"/>
          </p:cNvPicPr>
          <p:nvPr/>
        </p:nvPicPr>
        <p:blipFill>
          <a:blip r:embed="rId5"/>
          <a:stretch>
            <a:fillRect/>
          </a:stretch>
        </p:blipFill>
        <p:spPr>
          <a:xfrm>
            <a:off x="5566148" y="143447"/>
            <a:ext cx="1334779" cy="1056504"/>
          </a:xfrm>
          <a:prstGeom prst="rect">
            <a:avLst/>
          </a:prstGeom>
        </p:spPr>
      </p:pic>
      <p:graphicFrame>
        <p:nvGraphicFramePr>
          <p:cNvPr id="2" name="Table 4">
            <a:extLst>
              <a:ext uri="{FF2B5EF4-FFF2-40B4-BE49-F238E27FC236}">
                <a16:creationId xmlns:a16="http://schemas.microsoft.com/office/drawing/2014/main" id="{BC4875A5-1800-F8EB-CE93-B9A821B76398}"/>
              </a:ext>
            </a:extLst>
          </p:cNvPr>
          <p:cNvGraphicFramePr>
            <a:graphicFrameLocks noGrp="1"/>
          </p:cNvGraphicFramePr>
          <p:nvPr>
            <p:extLst>
              <p:ext uri="{D42A27DB-BD31-4B8C-83A1-F6EECF244321}">
                <p14:modId xmlns:p14="http://schemas.microsoft.com/office/powerpoint/2010/main" val="898260165"/>
              </p:ext>
            </p:extLst>
          </p:nvPr>
        </p:nvGraphicFramePr>
        <p:xfrm>
          <a:off x="1192696" y="4760844"/>
          <a:ext cx="3419062" cy="1321905"/>
        </p:xfrm>
        <a:graphic>
          <a:graphicData uri="http://schemas.openxmlformats.org/drawingml/2006/table">
            <a:tbl>
              <a:tblPr firstRow="1" bandRow="1">
                <a:tableStyleId>{5C22544A-7EE6-4342-B048-85BDC9FD1C3A}</a:tableStyleId>
              </a:tblPr>
              <a:tblGrid>
                <a:gridCol w="1709531">
                  <a:extLst>
                    <a:ext uri="{9D8B030D-6E8A-4147-A177-3AD203B41FA5}">
                      <a16:colId xmlns:a16="http://schemas.microsoft.com/office/drawing/2014/main" val="1252309255"/>
                    </a:ext>
                  </a:extLst>
                </a:gridCol>
                <a:gridCol w="1709531">
                  <a:extLst>
                    <a:ext uri="{9D8B030D-6E8A-4147-A177-3AD203B41FA5}">
                      <a16:colId xmlns:a16="http://schemas.microsoft.com/office/drawing/2014/main" val="3703426937"/>
                    </a:ext>
                  </a:extLst>
                </a:gridCol>
              </a:tblGrid>
              <a:tr h="440635">
                <a:tc>
                  <a:txBody>
                    <a:bodyPr/>
                    <a:lstStyle/>
                    <a:p>
                      <a:pPr algn="ctr"/>
                      <a:r>
                        <a:rPr lang="en-US"/>
                        <a:t>Release Number</a:t>
                      </a:r>
                    </a:p>
                  </a:txBody>
                  <a:tcPr/>
                </a:tc>
                <a:tc>
                  <a:txBody>
                    <a:bodyPr/>
                    <a:lstStyle/>
                    <a:p>
                      <a:pPr algn="ctr"/>
                      <a:r>
                        <a:rPr lang="en-US"/>
                        <a:t>Status</a:t>
                      </a:r>
                    </a:p>
                  </a:txBody>
                  <a:tcPr/>
                </a:tc>
                <a:extLst>
                  <a:ext uri="{0D108BD9-81ED-4DB2-BD59-A6C34878D82A}">
                    <a16:rowId xmlns:a16="http://schemas.microsoft.com/office/drawing/2014/main" val="2985246962"/>
                  </a:ext>
                </a:extLst>
              </a:tr>
              <a:tr h="440635">
                <a:tc>
                  <a:txBody>
                    <a:bodyPr/>
                    <a:lstStyle/>
                    <a:p>
                      <a:pPr algn="ctr"/>
                      <a:r>
                        <a:rPr lang="en-US"/>
                        <a:t>4.0.0.0</a:t>
                      </a:r>
                    </a:p>
                  </a:txBody>
                  <a:tcPr/>
                </a:tc>
                <a:tc>
                  <a:txBody>
                    <a:bodyPr/>
                    <a:lstStyle/>
                    <a:p>
                      <a:pPr algn="ctr"/>
                      <a:r>
                        <a:rPr lang="en-US"/>
                        <a:t>Released</a:t>
                      </a:r>
                    </a:p>
                  </a:txBody>
                  <a:tcPr/>
                </a:tc>
                <a:extLst>
                  <a:ext uri="{0D108BD9-81ED-4DB2-BD59-A6C34878D82A}">
                    <a16:rowId xmlns:a16="http://schemas.microsoft.com/office/drawing/2014/main" val="1035040864"/>
                  </a:ext>
                </a:extLst>
              </a:tr>
              <a:tr h="440635">
                <a:tc>
                  <a:txBody>
                    <a:bodyPr/>
                    <a:lstStyle/>
                    <a:p>
                      <a:pPr algn="ctr"/>
                      <a:r>
                        <a:rPr lang="en-US"/>
                        <a:t>4.0.1.0</a:t>
                      </a:r>
                    </a:p>
                  </a:txBody>
                  <a:tcPr/>
                </a:tc>
                <a:tc>
                  <a:txBody>
                    <a:bodyPr/>
                    <a:lstStyle/>
                    <a:p>
                      <a:pPr algn="ctr"/>
                      <a:r>
                        <a:rPr lang="en-US"/>
                        <a:t>Working</a:t>
                      </a:r>
                    </a:p>
                  </a:txBody>
                  <a:tcPr/>
                </a:tc>
                <a:extLst>
                  <a:ext uri="{0D108BD9-81ED-4DB2-BD59-A6C34878D82A}">
                    <a16:rowId xmlns:a16="http://schemas.microsoft.com/office/drawing/2014/main" val="1166996831"/>
                  </a:ext>
                </a:extLst>
              </a:tr>
            </a:tbl>
          </a:graphicData>
        </a:graphic>
      </p:graphicFrame>
    </p:spTree>
    <p:extLst>
      <p:ext uri="{BB962C8B-B14F-4D97-AF65-F5344CB8AC3E}">
        <p14:creationId xmlns:p14="http://schemas.microsoft.com/office/powerpoint/2010/main" val="2146340275"/>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able&#10;&#10;Description automatically generated">
            <a:extLst>
              <a:ext uri="{FF2B5EF4-FFF2-40B4-BE49-F238E27FC236}">
                <a16:creationId xmlns:a16="http://schemas.microsoft.com/office/drawing/2014/main" id="{B5E6F48C-C76E-AC29-5B6C-12224AEAF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112" y="136309"/>
            <a:ext cx="6582063" cy="6363103"/>
          </a:xfrm>
          <a:prstGeom prst="rect">
            <a:avLst/>
          </a:prstGeom>
        </p:spPr>
      </p:pic>
      <p:pic>
        <p:nvPicPr>
          <p:cNvPr id="5" name="Content Placeholder 4" descr="Graphical user interface, table&#10;&#10;Description automatically generated">
            <a:extLst>
              <a:ext uri="{FF2B5EF4-FFF2-40B4-BE49-F238E27FC236}">
                <a16:creationId xmlns:a16="http://schemas.microsoft.com/office/drawing/2014/main" id="{FC2FD96C-0FA3-2CB8-4CAE-20FF632E7CB8}"/>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297112" y="136309"/>
            <a:ext cx="6486948" cy="6288774"/>
          </a:xfrm>
        </p:spPr>
      </p:pic>
      <p:sp>
        <p:nvSpPr>
          <p:cNvPr id="3" name="Title 2">
            <a:extLst>
              <a:ext uri="{FF2B5EF4-FFF2-40B4-BE49-F238E27FC236}">
                <a16:creationId xmlns:a16="http://schemas.microsoft.com/office/drawing/2014/main" id="{4224789F-2F09-2B7D-5AD3-7A5B325B856A}"/>
              </a:ext>
            </a:extLst>
          </p:cNvPr>
          <p:cNvSpPr>
            <a:spLocks noGrp="1"/>
          </p:cNvSpPr>
          <p:nvPr>
            <p:ph type="title"/>
          </p:nvPr>
        </p:nvSpPr>
        <p:spPr>
          <a:xfrm>
            <a:off x="531765" y="574459"/>
            <a:ext cx="11280723" cy="615553"/>
          </a:xfrm>
        </p:spPr>
        <p:txBody>
          <a:bodyPr/>
          <a:lstStyle/>
          <a:p>
            <a:r>
              <a:rPr lang="en-US"/>
              <a:t>Database usage</a:t>
            </a:r>
          </a:p>
        </p:txBody>
      </p:sp>
      <p:sp>
        <p:nvSpPr>
          <p:cNvPr id="8" name="Content Placeholder 1">
            <a:extLst>
              <a:ext uri="{FF2B5EF4-FFF2-40B4-BE49-F238E27FC236}">
                <a16:creationId xmlns:a16="http://schemas.microsoft.com/office/drawing/2014/main" id="{A644F086-4D8B-D31E-25E0-1926811BE63D}"/>
              </a:ext>
            </a:extLst>
          </p:cNvPr>
          <p:cNvSpPr txBox="1">
            <a:spLocks/>
          </p:cNvSpPr>
          <p:nvPr/>
        </p:nvSpPr>
        <p:spPr>
          <a:xfrm>
            <a:off x="531766" y="1473694"/>
            <a:ext cx="4432575" cy="3287150"/>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Began MySQL database setup</a:t>
            </a:r>
          </a:p>
          <a:p>
            <a:pPr marL="503678" lvl="1" indent="-342900" fontAlgn="base">
              <a:buFont typeface="Arial"/>
              <a:buChar char="•"/>
            </a:pPr>
            <a:r>
              <a:rPr lang="en-US">
                <a:solidFill>
                  <a:srgbClr val="474747"/>
                </a:solidFill>
                <a:latin typeface="Arial"/>
                <a:cs typeface="Segoe UI Semilight"/>
              </a:rPr>
              <a:t>Imported data from version 4.0.1.0</a:t>
            </a:r>
          </a:p>
          <a:p>
            <a:pPr marL="342900" indent="-342900" fontAlgn="base">
              <a:buFont typeface="Arial"/>
              <a:buChar char="•"/>
            </a:pPr>
            <a:r>
              <a:rPr lang="en-US" b="0">
                <a:solidFill>
                  <a:srgbClr val="474747"/>
                </a:solidFill>
                <a:latin typeface="Arial"/>
                <a:cs typeface="Segoe UI Semilight"/>
              </a:rPr>
              <a:t>Connected to database in QT Creator</a:t>
            </a:r>
          </a:p>
          <a:p>
            <a:pPr marL="342900" indent="-342900" fontAlgn="base">
              <a:buFont typeface="Arial"/>
              <a:buChar char="•"/>
            </a:pPr>
            <a:r>
              <a:rPr lang="en-US" b="0">
                <a:solidFill>
                  <a:srgbClr val="474747"/>
                </a:solidFill>
                <a:latin typeface="Arial"/>
                <a:cs typeface="Segoe UI Semilight"/>
              </a:rPr>
              <a:t>Populated tool’s table with data</a:t>
            </a:r>
          </a:p>
          <a:p>
            <a:pPr marL="342900" indent="-342900" fontAlgn="base">
              <a:buFont typeface="Arial"/>
              <a:buChar char="•"/>
            </a:pPr>
            <a:r>
              <a:rPr lang="en-US" b="0">
                <a:solidFill>
                  <a:srgbClr val="474747"/>
                </a:solidFill>
                <a:latin typeface="Arial"/>
                <a:cs typeface="Segoe UI Semilight"/>
              </a:rPr>
              <a:t>Implemented global search</a:t>
            </a:r>
          </a:p>
        </p:txBody>
      </p:sp>
    </p:spTree>
    <p:extLst>
      <p:ext uri="{BB962C8B-B14F-4D97-AF65-F5344CB8AC3E}">
        <p14:creationId xmlns:p14="http://schemas.microsoft.com/office/powerpoint/2010/main" val="417594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F4D1-C73E-F86E-760D-E0B6F64E6950}"/>
              </a:ext>
            </a:extLst>
          </p:cNvPr>
          <p:cNvSpPr>
            <a:spLocks noGrp="1"/>
          </p:cNvSpPr>
          <p:nvPr>
            <p:ph type="ctrTitle"/>
          </p:nvPr>
        </p:nvSpPr>
        <p:spPr>
          <a:xfrm>
            <a:off x="1524000" y="2817467"/>
            <a:ext cx="9144000" cy="692497"/>
          </a:xfrm>
        </p:spPr>
        <p:txBody>
          <a:bodyPr/>
          <a:lstStyle/>
          <a:p>
            <a:r>
              <a:rPr lang="en-US"/>
              <a:t>Questions</a:t>
            </a:r>
          </a:p>
        </p:txBody>
      </p:sp>
    </p:spTree>
    <p:extLst>
      <p:ext uri="{BB962C8B-B14F-4D97-AF65-F5344CB8AC3E}">
        <p14:creationId xmlns:p14="http://schemas.microsoft.com/office/powerpoint/2010/main" val="53264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B602DA-542C-43A5-8BAB-A8D1C08C511F}"/>
              </a:ext>
            </a:extLst>
          </p:cNvPr>
          <p:cNvSpPr>
            <a:spLocks noGrp="1"/>
          </p:cNvSpPr>
          <p:nvPr>
            <p:ph sz="quarter" idx="10"/>
          </p:nvPr>
        </p:nvSpPr>
        <p:spPr/>
        <p:txBody>
          <a:bodyPr>
            <a:normAutofit/>
          </a:bodyPr>
          <a:lstStyle/>
          <a:p>
            <a:pPr algn="l" rtl="0" fontAlgn="base">
              <a:buFont typeface="Arial" panose="020B0604020202020204" pitchFamily="34" charset="0"/>
              <a:buChar char="•"/>
            </a:pPr>
            <a:r>
              <a:rPr lang="en-US" sz="2400" b="0" i="0" u="none" strike="noStrike">
                <a:solidFill>
                  <a:srgbClr val="474747"/>
                </a:solidFill>
                <a:effectLst/>
                <a:latin typeface="Arial" panose="020B0604020202020204" pitchFamily="34" charset="0"/>
              </a:rPr>
              <a:t>The CUSV system tracks numerous faults with accompanying information for:</a:t>
            </a:r>
            <a:r>
              <a:rPr lang="en-US" sz="2400" b="0" i="0">
                <a:solidFill>
                  <a:srgbClr val="474747"/>
                </a:solidFill>
                <a:effectLst/>
                <a:latin typeface="Arial" panose="020B0604020202020204" pitchFamily="34" charset="0"/>
              </a:rPr>
              <a:t>​</a:t>
            </a:r>
          </a:p>
          <a:p>
            <a:pPr lvl="1" fontAlgn="base">
              <a:buFont typeface="Arial" panose="020B0604020202020204" pitchFamily="34" charset="0"/>
              <a:buChar char="•"/>
            </a:pPr>
            <a:r>
              <a:rPr lang="en-US" sz="1600" b="0" i="0" u="none" strike="noStrike">
                <a:solidFill>
                  <a:srgbClr val="474747"/>
                </a:solidFill>
                <a:effectLst/>
                <a:latin typeface="Arial" panose="020B0604020202020204" pitchFamily="34" charset="0"/>
              </a:rPr>
              <a:t>Documentation</a:t>
            </a:r>
            <a:r>
              <a:rPr lang="en-US" sz="1600" b="0" i="0">
                <a:solidFill>
                  <a:srgbClr val="474747"/>
                </a:solidFill>
                <a:effectLst/>
                <a:latin typeface="Arial" panose="020B0604020202020204" pitchFamily="34" charset="0"/>
              </a:rPr>
              <a:t>​</a:t>
            </a:r>
          </a:p>
          <a:p>
            <a:pPr lvl="1" fontAlgn="base">
              <a:buFont typeface="Arial" panose="020B0604020202020204" pitchFamily="34" charset="0"/>
              <a:buChar char="•"/>
            </a:pPr>
            <a:r>
              <a:rPr lang="en-US" sz="1600" b="0" i="0" u="none" strike="noStrike">
                <a:solidFill>
                  <a:srgbClr val="474747"/>
                </a:solidFill>
                <a:effectLst/>
                <a:latin typeface="Arial" panose="020B0604020202020204" pitchFamily="34" charset="0"/>
              </a:rPr>
              <a:t>WCA guidebook</a:t>
            </a:r>
            <a:r>
              <a:rPr lang="en-US" sz="1600" b="0" i="0">
                <a:solidFill>
                  <a:srgbClr val="474747"/>
                </a:solidFill>
                <a:effectLst/>
                <a:latin typeface="Arial" panose="020B0604020202020204" pitchFamily="34" charset="0"/>
              </a:rPr>
              <a:t>​</a:t>
            </a:r>
          </a:p>
          <a:p>
            <a:pPr lvl="1" fontAlgn="base">
              <a:buFont typeface="Arial" panose="020B0604020202020204" pitchFamily="34" charset="0"/>
              <a:buChar char="•"/>
            </a:pPr>
            <a:r>
              <a:rPr lang="en-US" sz="1600" b="0" i="0" u="none" strike="noStrike">
                <a:solidFill>
                  <a:srgbClr val="474747"/>
                </a:solidFill>
                <a:effectLst/>
                <a:latin typeface="Arial" panose="020B0604020202020204" pitchFamily="34" charset="0"/>
              </a:rPr>
              <a:t>Source Files</a:t>
            </a:r>
            <a:r>
              <a:rPr lang="en-US" sz="1600" b="0" i="0">
                <a:solidFill>
                  <a:srgbClr val="474747"/>
                </a:solidFill>
                <a:effectLst/>
                <a:latin typeface="Arial" panose="020B0604020202020204" pitchFamily="34" charset="0"/>
              </a:rPr>
              <a:t>​</a:t>
            </a:r>
          </a:p>
          <a:p>
            <a:pPr algn="l" rtl="0" fontAlgn="base">
              <a:buFont typeface="Arial" panose="020B0604020202020204" pitchFamily="34" charset="0"/>
              <a:buChar char="•"/>
            </a:pPr>
            <a:r>
              <a:rPr lang="en-US" sz="2400" b="0" i="0" u="none" strike="noStrike">
                <a:solidFill>
                  <a:srgbClr val="474747"/>
                </a:solidFill>
                <a:effectLst/>
                <a:latin typeface="Arial" panose="020B0604020202020204" pitchFamily="34" charset="0"/>
              </a:rPr>
              <a:t>Previously kept in the FM spreadsheet</a:t>
            </a:r>
            <a:r>
              <a:rPr lang="en-US" sz="2400" b="0" i="0">
                <a:solidFill>
                  <a:srgbClr val="474747"/>
                </a:solidFill>
                <a:effectLst/>
                <a:latin typeface="Arial" panose="020B0604020202020204" pitchFamily="34" charset="0"/>
              </a:rPr>
              <a:t>​</a:t>
            </a:r>
          </a:p>
          <a:p>
            <a:pPr lvl="1" fontAlgn="base">
              <a:buFont typeface="Arial" panose="020B0604020202020204" pitchFamily="34" charset="0"/>
              <a:buChar char="•"/>
            </a:pPr>
            <a:r>
              <a:rPr lang="en-US" sz="1600" b="0" i="0" u="none" strike="noStrike">
                <a:solidFill>
                  <a:srgbClr val="474747"/>
                </a:solidFill>
                <a:effectLst/>
                <a:latin typeface="Arial" panose="020B0604020202020204" pitchFamily="34" charset="0"/>
              </a:rPr>
              <a:t>Difficult to navigate</a:t>
            </a:r>
            <a:r>
              <a:rPr lang="en-US" sz="1600" b="0" i="0">
                <a:solidFill>
                  <a:srgbClr val="474747"/>
                </a:solidFill>
                <a:effectLst/>
                <a:latin typeface="Arial" panose="020B0604020202020204" pitchFamily="34" charset="0"/>
              </a:rPr>
              <a:t>​</a:t>
            </a:r>
          </a:p>
          <a:p>
            <a:pPr lvl="1" fontAlgn="base">
              <a:buFont typeface="Arial" panose="020B0604020202020204" pitchFamily="34" charset="0"/>
              <a:buChar char="•"/>
            </a:pPr>
            <a:r>
              <a:rPr lang="en-US" sz="1600" u="none" strike="noStrike">
                <a:solidFill>
                  <a:srgbClr val="474747"/>
                </a:solidFill>
                <a:latin typeface="Arial" panose="020B0604020202020204" pitchFamily="34" charset="0"/>
              </a:rPr>
              <a:t>Difficult </a:t>
            </a:r>
            <a:r>
              <a:rPr lang="en-US" sz="1600">
                <a:solidFill>
                  <a:srgbClr val="474747"/>
                </a:solidFill>
                <a:latin typeface="Arial" panose="020B0604020202020204" pitchFamily="34" charset="0"/>
              </a:rPr>
              <a:t>to teach how to use</a:t>
            </a:r>
            <a:endParaRPr lang="en-US" sz="1600" b="0" i="0" u="none" strike="noStrike">
              <a:solidFill>
                <a:srgbClr val="474747"/>
              </a:solidFill>
              <a:effectLst/>
              <a:latin typeface="Arial" panose="020B0604020202020204" pitchFamily="34" charset="0"/>
            </a:endParaRPr>
          </a:p>
          <a:p>
            <a:pPr lvl="1" fontAlgn="base">
              <a:buFont typeface="Arial" panose="020B0604020202020204" pitchFamily="34" charset="0"/>
              <a:buChar char="•"/>
            </a:pPr>
            <a:r>
              <a:rPr lang="en-US" sz="1600" b="0" i="0" u="none" strike="noStrike">
                <a:solidFill>
                  <a:srgbClr val="474747"/>
                </a:solidFill>
                <a:effectLst/>
                <a:latin typeface="Arial" panose="020B0604020202020204" pitchFamily="34" charset="0"/>
              </a:rPr>
              <a:t>Can/has been copied – duplicate information</a:t>
            </a:r>
            <a:r>
              <a:rPr lang="en-US" sz="1600" b="0" i="0">
                <a:solidFill>
                  <a:srgbClr val="474747"/>
                </a:solidFill>
                <a:effectLst/>
                <a:latin typeface="Arial" panose="020B0604020202020204" pitchFamily="34" charset="0"/>
              </a:rPr>
              <a:t>​</a:t>
            </a:r>
          </a:p>
          <a:p>
            <a:pPr lvl="1" fontAlgn="base">
              <a:buFont typeface="Arial" panose="020B0604020202020204" pitchFamily="34" charset="0"/>
              <a:buChar char="•"/>
            </a:pPr>
            <a:r>
              <a:rPr lang="en-US" sz="1600" b="0" i="0" u="none" strike="noStrike">
                <a:solidFill>
                  <a:srgbClr val="474747"/>
                </a:solidFill>
                <a:effectLst/>
                <a:latin typeface="Arial" panose="020B0604020202020204" pitchFamily="34" charset="0"/>
              </a:rPr>
              <a:t>Cell formulas break</a:t>
            </a:r>
            <a:r>
              <a:rPr lang="en-US" sz="1600" b="0" i="0">
                <a:solidFill>
                  <a:srgbClr val="474747"/>
                </a:solidFill>
                <a:effectLst/>
                <a:latin typeface="Arial" panose="020B0604020202020204" pitchFamily="34" charset="0"/>
              </a:rPr>
              <a:t>​</a:t>
            </a:r>
          </a:p>
          <a:p>
            <a:pPr lvl="1" fontAlgn="base">
              <a:buFont typeface="Arial" panose="020B0604020202020204" pitchFamily="34" charset="0"/>
              <a:buChar char="•"/>
            </a:pPr>
            <a:r>
              <a:rPr lang="en-US" sz="1600" b="0" i="0" u="none" strike="noStrike">
                <a:solidFill>
                  <a:srgbClr val="474747"/>
                </a:solidFill>
                <a:effectLst/>
                <a:latin typeface="Arial" panose="020B0604020202020204" pitchFamily="34" charset="0"/>
              </a:rPr>
              <a:t>Not clear what is up to date</a:t>
            </a:r>
            <a:r>
              <a:rPr lang="en-US" sz="1600" b="0" i="0">
                <a:solidFill>
                  <a:srgbClr val="474747"/>
                </a:solidFill>
                <a:effectLst/>
                <a:latin typeface="Arial" panose="020B0604020202020204" pitchFamily="34" charset="0"/>
              </a:rPr>
              <a:t>​</a:t>
            </a:r>
          </a:p>
          <a:p>
            <a:pPr lvl="1" fontAlgn="base">
              <a:buFont typeface="Arial" panose="020B0604020202020204" pitchFamily="34" charset="0"/>
              <a:buChar char="•"/>
            </a:pPr>
            <a:r>
              <a:rPr lang="en-US" sz="1600" b="0" i="0" u="none" strike="noStrike">
                <a:solidFill>
                  <a:srgbClr val="474747"/>
                </a:solidFill>
                <a:effectLst/>
                <a:latin typeface="Arial" panose="020B0604020202020204" pitchFamily="34" charset="0"/>
              </a:rPr>
              <a:t>No limits on information that shouldn’t be changed</a:t>
            </a:r>
            <a:r>
              <a:rPr lang="en-US" sz="1600" b="0" i="0">
                <a:solidFill>
                  <a:srgbClr val="474747"/>
                </a:solidFill>
                <a:effectLst/>
                <a:latin typeface="Arial" panose="020B0604020202020204" pitchFamily="34" charset="0"/>
              </a:rPr>
              <a:t>​</a:t>
            </a:r>
          </a:p>
          <a:p>
            <a:pPr algn="l" rtl="0" fontAlgn="base"/>
            <a:r>
              <a:rPr lang="en-US" sz="2400" b="0" i="0">
                <a:solidFill>
                  <a:srgbClr val="474747"/>
                </a:solidFill>
                <a:effectLst/>
                <a:latin typeface="Arial" panose="020B0604020202020204" pitchFamily="34" charset="0"/>
              </a:rPr>
              <a:t>​</a:t>
            </a:r>
          </a:p>
          <a:p>
            <a:pPr algn="l" rtl="0" fontAlgn="base"/>
            <a:r>
              <a:rPr lang="en-US" sz="2400" b="0" i="0" u="none" strike="noStrike">
                <a:solidFill>
                  <a:srgbClr val="474747"/>
                </a:solidFill>
                <a:effectLst/>
                <a:latin typeface="Arial" panose="020B0604020202020204" pitchFamily="34" charset="0"/>
              </a:rPr>
              <a:t>Solution: Standalone Fault Management Tool</a:t>
            </a:r>
            <a:endParaRPr lang="en-US" sz="2400" b="0" i="0">
              <a:solidFill>
                <a:srgbClr val="474747"/>
              </a:solidFill>
              <a:effectLst/>
              <a:latin typeface="Arial" panose="020B0604020202020204" pitchFamily="34" charset="0"/>
            </a:endParaRPr>
          </a:p>
        </p:txBody>
      </p:sp>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Problem</a:t>
            </a:r>
          </a:p>
        </p:txBody>
      </p:sp>
    </p:spTree>
    <p:extLst>
      <p:ext uri="{BB962C8B-B14F-4D97-AF65-F5344CB8AC3E}">
        <p14:creationId xmlns:p14="http://schemas.microsoft.com/office/powerpoint/2010/main" val="2652437108"/>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B602DA-542C-43A5-8BAB-A8D1C08C511F}"/>
              </a:ext>
            </a:extLst>
          </p:cNvPr>
          <p:cNvSpPr>
            <a:spLocks noGrp="1"/>
          </p:cNvSpPr>
          <p:nvPr>
            <p:ph sz="quarter" idx="10"/>
          </p:nvPr>
        </p:nvSpPr>
        <p:spPr/>
        <p:txBody>
          <a:bodyPr vert="horz" lIns="91440" tIns="45720" rIns="91440" bIns="45720" rtlCol="0" anchor="t">
            <a:normAutofit/>
          </a:bodyPr>
          <a:lstStyle/>
          <a:p>
            <a:pPr marL="342900" indent="-342900" algn="l" rtl="0" fontAlgn="base">
              <a:buFont typeface="Arial" panose="020B0604020202020204" pitchFamily="34" charset="0"/>
              <a:buChar char="•"/>
            </a:pPr>
            <a:r>
              <a:rPr lang="en-US" sz="2400" b="0">
                <a:solidFill>
                  <a:srgbClr val="474747"/>
                </a:solidFill>
                <a:latin typeface="Arial" panose="020B0604020202020204" pitchFamily="34" charset="0"/>
              </a:rPr>
              <a:t>Capabilities</a:t>
            </a:r>
          </a:p>
          <a:p>
            <a:pPr marL="503678" lvl="1" indent="-342900" fontAlgn="base">
              <a:buFont typeface="Arial" panose="020B0604020202020204" pitchFamily="34" charset="0"/>
              <a:buChar char="•"/>
            </a:pPr>
            <a:r>
              <a:rPr lang="en-US" sz="1800">
                <a:solidFill>
                  <a:srgbClr val="474747"/>
                </a:solidFill>
                <a:latin typeface="Arial" panose="020B0604020202020204" pitchFamily="34" charset="0"/>
              </a:rPr>
              <a:t>Faults</a:t>
            </a:r>
          </a:p>
          <a:p>
            <a:pPr marL="730552" lvl="2" indent="-342900" fontAlgn="base">
              <a:buFont typeface="Arial" panose="020B0604020202020204" pitchFamily="34" charset="0"/>
              <a:buChar char="‒"/>
            </a:pPr>
            <a:r>
              <a:rPr lang="en-US" sz="1400" b="0">
                <a:solidFill>
                  <a:srgbClr val="474747"/>
                </a:solidFill>
                <a:latin typeface="Arial" panose="020B0604020202020204" pitchFamily="34" charset="0"/>
              </a:rPr>
              <a:t>View</a:t>
            </a:r>
          </a:p>
          <a:p>
            <a:pPr marL="730552" lvl="2" indent="-342900" fontAlgn="base">
              <a:buFont typeface="Arial" panose="020B0604020202020204" pitchFamily="34" charset="0"/>
              <a:buChar char="‒"/>
            </a:pPr>
            <a:r>
              <a:rPr lang="en-US" sz="1400">
                <a:solidFill>
                  <a:srgbClr val="474747"/>
                </a:solidFill>
                <a:latin typeface="Arial" panose="020B0604020202020204" pitchFamily="34" charset="0"/>
              </a:rPr>
              <a:t>Filter/Search</a:t>
            </a:r>
          </a:p>
          <a:p>
            <a:pPr marL="730552" lvl="2" indent="-342900" fontAlgn="base">
              <a:buFont typeface="Arial" panose="020B0604020202020204" pitchFamily="34" charset="0"/>
              <a:buChar char="‒"/>
            </a:pPr>
            <a:r>
              <a:rPr lang="en-US" sz="1400" b="0">
                <a:solidFill>
                  <a:srgbClr val="474747"/>
                </a:solidFill>
                <a:latin typeface="Arial" panose="020B0604020202020204" pitchFamily="34" charset="0"/>
              </a:rPr>
              <a:t>Edit</a:t>
            </a:r>
          </a:p>
          <a:p>
            <a:pPr marL="730552" lvl="2" indent="-342900" fontAlgn="base">
              <a:buFont typeface="Arial" panose="020B0604020202020204" pitchFamily="34" charset="0"/>
              <a:buChar char="‒"/>
            </a:pPr>
            <a:r>
              <a:rPr lang="en-US" sz="1400">
                <a:solidFill>
                  <a:srgbClr val="474747"/>
                </a:solidFill>
                <a:latin typeface="Arial" panose="020B0604020202020204" pitchFamily="34" charset="0"/>
              </a:rPr>
              <a:t>Create</a:t>
            </a:r>
          </a:p>
          <a:p>
            <a:pPr marL="730552" lvl="2" indent="-342900" fontAlgn="base">
              <a:buFont typeface="Arial" panose="020B0604020202020204" pitchFamily="34" charset="0"/>
              <a:buChar char="‒"/>
            </a:pPr>
            <a:r>
              <a:rPr lang="en-US" sz="1400" b="0">
                <a:solidFill>
                  <a:srgbClr val="474747"/>
                </a:solidFill>
                <a:latin typeface="Arial" panose="020B0604020202020204" pitchFamily="34" charset="0"/>
              </a:rPr>
              <a:t>Delete</a:t>
            </a:r>
          </a:p>
          <a:p>
            <a:pPr marL="503678" lvl="1" indent="-342900" fontAlgn="base">
              <a:buFont typeface="Arial" panose="020B0604020202020204" pitchFamily="34" charset="0"/>
              <a:buChar char="•"/>
            </a:pPr>
            <a:r>
              <a:rPr lang="en-US" sz="1800" i="0" strike="noStrike">
                <a:solidFill>
                  <a:srgbClr val="474747"/>
                </a:solidFill>
                <a:effectLst/>
                <a:latin typeface="Arial" panose="020B0604020202020204" pitchFamily="34" charset="0"/>
              </a:rPr>
              <a:t>Releases</a:t>
            </a:r>
            <a:endParaRPr lang="en-US" sz="1500">
              <a:solidFill>
                <a:srgbClr val="474747"/>
              </a:solidFill>
              <a:latin typeface="Arial" panose="020B0604020202020204" pitchFamily="34" charset="0"/>
            </a:endParaRPr>
          </a:p>
          <a:p>
            <a:pPr marL="730552" lvl="2" indent="-342900" fontAlgn="base">
              <a:buFont typeface="Arial" panose="020B0604020202020204" pitchFamily="34" charset="0"/>
              <a:buChar char="‒"/>
            </a:pPr>
            <a:r>
              <a:rPr lang="en-US" sz="1400">
                <a:solidFill>
                  <a:srgbClr val="474747"/>
                </a:solidFill>
                <a:latin typeface="Arial" panose="020B0604020202020204" pitchFamily="34" charset="0"/>
              </a:rPr>
              <a:t>Create New</a:t>
            </a:r>
          </a:p>
          <a:p>
            <a:pPr marL="730552" lvl="2" indent="-342900" fontAlgn="base">
              <a:buFont typeface="Arial" panose="020B0604020202020204" pitchFamily="34" charset="0"/>
              <a:buChar char="‒"/>
            </a:pPr>
            <a:r>
              <a:rPr lang="en-US" sz="1400" b="0" i="0" strike="noStrike">
                <a:solidFill>
                  <a:srgbClr val="474747"/>
                </a:solidFill>
                <a:effectLst/>
                <a:latin typeface="Arial" panose="020B0604020202020204" pitchFamily="34" charset="0"/>
              </a:rPr>
              <a:t>Mark “released” (read-only)</a:t>
            </a:r>
          </a:p>
          <a:p>
            <a:pPr marL="730552" lvl="2" indent="-342900" fontAlgn="base">
              <a:buFont typeface="Arial" panose="020B0604020202020204" pitchFamily="34" charset="0"/>
              <a:buChar char="‒"/>
            </a:pPr>
            <a:r>
              <a:rPr lang="en-US" sz="1400">
                <a:solidFill>
                  <a:srgbClr val="474747"/>
                </a:solidFill>
                <a:latin typeface="Arial" panose="020B0604020202020204" pitchFamily="34" charset="0"/>
              </a:rPr>
              <a:t>Emergency Edit</a:t>
            </a:r>
          </a:p>
          <a:p>
            <a:pPr marL="503678" lvl="1" indent="-342900" fontAlgn="base">
              <a:buFont typeface="Arial" panose="020B0604020202020204" pitchFamily="34" charset="0"/>
              <a:buChar char="•"/>
            </a:pPr>
            <a:r>
              <a:rPr lang="en-US" sz="1800">
                <a:solidFill>
                  <a:srgbClr val="474747"/>
                </a:solidFill>
                <a:latin typeface="Arial" panose="020B0604020202020204" pitchFamily="34" charset="0"/>
              </a:rPr>
              <a:t>Export</a:t>
            </a:r>
            <a:endParaRPr lang="en-US" sz="1800" u="sng">
              <a:solidFill>
                <a:srgbClr val="474747"/>
              </a:solidFill>
              <a:latin typeface="Arial" panose="020B0604020202020204" pitchFamily="34" charset="0"/>
            </a:endParaRPr>
          </a:p>
          <a:p>
            <a:pPr marL="342900" indent="-342900" fontAlgn="base">
              <a:buFont typeface="Arial" panose="020B0604020202020204" pitchFamily="34" charset="0"/>
              <a:buChar char="•"/>
            </a:pPr>
            <a:r>
              <a:rPr lang="en-US" sz="2400" b="0">
                <a:solidFill>
                  <a:srgbClr val="474747"/>
                </a:solidFill>
                <a:latin typeface="Arial" panose="020B0604020202020204" pitchFamily="34" charset="0"/>
              </a:rPr>
              <a:t>Database Design</a:t>
            </a:r>
            <a:endParaRPr lang="en-US" sz="2400" b="0" i="0" strike="noStrike">
              <a:solidFill>
                <a:srgbClr val="474747"/>
              </a:solidFill>
              <a:effectLst/>
              <a:latin typeface="Arial" panose="020B0604020202020204" pitchFamily="34" charset="0"/>
            </a:endParaRPr>
          </a:p>
        </p:txBody>
      </p:sp>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Solution: Fault Management Tool</a:t>
            </a:r>
          </a:p>
        </p:txBody>
      </p:sp>
    </p:spTree>
    <p:extLst>
      <p:ext uri="{BB962C8B-B14F-4D97-AF65-F5344CB8AC3E}">
        <p14:creationId xmlns:p14="http://schemas.microsoft.com/office/powerpoint/2010/main" val="355904964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B3AFD89-4260-FC03-E26A-6759358780C3}"/>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p:blipFill>
        <p:spPr>
          <a:xfrm>
            <a:off x="5192398" y="482625"/>
            <a:ext cx="6718667" cy="5521834"/>
          </a:xfrm>
        </p:spPr>
      </p:pic>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view fault table</a:t>
            </a:r>
          </a:p>
        </p:txBody>
      </p:sp>
      <p:sp>
        <p:nvSpPr>
          <p:cNvPr id="7" name="Content Placeholder 1">
            <a:extLst>
              <a:ext uri="{FF2B5EF4-FFF2-40B4-BE49-F238E27FC236}">
                <a16:creationId xmlns:a16="http://schemas.microsoft.com/office/drawing/2014/main" id="{7F3081CE-5B8A-D3F8-F978-EAD15E342546}"/>
              </a:ext>
            </a:extLst>
          </p:cNvPr>
          <p:cNvSpPr txBox="1">
            <a:spLocks/>
          </p:cNvSpPr>
          <p:nvPr/>
        </p:nvSpPr>
        <p:spPr>
          <a:xfrm>
            <a:off x="531767" y="1473694"/>
            <a:ext cx="4563093" cy="4358782"/>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Main window upon startup</a:t>
            </a:r>
          </a:p>
          <a:p>
            <a:pPr marL="342900" indent="-342900">
              <a:buFont typeface="Arial"/>
              <a:buChar char="•"/>
            </a:pPr>
            <a:r>
              <a:rPr lang="en-US" b="0">
                <a:solidFill>
                  <a:srgbClr val="474747"/>
                </a:solidFill>
                <a:latin typeface="Arial"/>
                <a:cs typeface="Segoe UI Semilight"/>
              </a:rPr>
              <a:t>Select desired release with dropdown</a:t>
            </a:r>
          </a:p>
          <a:p>
            <a:pPr marL="503555" lvl="1" indent="-342900">
              <a:buClr>
                <a:srgbClr val="4FC3D3"/>
              </a:buClr>
              <a:buFont typeface="Arial"/>
              <a:buChar char="•"/>
            </a:pPr>
            <a:r>
              <a:rPr lang="en-US">
                <a:solidFill>
                  <a:srgbClr val="474747"/>
                </a:solidFill>
                <a:latin typeface="Arial"/>
                <a:cs typeface="Segoe UI Semilight"/>
              </a:rPr>
              <a:t>Immediately query database and populate table</a:t>
            </a:r>
          </a:p>
          <a:p>
            <a:pPr marL="342900" indent="-342900">
              <a:buClr>
                <a:srgbClr val="DD8A03"/>
              </a:buClr>
              <a:buFont typeface="Arial"/>
              <a:buChar char="•"/>
            </a:pPr>
            <a:r>
              <a:rPr lang="en-US" b="0">
                <a:solidFill>
                  <a:srgbClr val="474747"/>
                </a:solidFill>
                <a:latin typeface="Arial"/>
                <a:cs typeface="Segoe UI Semilight"/>
              </a:rPr>
              <a:t>Indicator for if faults are editable</a:t>
            </a:r>
          </a:p>
          <a:p>
            <a:pPr marL="342900" indent="-342900">
              <a:buClr>
                <a:srgbClr val="DD8A03"/>
              </a:buClr>
              <a:buFont typeface="Arial"/>
              <a:buChar char="•"/>
            </a:pPr>
            <a:r>
              <a:rPr lang="en-US" b="0">
                <a:solidFill>
                  <a:srgbClr val="474747"/>
                </a:solidFill>
                <a:latin typeface="Arial"/>
                <a:cs typeface="Segoe UI Semilight"/>
              </a:rPr>
              <a:t>Add filters or search</a:t>
            </a:r>
          </a:p>
          <a:p>
            <a:pPr marL="342900" indent="-342900">
              <a:buClr>
                <a:srgbClr val="DD8A03"/>
              </a:buClr>
              <a:buFont typeface="Arial"/>
              <a:buChar char="•"/>
            </a:pPr>
            <a:r>
              <a:rPr lang="en-US" b="0">
                <a:solidFill>
                  <a:srgbClr val="474747"/>
                </a:solidFill>
                <a:latin typeface="Arial"/>
                <a:cs typeface="Segoe UI Semilight"/>
              </a:rPr>
              <a:t>Fault interaction buttons</a:t>
            </a:r>
          </a:p>
        </p:txBody>
      </p:sp>
      <p:cxnSp>
        <p:nvCxnSpPr>
          <p:cNvPr id="5" name="Straight Arrow Connector 4">
            <a:extLst>
              <a:ext uri="{FF2B5EF4-FFF2-40B4-BE49-F238E27FC236}">
                <a16:creationId xmlns:a16="http://schemas.microsoft.com/office/drawing/2014/main" id="{C66D66F1-7A79-A518-5DFA-81EB77AFE6F0}"/>
              </a:ext>
            </a:extLst>
          </p:cNvPr>
          <p:cNvCxnSpPr>
            <a:cxnSpLocks/>
          </p:cNvCxnSpPr>
          <p:nvPr/>
        </p:nvCxnSpPr>
        <p:spPr>
          <a:xfrm flipV="1">
            <a:off x="5178411" y="5832476"/>
            <a:ext cx="917589" cy="7162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4BD5D7D-EE32-627A-4037-30D0F087E529}"/>
              </a:ext>
            </a:extLst>
          </p:cNvPr>
          <p:cNvCxnSpPr>
            <a:cxnSpLocks/>
          </p:cNvCxnSpPr>
          <p:nvPr/>
        </p:nvCxnSpPr>
        <p:spPr>
          <a:xfrm flipH="1">
            <a:off x="6674047" y="305410"/>
            <a:ext cx="160867" cy="6712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9F3BC3-86EC-2610-DA28-3644EEA4195D}"/>
              </a:ext>
            </a:extLst>
          </p:cNvPr>
          <p:cNvCxnSpPr>
            <a:cxnSpLocks/>
          </p:cNvCxnSpPr>
          <p:nvPr/>
        </p:nvCxnSpPr>
        <p:spPr>
          <a:xfrm flipH="1">
            <a:off x="7433044" y="295635"/>
            <a:ext cx="90058" cy="6908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5B5075-07E2-0963-C1E2-04DC72C46687}"/>
              </a:ext>
            </a:extLst>
          </p:cNvPr>
          <p:cNvCxnSpPr>
            <a:cxnSpLocks/>
          </p:cNvCxnSpPr>
          <p:nvPr/>
        </p:nvCxnSpPr>
        <p:spPr>
          <a:xfrm>
            <a:off x="5943601" y="244224"/>
            <a:ext cx="132316" cy="6908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623812-66D3-CFE5-32EC-236384DBFB29}"/>
              </a:ext>
            </a:extLst>
          </p:cNvPr>
          <p:cNvCxnSpPr>
            <a:cxnSpLocks/>
          </p:cNvCxnSpPr>
          <p:nvPr/>
        </p:nvCxnSpPr>
        <p:spPr>
          <a:xfrm>
            <a:off x="9763748" y="206559"/>
            <a:ext cx="268693" cy="7298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21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Predefined views</a:t>
            </a:r>
          </a:p>
        </p:txBody>
      </p:sp>
      <p:sp>
        <p:nvSpPr>
          <p:cNvPr id="4" name="Content Placeholder 1">
            <a:extLst>
              <a:ext uri="{FF2B5EF4-FFF2-40B4-BE49-F238E27FC236}">
                <a16:creationId xmlns:a16="http://schemas.microsoft.com/office/drawing/2014/main" id="{CA1CFEEB-1DFD-3216-25E7-7367ADD10BA6}"/>
              </a:ext>
            </a:extLst>
          </p:cNvPr>
          <p:cNvSpPr txBox="1">
            <a:spLocks/>
          </p:cNvSpPr>
          <p:nvPr/>
        </p:nvSpPr>
        <p:spPr>
          <a:xfrm>
            <a:off x="531767" y="1473694"/>
            <a:ext cx="4351318" cy="2183906"/>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Select view (if any) in menu bar</a:t>
            </a:r>
          </a:p>
          <a:p>
            <a:pPr marL="503678" lvl="1" indent="-342900" fontAlgn="base">
              <a:buFont typeface="Arial"/>
              <a:buChar char="•"/>
            </a:pPr>
            <a:r>
              <a:rPr lang="en-US">
                <a:solidFill>
                  <a:srgbClr val="474747"/>
                </a:solidFill>
                <a:latin typeface="Arial"/>
                <a:cs typeface="Segoe UI Semilight"/>
              </a:rPr>
              <a:t>Mutually exclusive checkboxes</a:t>
            </a:r>
            <a:endParaRPr lang="en-US" b="0">
              <a:solidFill>
                <a:srgbClr val="474747"/>
              </a:solidFill>
              <a:latin typeface="Arial"/>
              <a:cs typeface="Segoe UI Semilight"/>
            </a:endParaRPr>
          </a:p>
          <a:p>
            <a:pPr marL="342900" indent="-342900" fontAlgn="base">
              <a:buFont typeface="Arial"/>
              <a:buChar char="•"/>
            </a:pPr>
            <a:r>
              <a:rPr lang="en-US" b="0">
                <a:solidFill>
                  <a:srgbClr val="474747"/>
                </a:solidFill>
                <a:latin typeface="Arial"/>
                <a:cs typeface="Segoe UI Semilight"/>
              </a:rPr>
              <a:t>Shows/hides fault attributes</a:t>
            </a:r>
          </a:p>
          <a:p>
            <a:pPr marL="503678" lvl="1" indent="-342900" fontAlgn="base">
              <a:buFont typeface="Arial"/>
              <a:buChar char="•"/>
            </a:pPr>
            <a:r>
              <a:rPr lang="en-US">
                <a:solidFill>
                  <a:srgbClr val="474747"/>
                </a:solidFill>
                <a:latin typeface="Arial"/>
                <a:cs typeface="Segoe UI Semilight"/>
              </a:rPr>
              <a:t>All view: All fields displayed</a:t>
            </a:r>
          </a:p>
          <a:p>
            <a:pPr marL="503678" lvl="1" indent="-342900" fontAlgn="base">
              <a:buFont typeface="Arial"/>
              <a:buChar char="•"/>
            </a:pPr>
            <a:r>
              <a:rPr lang="en-US">
                <a:solidFill>
                  <a:srgbClr val="474747"/>
                </a:solidFill>
                <a:latin typeface="Arial"/>
                <a:cs typeface="Segoe UI Semilight"/>
              </a:rPr>
              <a:t>Software view: Only software specific fields</a:t>
            </a:r>
          </a:p>
          <a:p>
            <a:pPr marL="503678" lvl="1" indent="-342900" fontAlgn="base">
              <a:buFont typeface="Arial"/>
              <a:buChar char="•"/>
            </a:pPr>
            <a:r>
              <a:rPr lang="en-US" b="0">
                <a:solidFill>
                  <a:srgbClr val="474747"/>
                </a:solidFill>
                <a:latin typeface="Arial"/>
                <a:cs typeface="Segoe UI Semilight"/>
              </a:rPr>
              <a:t>Systems view: </a:t>
            </a:r>
            <a:r>
              <a:rPr lang="en-US">
                <a:solidFill>
                  <a:srgbClr val="474747"/>
                </a:solidFill>
                <a:latin typeface="Arial"/>
                <a:cs typeface="Segoe UI Semilight"/>
              </a:rPr>
              <a:t>Only s</a:t>
            </a:r>
            <a:r>
              <a:rPr lang="en-US" b="0">
                <a:solidFill>
                  <a:srgbClr val="474747"/>
                </a:solidFill>
                <a:latin typeface="Arial"/>
                <a:cs typeface="Segoe UI Semilight"/>
              </a:rPr>
              <a:t>ystems specific fields</a:t>
            </a:r>
          </a:p>
        </p:txBody>
      </p:sp>
      <p:pic>
        <p:nvPicPr>
          <p:cNvPr id="5" name="Picture 4" descr="Graphical user interface&#10;&#10;Description automatically generated with medium confidence">
            <a:extLst>
              <a:ext uri="{FF2B5EF4-FFF2-40B4-BE49-F238E27FC236}">
                <a16:creationId xmlns:a16="http://schemas.microsoft.com/office/drawing/2014/main" id="{53A545DD-A70C-E279-E138-4FEE65095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041" y="1390562"/>
            <a:ext cx="5486533" cy="3621110"/>
          </a:xfrm>
          <a:prstGeom prst="rect">
            <a:avLst/>
          </a:prstGeom>
        </p:spPr>
      </p:pic>
    </p:spTree>
    <p:extLst>
      <p:ext uri="{BB962C8B-B14F-4D97-AF65-F5344CB8AC3E}">
        <p14:creationId xmlns:p14="http://schemas.microsoft.com/office/powerpoint/2010/main" val="312068485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10;&#10;Description automatically generated">
            <a:extLst>
              <a:ext uri="{FF2B5EF4-FFF2-40B4-BE49-F238E27FC236}">
                <a16:creationId xmlns:a16="http://schemas.microsoft.com/office/drawing/2014/main" id="{0F689474-71C1-0856-4CA1-DC1AF3427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1940" y="645689"/>
            <a:ext cx="6717868" cy="5566621"/>
          </a:xfrm>
          <a:prstGeom prst="rect">
            <a:avLst/>
          </a:prstGeom>
        </p:spPr>
      </p:pic>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Search &amp; Filters</a:t>
            </a:r>
          </a:p>
        </p:txBody>
      </p:sp>
      <p:sp>
        <p:nvSpPr>
          <p:cNvPr id="6" name="Content Placeholder 1">
            <a:extLst>
              <a:ext uri="{FF2B5EF4-FFF2-40B4-BE49-F238E27FC236}">
                <a16:creationId xmlns:a16="http://schemas.microsoft.com/office/drawing/2014/main" id="{BFC1F02B-B6B9-E874-993A-0C41DBE12ACC}"/>
              </a:ext>
            </a:extLst>
          </p:cNvPr>
          <p:cNvSpPr txBox="1">
            <a:spLocks/>
          </p:cNvSpPr>
          <p:nvPr/>
        </p:nvSpPr>
        <p:spPr>
          <a:xfrm>
            <a:off x="531767" y="1473694"/>
            <a:ext cx="3180141" cy="2183906"/>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Global text match with all columns</a:t>
            </a:r>
          </a:p>
          <a:p>
            <a:pPr marL="342900" indent="-342900" fontAlgn="base">
              <a:buFont typeface="Arial"/>
              <a:buChar char="•"/>
            </a:pPr>
            <a:r>
              <a:rPr lang="en-US" b="0">
                <a:solidFill>
                  <a:srgbClr val="474747"/>
                </a:solidFill>
                <a:latin typeface="Arial"/>
                <a:cs typeface="Segoe UI Semilight"/>
              </a:rPr>
              <a:t>Adding filters opens new window</a:t>
            </a:r>
          </a:p>
          <a:p>
            <a:pPr marL="342900" indent="-342900" fontAlgn="base">
              <a:buFont typeface="Arial"/>
              <a:buChar char="•"/>
            </a:pPr>
            <a:r>
              <a:rPr lang="en-US" b="0">
                <a:solidFill>
                  <a:srgbClr val="474747"/>
                </a:solidFill>
                <a:latin typeface="Arial"/>
                <a:cs typeface="Segoe UI Semilight"/>
              </a:rPr>
              <a:t>Current filters appear at top next to “Filters:”</a:t>
            </a:r>
          </a:p>
        </p:txBody>
      </p:sp>
      <p:sp>
        <p:nvSpPr>
          <p:cNvPr id="15" name="Content Placeholder 1">
            <a:extLst>
              <a:ext uri="{FF2B5EF4-FFF2-40B4-BE49-F238E27FC236}">
                <a16:creationId xmlns:a16="http://schemas.microsoft.com/office/drawing/2014/main" id="{4A3CE390-BEBC-9A55-D477-65190E061ADA}"/>
              </a:ext>
            </a:extLst>
          </p:cNvPr>
          <p:cNvSpPr txBox="1">
            <a:spLocks/>
          </p:cNvSpPr>
          <p:nvPr/>
        </p:nvSpPr>
        <p:spPr>
          <a:xfrm>
            <a:off x="610241" y="3657600"/>
            <a:ext cx="3180141" cy="2183906"/>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Support for 5 filters</a:t>
            </a:r>
          </a:p>
          <a:p>
            <a:pPr marL="342900" indent="-342900" fontAlgn="base">
              <a:buFont typeface="Arial"/>
              <a:buChar char="•"/>
            </a:pPr>
            <a:r>
              <a:rPr lang="en-US" b="0">
                <a:solidFill>
                  <a:srgbClr val="474747"/>
                </a:solidFill>
                <a:latin typeface="Arial"/>
                <a:cs typeface="Segoe UI Semilight"/>
              </a:rPr>
              <a:t>Manually typed token</a:t>
            </a:r>
          </a:p>
          <a:p>
            <a:pPr marL="342900" indent="-342900" fontAlgn="base">
              <a:buFont typeface="Arial"/>
              <a:buChar char="•"/>
            </a:pPr>
            <a:r>
              <a:rPr lang="en-US" b="0">
                <a:solidFill>
                  <a:srgbClr val="474747"/>
                </a:solidFill>
                <a:latin typeface="Arial"/>
                <a:cs typeface="Segoe UI Semilight"/>
              </a:rPr>
              <a:t>Selecting “Apply” returns to main page with new filter</a:t>
            </a:r>
          </a:p>
        </p:txBody>
      </p:sp>
      <p:pic>
        <p:nvPicPr>
          <p:cNvPr id="4" name="Picture 3" descr="Table&#10;&#10;Description automatically generated with low confidence">
            <a:extLst>
              <a:ext uri="{FF2B5EF4-FFF2-40B4-BE49-F238E27FC236}">
                <a16:creationId xmlns:a16="http://schemas.microsoft.com/office/drawing/2014/main" id="{432FDD14-0767-4094-5B61-DF22588100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0999" y="1398276"/>
            <a:ext cx="7730726" cy="1410546"/>
          </a:xfrm>
          <a:prstGeom prst="rect">
            <a:avLst/>
          </a:prstGeom>
        </p:spPr>
      </p:pic>
      <p:cxnSp>
        <p:nvCxnSpPr>
          <p:cNvPr id="9" name="Straight Arrow Connector 8">
            <a:extLst>
              <a:ext uri="{FF2B5EF4-FFF2-40B4-BE49-F238E27FC236}">
                <a16:creationId xmlns:a16="http://schemas.microsoft.com/office/drawing/2014/main" id="{D1A8DE30-9D9B-C02D-B8DE-5D653A1E618D}"/>
              </a:ext>
            </a:extLst>
          </p:cNvPr>
          <p:cNvCxnSpPr>
            <a:cxnSpLocks/>
          </p:cNvCxnSpPr>
          <p:nvPr/>
        </p:nvCxnSpPr>
        <p:spPr>
          <a:xfrm flipH="1">
            <a:off x="10158648" y="980758"/>
            <a:ext cx="287175" cy="1021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05DDF62-7729-FB87-1E4D-F55BB1E9A957}"/>
              </a:ext>
            </a:extLst>
          </p:cNvPr>
          <p:cNvCxnSpPr>
            <a:cxnSpLocks/>
          </p:cNvCxnSpPr>
          <p:nvPr/>
        </p:nvCxnSpPr>
        <p:spPr>
          <a:xfrm flipH="1">
            <a:off x="7285030" y="1077723"/>
            <a:ext cx="287175" cy="1021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B991FEA-992F-DEF8-10A6-1C87861188D6}"/>
              </a:ext>
            </a:extLst>
          </p:cNvPr>
          <p:cNvCxnSpPr>
            <a:cxnSpLocks/>
          </p:cNvCxnSpPr>
          <p:nvPr/>
        </p:nvCxnSpPr>
        <p:spPr>
          <a:xfrm>
            <a:off x="6672286" y="1097386"/>
            <a:ext cx="442574" cy="982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4B34441-FE36-66C5-6933-D2533242C593}"/>
              </a:ext>
            </a:extLst>
          </p:cNvPr>
          <p:cNvCxnSpPr>
            <a:cxnSpLocks/>
          </p:cNvCxnSpPr>
          <p:nvPr/>
        </p:nvCxnSpPr>
        <p:spPr>
          <a:xfrm flipH="1">
            <a:off x="9818308" y="977981"/>
            <a:ext cx="739762" cy="12210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9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xEl>
                                              <p:pRg st="2" end="2"/>
                                            </p:txEl>
                                          </p:spTgt>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5" grpId="0" uiExpand="1" build="p"/>
    </p:bldLst>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6FF51F6F-0EE9-32E4-A1DE-37A3A3EE1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995" y="366785"/>
            <a:ext cx="7017456" cy="5765349"/>
          </a:xfrm>
          <a:prstGeom prst="rect">
            <a:avLst/>
          </a:prstGeom>
        </p:spPr>
      </p:pic>
      <p:pic>
        <p:nvPicPr>
          <p:cNvPr id="7" name="Picture 6">
            <a:extLst>
              <a:ext uri="{FF2B5EF4-FFF2-40B4-BE49-F238E27FC236}">
                <a16:creationId xmlns:a16="http://schemas.microsoft.com/office/drawing/2014/main" id="{114B8D49-FA19-CF31-B437-89275F65DE6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035223" y="366784"/>
            <a:ext cx="6932395" cy="5765349"/>
          </a:xfrm>
          <a:prstGeom prst="rect">
            <a:avLst/>
          </a:prstGeom>
        </p:spPr>
      </p:pic>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details view</a:t>
            </a:r>
          </a:p>
        </p:txBody>
      </p:sp>
      <p:sp>
        <p:nvSpPr>
          <p:cNvPr id="8" name="Content Placeholder 1">
            <a:extLst>
              <a:ext uri="{FF2B5EF4-FFF2-40B4-BE49-F238E27FC236}">
                <a16:creationId xmlns:a16="http://schemas.microsoft.com/office/drawing/2014/main" id="{02DA28B7-3565-68D3-CF49-61FFAE3117B4}"/>
              </a:ext>
            </a:extLst>
          </p:cNvPr>
          <p:cNvSpPr txBox="1">
            <a:spLocks/>
          </p:cNvSpPr>
          <p:nvPr/>
        </p:nvSpPr>
        <p:spPr>
          <a:xfrm>
            <a:off x="531767" y="1473694"/>
            <a:ext cx="4351318" cy="3048610"/>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Select a fault in the table and click the “View/Edit Fault” button</a:t>
            </a:r>
          </a:p>
          <a:p>
            <a:pPr marL="342900" indent="-342900" fontAlgn="base">
              <a:buFont typeface="Arial"/>
              <a:buChar char="•"/>
            </a:pPr>
            <a:r>
              <a:rPr lang="en-US" b="0">
                <a:solidFill>
                  <a:srgbClr val="474747"/>
                </a:solidFill>
                <a:latin typeface="Arial"/>
                <a:cs typeface="Segoe UI Semilight"/>
              </a:rPr>
              <a:t>Multi tab window with all fault attributes displayed</a:t>
            </a:r>
          </a:p>
          <a:p>
            <a:pPr marL="503678" lvl="1" indent="-342900" fontAlgn="base">
              <a:buFont typeface="Arial"/>
              <a:buChar char="•"/>
            </a:pPr>
            <a:r>
              <a:rPr lang="en-US" b="0">
                <a:solidFill>
                  <a:srgbClr val="474747"/>
                </a:solidFill>
                <a:latin typeface="Arial"/>
                <a:cs typeface="Segoe UI Semilight"/>
              </a:rPr>
              <a:t>All fields are read-only</a:t>
            </a:r>
          </a:p>
          <a:p>
            <a:pPr marL="342900" indent="-342900" fontAlgn="base">
              <a:buFont typeface="Arial"/>
              <a:buChar char="•"/>
            </a:pPr>
            <a:r>
              <a:rPr lang="en-US" b="0">
                <a:solidFill>
                  <a:srgbClr val="474747"/>
                </a:solidFill>
                <a:latin typeface="Arial"/>
                <a:cs typeface="Segoe UI Semilight"/>
              </a:rPr>
              <a:t>Option to switch to edit mode at bottom</a:t>
            </a:r>
          </a:p>
        </p:txBody>
      </p:sp>
      <p:cxnSp>
        <p:nvCxnSpPr>
          <p:cNvPr id="9" name="Straight Arrow Connector 8">
            <a:extLst>
              <a:ext uri="{FF2B5EF4-FFF2-40B4-BE49-F238E27FC236}">
                <a16:creationId xmlns:a16="http://schemas.microsoft.com/office/drawing/2014/main" id="{335DA4D1-06C8-CB98-B2EE-FC4B373E4E66}"/>
              </a:ext>
            </a:extLst>
          </p:cNvPr>
          <p:cNvCxnSpPr>
            <a:cxnSpLocks/>
          </p:cNvCxnSpPr>
          <p:nvPr/>
        </p:nvCxnSpPr>
        <p:spPr>
          <a:xfrm flipV="1">
            <a:off x="5343462" y="5921956"/>
            <a:ext cx="752538" cy="7040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DC2495-D180-3F74-2777-721FD6A2C5BD}"/>
              </a:ext>
            </a:extLst>
          </p:cNvPr>
          <p:cNvCxnSpPr>
            <a:cxnSpLocks/>
          </p:cNvCxnSpPr>
          <p:nvPr/>
        </p:nvCxnSpPr>
        <p:spPr>
          <a:xfrm flipH="1">
            <a:off x="7013542" y="514301"/>
            <a:ext cx="612742" cy="7358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95C8949-1F1E-57D2-3AD6-A192D9196E5E}"/>
              </a:ext>
            </a:extLst>
          </p:cNvPr>
          <p:cNvCxnSpPr>
            <a:cxnSpLocks/>
          </p:cNvCxnSpPr>
          <p:nvPr/>
        </p:nvCxnSpPr>
        <p:spPr>
          <a:xfrm flipV="1">
            <a:off x="9643621" y="5677432"/>
            <a:ext cx="262379" cy="8161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46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edit fault details</a:t>
            </a:r>
          </a:p>
        </p:txBody>
      </p:sp>
      <p:sp>
        <p:nvSpPr>
          <p:cNvPr id="6" name="Content Placeholder 1">
            <a:extLst>
              <a:ext uri="{FF2B5EF4-FFF2-40B4-BE49-F238E27FC236}">
                <a16:creationId xmlns:a16="http://schemas.microsoft.com/office/drawing/2014/main" id="{FBAD8427-ED9B-B6EE-4558-04C1CD0EEB98}"/>
              </a:ext>
            </a:extLst>
          </p:cNvPr>
          <p:cNvSpPr txBox="1">
            <a:spLocks/>
          </p:cNvSpPr>
          <p:nvPr/>
        </p:nvSpPr>
        <p:spPr>
          <a:xfrm>
            <a:off x="531767" y="1473694"/>
            <a:ext cx="4351318" cy="2730558"/>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Selecting “Edit” will enable all fields to edit</a:t>
            </a:r>
          </a:p>
          <a:p>
            <a:pPr marL="342900" indent="-342900" fontAlgn="base">
              <a:buFont typeface="Arial"/>
              <a:buChar char="•"/>
            </a:pPr>
            <a:r>
              <a:rPr lang="en-US" b="0">
                <a:solidFill>
                  <a:srgbClr val="474747"/>
                </a:solidFill>
                <a:latin typeface="Arial"/>
                <a:cs typeface="Segoe UI Semilight"/>
              </a:rPr>
              <a:t>Edit button changes to “Save” button</a:t>
            </a:r>
          </a:p>
          <a:p>
            <a:pPr marL="342900" indent="-342900" fontAlgn="base">
              <a:buFont typeface="Arial"/>
              <a:buChar char="•"/>
            </a:pPr>
            <a:r>
              <a:rPr lang="en-US" b="0">
                <a:solidFill>
                  <a:srgbClr val="474747"/>
                </a:solidFill>
                <a:latin typeface="Arial"/>
                <a:cs typeface="Segoe UI Semilight"/>
              </a:rPr>
              <a:t>Selecting “Save” will trigger a change summary popup</a:t>
            </a:r>
          </a:p>
          <a:p>
            <a:pPr marL="342900" indent="-342900" fontAlgn="base">
              <a:buFont typeface="Arial"/>
              <a:buChar char="•"/>
            </a:pPr>
            <a:r>
              <a:rPr lang="en-US" b="0">
                <a:solidFill>
                  <a:srgbClr val="474747"/>
                </a:solidFill>
                <a:latin typeface="Arial"/>
                <a:cs typeface="Segoe UI Semilight"/>
              </a:rPr>
              <a:t>Selecting ok will send the changes listed to the database</a:t>
            </a:r>
          </a:p>
        </p:txBody>
      </p:sp>
      <p:cxnSp>
        <p:nvCxnSpPr>
          <p:cNvPr id="7" name="Straight Arrow Connector 6">
            <a:extLst>
              <a:ext uri="{FF2B5EF4-FFF2-40B4-BE49-F238E27FC236}">
                <a16:creationId xmlns:a16="http://schemas.microsoft.com/office/drawing/2014/main" id="{948500D4-3D3C-F41F-B672-057251D8437A}"/>
              </a:ext>
            </a:extLst>
          </p:cNvPr>
          <p:cNvCxnSpPr>
            <a:cxnSpLocks/>
          </p:cNvCxnSpPr>
          <p:nvPr/>
        </p:nvCxnSpPr>
        <p:spPr>
          <a:xfrm flipV="1">
            <a:off x="5419588" y="3429000"/>
            <a:ext cx="752538" cy="7040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35247C-AF25-4B27-BB37-4D81E7CB68BC}"/>
              </a:ext>
            </a:extLst>
          </p:cNvPr>
          <p:cNvCxnSpPr>
            <a:cxnSpLocks/>
          </p:cNvCxnSpPr>
          <p:nvPr/>
        </p:nvCxnSpPr>
        <p:spPr>
          <a:xfrm>
            <a:off x="9257868" y="4610830"/>
            <a:ext cx="574288" cy="7907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 name="Picture 3" descr="Graphical user interface, application, table, Excel&#10;&#10;Description automatically generated">
            <a:extLst>
              <a:ext uri="{FF2B5EF4-FFF2-40B4-BE49-F238E27FC236}">
                <a16:creationId xmlns:a16="http://schemas.microsoft.com/office/drawing/2014/main" id="{E4F12DAF-0BCC-0C1B-9964-D0D61EF912CB}"/>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21237" r="11636" b="21488"/>
          <a:stretch/>
        </p:blipFill>
        <p:spPr>
          <a:xfrm>
            <a:off x="5656729" y="1190012"/>
            <a:ext cx="5549153" cy="3927864"/>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3BEB1C64-9933-2471-695B-FD76D70A3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8399" y="442484"/>
            <a:ext cx="6835492" cy="5615852"/>
          </a:xfrm>
          <a:prstGeom prst="rect">
            <a:avLst/>
          </a:prstGeom>
        </p:spPr>
      </p:pic>
    </p:spTree>
    <p:extLst>
      <p:ext uri="{BB962C8B-B14F-4D97-AF65-F5344CB8AC3E}">
        <p14:creationId xmlns:p14="http://schemas.microsoft.com/office/powerpoint/2010/main" val="8038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0ABD97-E802-3AF9-1DC7-33FDE678CC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48711" y="452025"/>
            <a:ext cx="6762031" cy="5623665"/>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12C1A6F8-79EC-A643-C46E-738C45FB4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5452" y="443060"/>
            <a:ext cx="6786710" cy="5623665"/>
          </a:xfrm>
          <a:prstGeom prst="rect">
            <a:avLst/>
          </a:prstGeom>
        </p:spPr>
      </p:pic>
      <p:sp>
        <p:nvSpPr>
          <p:cNvPr id="3" name="Title 2">
            <a:extLst>
              <a:ext uri="{FF2B5EF4-FFF2-40B4-BE49-F238E27FC236}">
                <a16:creationId xmlns:a16="http://schemas.microsoft.com/office/drawing/2014/main" id="{42D194CF-D404-CDA2-3FDF-0140118A480C}"/>
              </a:ext>
            </a:extLst>
          </p:cNvPr>
          <p:cNvSpPr>
            <a:spLocks noGrp="1"/>
          </p:cNvSpPr>
          <p:nvPr>
            <p:ph type="title"/>
          </p:nvPr>
        </p:nvSpPr>
        <p:spPr>
          <a:xfrm>
            <a:off x="531765" y="574459"/>
            <a:ext cx="11280723" cy="615553"/>
          </a:xfrm>
        </p:spPr>
        <p:txBody>
          <a:bodyPr/>
          <a:lstStyle/>
          <a:p>
            <a:r>
              <a:rPr lang="en-US"/>
              <a:t>create new fault</a:t>
            </a:r>
          </a:p>
        </p:txBody>
      </p:sp>
      <p:sp>
        <p:nvSpPr>
          <p:cNvPr id="4" name="Content Placeholder 1">
            <a:extLst>
              <a:ext uri="{FF2B5EF4-FFF2-40B4-BE49-F238E27FC236}">
                <a16:creationId xmlns:a16="http://schemas.microsoft.com/office/drawing/2014/main" id="{D10B6788-E118-49E9-A6A4-A26A66DE6BFD}"/>
              </a:ext>
            </a:extLst>
          </p:cNvPr>
          <p:cNvSpPr txBox="1">
            <a:spLocks/>
          </p:cNvSpPr>
          <p:nvPr/>
        </p:nvSpPr>
        <p:spPr>
          <a:xfrm>
            <a:off x="531767" y="1473693"/>
            <a:ext cx="4172208" cy="3761695"/>
          </a:xfrm>
          <a:prstGeom prst="rect">
            <a:avLst/>
          </a:prstGeom>
        </p:spPr>
        <p:txBody>
          <a:bodyPr vert="horz" lIns="91440" tIns="45720" rIns="91440" bIns="45720" rtlCol="0" anchor="t">
            <a:normAutofit/>
          </a:bodyPr>
          <a:lstStyle>
            <a:lvl1pPr marL="0" indent="0" algn="l" defTabSz="514466" rtl="0" eaLnBrk="1" latinLnBrk="0" hangingPunct="1">
              <a:lnSpc>
                <a:spcPct val="90000"/>
              </a:lnSpc>
              <a:spcBef>
                <a:spcPts val="450"/>
              </a:spcBef>
              <a:buClr>
                <a:schemeClr val="accent1"/>
              </a:buClr>
              <a:buFont typeface="Arial" panose="020B0604020202020204" pitchFamily="34" charset="0"/>
              <a:buNone/>
              <a:defRPr sz="2000" b="1" kern="1200">
                <a:solidFill>
                  <a:schemeClr val="tx1"/>
                </a:solidFill>
                <a:latin typeface="+mn-lt"/>
                <a:ea typeface="+mn-ea"/>
                <a:cs typeface="Segoe UI Semilight" panose="020B0402040204020203" pitchFamily="34" charset="0"/>
              </a:defRPr>
            </a:lvl1pPr>
            <a:lvl2pPr marL="160778" marR="0" indent="-160778" algn="l" defTabSz="514466" rtl="0" eaLnBrk="1" fontAlgn="auto" latinLnBrk="0" hangingPunct="1">
              <a:lnSpc>
                <a:spcPct val="100000"/>
              </a:lnSpc>
              <a:spcBef>
                <a:spcPct val="20000"/>
              </a:spcBef>
              <a:spcAft>
                <a:spcPts val="0"/>
              </a:spcAft>
              <a:buClr>
                <a:schemeClr val="accent2"/>
              </a:buClr>
              <a:buSzTx/>
              <a:buFont typeface=".Lucida Grande UI Regular"/>
              <a:buChar char="►"/>
              <a:tabLst/>
              <a:defRPr sz="1400" kern="1200">
                <a:solidFill>
                  <a:schemeClr val="tx1"/>
                </a:solidFill>
                <a:latin typeface="Trebuchet MS" panose="020B0703020202090204" pitchFamily="34" charset="0"/>
                <a:ea typeface="+mn-ea"/>
                <a:cs typeface="Trebuchet MS" panose="020B0703020202090204" pitchFamily="34" charset="0"/>
              </a:defRPr>
            </a:lvl2pPr>
            <a:lvl3pPr marL="387652" marR="0" indent="-193826" algn="l" defTabSz="514466" rtl="0" eaLnBrk="1" fontAlgn="auto" latinLnBrk="0" hangingPunct="1">
              <a:lnSpc>
                <a:spcPct val="100000"/>
              </a:lnSpc>
              <a:spcBef>
                <a:spcPct val="20000"/>
              </a:spcBef>
              <a:spcAft>
                <a:spcPts val="0"/>
              </a:spcAft>
              <a:buClr>
                <a:srgbClr val="4FC3D3"/>
              </a:buClr>
              <a:buSzTx/>
              <a:buFont typeface="System Font Regular"/>
              <a:buChar char="&gt;"/>
              <a:tabLst/>
              <a:defRPr sz="1100" kern="1200">
                <a:solidFill>
                  <a:schemeClr val="tx1"/>
                </a:solidFill>
                <a:latin typeface="Trebuchet MS" panose="020B0703020202090204" pitchFamily="34" charset="0"/>
                <a:ea typeface="+mn-ea"/>
                <a:cs typeface="Trebuchet MS" panose="020B0703020202090204" pitchFamily="34" charset="0"/>
              </a:defRPr>
            </a:lvl3pPr>
            <a:lvl4pPr marL="612740" marR="0" indent="-178642"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4pPr>
            <a:lvl5pPr marL="776197" marR="0" indent="-116117" algn="l" defTabSz="514466" rtl="0" eaLnBrk="1" fontAlgn="auto" latinLnBrk="0" hangingPunct="1">
              <a:lnSpc>
                <a:spcPct val="100000"/>
              </a:lnSpc>
              <a:spcBef>
                <a:spcPct val="20000"/>
              </a:spcBef>
              <a:spcAft>
                <a:spcPts val="0"/>
              </a:spcAft>
              <a:buClr>
                <a:srgbClr val="4FC3D3"/>
              </a:buClr>
              <a:buSzTx/>
              <a:buFont typeface="Arial" panose="020B0604020202020204" pitchFamily="34" charset="0"/>
              <a:buChar char="»"/>
              <a:tabLst/>
              <a:defRPr sz="1100" kern="1200">
                <a:solidFill>
                  <a:schemeClr val="tx1"/>
                </a:solidFill>
                <a:latin typeface="Trebuchet MS" panose="020B0703020202090204" pitchFamily="34" charset="0"/>
                <a:ea typeface="+mn-ea"/>
                <a:cs typeface="Trebuchet MS" panose="020B0703020202090204" pitchFamily="34" charset="0"/>
              </a:defRPr>
            </a:lvl5pPr>
            <a:lvl6pPr marL="1414781"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2013"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247"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480" indent="-128617" algn="l" defTabSz="514466"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a:lstStyle>
          <a:p>
            <a:pPr marL="342900" indent="-342900" fontAlgn="base">
              <a:buFont typeface="Arial"/>
              <a:buChar char="•"/>
            </a:pPr>
            <a:r>
              <a:rPr lang="en-US" b="0">
                <a:solidFill>
                  <a:srgbClr val="474747"/>
                </a:solidFill>
                <a:latin typeface="Arial"/>
                <a:cs typeface="Segoe UI Semilight"/>
              </a:rPr>
              <a:t>Select the “New Fault” button</a:t>
            </a:r>
          </a:p>
          <a:p>
            <a:pPr marL="342900" indent="-342900" fontAlgn="base">
              <a:buFont typeface="Arial"/>
              <a:buChar char="•"/>
            </a:pPr>
            <a:r>
              <a:rPr lang="en-US" b="0">
                <a:solidFill>
                  <a:srgbClr val="474747"/>
                </a:solidFill>
                <a:latin typeface="Arial"/>
                <a:cs typeface="Segoe UI Semilight"/>
              </a:rPr>
              <a:t>New fault window will open</a:t>
            </a:r>
          </a:p>
          <a:p>
            <a:pPr marL="503678" lvl="1" indent="-342900" fontAlgn="base">
              <a:buFont typeface="Arial"/>
              <a:buChar char="•"/>
            </a:pPr>
            <a:r>
              <a:rPr lang="en-US">
                <a:solidFill>
                  <a:srgbClr val="474747"/>
                </a:solidFill>
                <a:latin typeface="Arial"/>
                <a:cs typeface="Segoe UI Semilight"/>
              </a:rPr>
              <a:t>Same window as edit fault but with empty fields</a:t>
            </a:r>
          </a:p>
          <a:p>
            <a:pPr marL="342900" indent="-342900" fontAlgn="base">
              <a:buFont typeface="Arial"/>
              <a:buChar char="•"/>
            </a:pPr>
            <a:r>
              <a:rPr lang="en-US" b="0">
                <a:solidFill>
                  <a:srgbClr val="474747"/>
                </a:solidFill>
                <a:latin typeface="Arial"/>
                <a:cs typeface="Segoe UI Semilight"/>
              </a:rPr>
              <a:t>Fields editable and “Save” button present</a:t>
            </a:r>
          </a:p>
          <a:p>
            <a:pPr marL="342900" indent="-342900" fontAlgn="base">
              <a:buFont typeface="Arial"/>
              <a:buChar char="•"/>
            </a:pPr>
            <a:r>
              <a:rPr lang="en-US" b="0">
                <a:solidFill>
                  <a:srgbClr val="474747"/>
                </a:solidFill>
                <a:latin typeface="Arial"/>
                <a:cs typeface="Segoe UI Semilight"/>
              </a:rPr>
              <a:t>Similar to “Edit” window, “Save” shows change summary page</a:t>
            </a:r>
          </a:p>
          <a:p>
            <a:pPr marL="342900" indent="-342900" fontAlgn="base">
              <a:buFont typeface="Arial"/>
              <a:buChar char="•"/>
            </a:pPr>
            <a:r>
              <a:rPr lang="en-US" b="0">
                <a:solidFill>
                  <a:srgbClr val="474747"/>
                </a:solidFill>
                <a:latin typeface="Arial"/>
                <a:cs typeface="Segoe UI Semilight"/>
              </a:rPr>
              <a:t>Selecting ok sends update to database</a:t>
            </a:r>
          </a:p>
        </p:txBody>
      </p:sp>
      <p:cxnSp>
        <p:nvCxnSpPr>
          <p:cNvPr id="7" name="Straight Arrow Connector 6">
            <a:extLst>
              <a:ext uri="{FF2B5EF4-FFF2-40B4-BE49-F238E27FC236}">
                <a16:creationId xmlns:a16="http://schemas.microsoft.com/office/drawing/2014/main" id="{65F28205-4249-321D-8E27-3E044A15DEF2}"/>
              </a:ext>
            </a:extLst>
          </p:cNvPr>
          <p:cNvCxnSpPr>
            <a:cxnSpLocks/>
          </p:cNvCxnSpPr>
          <p:nvPr/>
        </p:nvCxnSpPr>
        <p:spPr>
          <a:xfrm flipV="1">
            <a:off x="5225451" y="5856548"/>
            <a:ext cx="304046" cy="7327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82545E-6736-3FCF-3661-DE184FE7E388}"/>
              </a:ext>
            </a:extLst>
          </p:cNvPr>
          <p:cNvCxnSpPr>
            <a:cxnSpLocks/>
          </p:cNvCxnSpPr>
          <p:nvPr/>
        </p:nvCxnSpPr>
        <p:spPr>
          <a:xfrm flipV="1">
            <a:off x="6951365" y="3591613"/>
            <a:ext cx="335555" cy="77578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C47D252-2907-7CF6-F579-D2CF7367324D}"/>
              </a:ext>
            </a:extLst>
          </p:cNvPr>
          <p:cNvCxnSpPr>
            <a:cxnSpLocks/>
          </p:cNvCxnSpPr>
          <p:nvPr/>
        </p:nvCxnSpPr>
        <p:spPr>
          <a:xfrm>
            <a:off x="8993172" y="4892511"/>
            <a:ext cx="688156" cy="6504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 table, Excel&#10;&#10;Description automatically generated">
            <a:extLst>
              <a:ext uri="{FF2B5EF4-FFF2-40B4-BE49-F238E27FC236}">
                <a16:creationId xmlns:a16="http://schemas.microsoft.com/office/drawing/2014/main" id="{3C4434BD-3661-4AB6-465A-94DECD389D10}"/>
              </a:ext>
            </a:extLst>
          </p:cNvPr>
          <p:cNvPicPr>
            <a:picLocks noChangeAspect="1"/>
          </p:cNvPicPr>
          <p:nvPr/>
        </p:nvPicPr>
        <p:blipFill rotWithShape="1">
          <a:blip r:embed="rId5">
            <a:extLst>
              <a:ext uri="{28A0092B-C50C-407E-A947-70E740481C1C}">
                <a14:useLocalDpi xmlns:a14="http://schemas.microsoft.com/office/drawing/2010/main" val="0"/>
              </a:ext>
            </a:extLst>
          </a:blip>
          <a:srcRect l="22506" t="21489" r="11743" b="21489"/>
          <a:stretch/>
        </p:blipFill>
        <p:spPr>
          <a:xfrm>
            <a:off x="5853195" y="1294922"/>
            <a:ext cx="5531223" cy="3910615"/>
          </a:xfrm>
          <a:prstGeom prst="rect">
            <a:avLst/>
          </a:prstGeom>
        </p:spPr>
      </p:pic>
    </p:spTree>
    <p:extLst>
      <p:ext uri="{BB962C8B-B14F-4D97-AF65-F5344CB8AC3E}">
        <p14:creationId xmlns:p14="http://schemas.microsoft.com/office/powerpoint/2010/main" val="257064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extLst>
    <p:ext uri="{6950BFC3-D8DA-4A85-94F7-54DA5524770B}">
      <p188:commentRel xmlns:p188="http://schemas.microsoft.com/office/powerpoint/2018/8/main" r:id="rId2"/>
    </p:ext>
  </p:extLst>
</p:sld>
</file>

<file path=ppt/theme/theme1.xml><?xml version="1.0" encoding="utf-8"?>
<a:theme xmlns:a="http://schemas.openxmlformats.org/drawingml/2006/main" name="2021_4x3_Textron_Template">
  <a:themeElements>
    <a:clrScheme name="Textron Systems">
      <a:dk1>
        <a:srgbClr val="252525"/>
      </a:dk1>
      <a:lt1>
        <a:srgbClr val="FFFFFF"/>
      </a:lt1>
      <a:dk2>
        <a:srgbClr val="002F6C"/>
      </a:dk2>
      <a:lt2>
        <a:srgbClr val="F8F9F2"/>
      </a:lt2>
      <a:accent1>
        <a:srgbClr val="DD8A03"/>
      </a:accent1>
      <a:accent2>
        <a:srgbClr val="4FC3D3"/>
      </a:accent2>
      <a:accent3>
        <a:srgbClr val="2F3638"/>
      </a:accent3>
      <a:accent4>
        <a:srgbClr val="7F8F8D"/>
      </a:accent4>
      <a:accent5>
        <a:srgbClr val="000000"/>
      </a:accent5>
      <a:accent6>
        <a:srgbClr val="CCCCCC"/>
      </a:accent6>
      <a:hlink>
        <a:srgbClr val="4FC3D3"/>
      </a:hlink>
      <a:folHlink>
        <a:srgbClr val="B4A9A0"/>
      </a:folHlink>
    </a:clrScheme>
    <a:fontScheme name="Inventive">
      <a:majorFont>
        <a:latin typeface="Impact"/>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prstDash val="sysDot"/>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21_4x3_Textron_Template" id="{A3573CC1-7398-45A8-98DC-FA6C30119B52}" vid="{051F8D51-7840-47EC-8859-43E15CED66D1}"/>
    </a:ext>
  </a:extLst>
</a:theme>
</file>

<file path=ppt/theme/theme2.xml><?xml version="1.0" encoding="utf-8"?>
<a:theme xmlns:a="http://schemas.openxmlformats.org/drawingml/2006/main" name="1_Office Theme">
  <a:themeElements>
    <a:clrScheme name="Custom 1">
      <a:dk1>
        <a:srgbClr val="474747"/>
      </a:dk1>
      <a:lt1>
        <a:sysClr val="window" lastClr="FFFFFF"/>
      </a:lt1>
      <a:dk2>
        <a:srgbClr val="005186"/>
      </a:dk2>
      <a:lt2>
        <a:srgbClr val="EEECE1"/>
      </a:lt2>
      <a:accent1>
        <a:srgbClr val="474747"/>
      </a:accent1>
      <a:accent2>
        <a:srgbClr val="005186"/>
      </a:accent2>
      <a:accent3>
        <a:srgbClr val="1FA0D8"/>
      </a:accent3>
      <a:accent4>
        <a:srgbClr val="8DB600"/>
      </a:accent4>
      <a:accent5>
        <a:srgbClr val="E69300"/>
      </a:accent5>
      <a:accent6>
        <a:srgbClr val="E3A801"/>
      </a:accent6>
      <a:hlink>
        <a:srgbClr val="58554D"/>
      </a:hlink>
      <a:folHlink>
        <a:srgbClr val="B4A9A0"/>
      </a:folHlink>
    </a:clrScheme>
    <a:fontScheme name="TXTSYS 2016">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RTX Masters: Covers">
  <a:themeElements>
    <a:clrScheme name="1: RTX PRIMARY PALETTE">
      <a:dk1>
        <a:sysClr val="windowText" lastClr="000000"/>
      </a:dk1>
      <a:lt1>
        <a:sysClr val="window" lastClr="FFFFFF"/>
      </a:lt1>
      <a:dk2>
        <a:srgbClr val="CE1126"/>
      </a:dk2>
      <a:lt2>
        <a:srgbClr val="FFFFFF"/>
      </a:lt2>
      <a:accent1>
        <a:srgbClr val="000000"/>
      </a:accent1>
      <a:accent2>
        <a:srgbClr val="63666A"/>
      </a:accent2>
      <a:accent3>
        <a:srgbClr val="B1B3B3"/>
      </a:accent3>
      <a:accent4>
        <a:srgbClr val="D9D9D6"/>
      </a:accent4>
      <a:accent5>
        <a:srgbClr val="F7F7F7"/>
      </a:accent5>
      <a:accent6>
        <a:srgbClr val="FFFFFF"/>
      </a:accent6>
      <a:hlink>
        <a:srgbClr val="CE1126"/>
      </a:hlink>
      <a:folHlink>
        <a:srgbClr val="000000"/>
      </a:folHlink>
    </a:clrScheme>
    <a:fontScheme name="RTX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046539-4BAE-4502-A509-729BDA631D1D}" vid="{77C03FFA-79D4-4EA3-9D31-1F6742E546B7}"/>
    </a:ext>
  </a:extLst>
</a:theme>
</file>

<file path=ppt/theme/theme4.xml><?xml version="1.0" encoding="utf-8"?>
<a:theme xmlns:a="http://schemas.openxmlformats.org/drawingml/2006/main" name="RTX Masters: Content">
  <a:themeElements>
    <a:clrScheme name="RTX ACCENT COLORS">
      <a:dk1>
        <a:sysClr val="windowText" lastClr="000000"/>
      </a:dk1>
      <a:lt1>
        <a:sysClr val="window" lastClr="FFFFFF"/>
      </a:lt1>
      <a:dk2>
        <a:srgbClr val="CE1126"/>
      </a:dk2>
      <a:lt2>
        <a:srgbClr val="E0E1DD"/>
      </a:lt2>
      <a:accent1>
        <a:srgbClr val="616365"/>
      </a:accent1>
      <a:accent2>
        <a:srgbClr val="B7A99A"/>
      </a:accent2>
      <a:accent3>
        <a:srgbClr val="7BA7BC"/>
      </a:accent3>
      <a:accent4>
        <a:srgbClr val="EFB661"/>
      </a:accent4>
      <a:accent5>
        <a:srgbClr val="908CC2"/>
      </a:accent5>
      <a:accent6>
        <a:srgbClr val="9ABEC0"/>
      </a:accent6>
      <a:hlink>
        <a:srgbClr val="CE1126"/>
      </a:hlink>
      <a:folHlink>
        <a:srgbClr val="000000"/>
      </a:folHlink>
    </a:clrScheme>
    <a:fontScheme name="RTX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046539-4BAE-4502-A509-729BDA631D1D}" vid="{855860C9-CBF8-4397-8F52-FC4A7C42E2B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999bac1-7082-4168-a09c-824102156b6d">
      <Terms xmlns="http://schemas.microsoft.com/office/infopath/2007/PartnerControls"/>
    </lcf76f155ced4ddcb4097134ff3c332f>
    <TaxCatchAll xmlns="2ae6fe9d-2d31-4785-97df-51e78f92ad4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9C29007D1B9545A0C6D13F0719E2CD" ma:contentTypeVersion="10" ma:contentTypeDescription="Create a new document." ma:contentTypeScope="" ma:versionID="4f112dccfed08077cdadacba38a5443c">
  <xsd:schema xmlns:xsd="http://www.w3.org/2001/XMLSchema" xmlns:xs="http://www.w3.org/2001/XMLSchema" xmlns:p="http://schemas.microsoft.com/office/2006/metadata/properties" xmlns:ns2="1999bac1-7082-4168-a09c-824102156b6d" xmlns:ns3="2ae6fe9d-2d31-4785-97df-51e78f92ad48" targetNamespace="http://schemas.microsoft.com/office/2006/metadata/properties" ma:root="true" ma:fieldsID="67e2b487d98a1e2603a9724f249802b3" ns2:_="" ns3:_="">
    <xsd:import namespace="1999bac1-7082-4168-a09c-824102156b6d"/>
    <xsd:import namespace="2ae6fe9d-2d31-4785-97df-51e78f92ad4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99bac1-7082-4168-a09c-824102156b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0aa3d4b8-0a0c-4cca-b6a2-76b5c813833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e6fe9d-2d31-4785-97df-51e78f92ad4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2574a6e-3226-48dc-a010-c0d7b79f842b}" ma:internalName="TaxCatchAll" ma:showField="CatchAllData" ma:web="2ae6fe9d-2d31-4785-97df-51e78f92ad4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D585B2-452A-41BB-91F0-F5B58B5590CE}">
  <ds:schemaRefs>
    <ds:schemaRef ds:uri="http://schemas.microsoft.com/sharepoint/v3/contenttype/forms"/>
  </ds:schemaRefs>
</ds:datastoreItem>
</file>

<file path=customXml/itemProps2.xml><?xml version="1.0" encoding="utf-8"?>
<ds:datastoreItem xmlns:ds="http://schemas.openxmlformats.org/officeDocument/2006/customXml" ds:itemID="{379B0300-1BAE-4A4B-80B7-E43F73DD6CE9}">
  <ds:schemaRefs>
    <ds:schemaRef ds:uri="http://purl.org/dc/elements/1.1/"/>
    <ds:schemaRef ds:uri="2ae6fe9d-2d31-4785-97df-51e78f92ad48"/>
    <ds:schemaRef ds:uri="1999bac1-7082-4168-a09c-824102156b6d"/>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44EE0896-F620-4F7B-B238-DAC86ACF14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99bac1-7082-4168-a09c-824102156b6d"/>
    <ds:schemaRef ds:uri="2ae6fe9d-2d31-4785-97df-51e78f92ad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MHP-20_SEIPT_20220616</Template>
  <TotalTime>113</TotalTime>
  <Words>679</Words>
  <Application>Microsoft Office PowerPoint</Application>
  <PresentationFormat>Widescreen</PresentationFormat>
  <Paragraphs>131</Paragraphs>
  <Slides>17</Slides>
  <Notes>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17</vt:i4>
      </vt:variant>
    </vt:vector>
  </HeadingPairs>
  <TitlesOfParts>
    <vt:vector size="29" baseType="lpstr">
      <vt:lpstr>.Lucida Grande UI Regular</vt:lpstr>
      <vt:lpstr>Arial</vt:lpstr>
      <vt:lpstr>Arial Narrow</vt:lpstr>
      <vt:lpstr>Calibri</vt:lpstr>
      <vt:lpstr>Impact</vt:lpstr>
      <vt:lpstr>System Font Regular</vt:lpstr>
      <vt:lpstr>TimesNewRoman-Bold</vt:lpstr>
      <vt:lpstr>Trebuchet MS</vt:lpstr>
      <vt:lpstr>2021_4x3_Textron_Template</vt:lpstr>
      <vt:lpstr>1_Office Theme</vt:lpstr>
      <vt:lpstr>RTX Masters: Covers</vt:lpstr>
      <vt:lpstr>RTX Masters: Content</vt:lpstr>
      <vt:lpstr>Fault management tool – design review</vt:lpstr>
      <vt:lpstr>Problem</vt:lpstr>
      <vt:lpstr>Solution: Fault Management Tool</vt:lpstr>
      <vt:lpstr>view fault table</vt:lpstr>
      <vt:lpstr>Predefined views</vt:lpstr>
      <vt:lpstr>Search &amp; Filters</vt:lpstr>
      <vt:lpstr>details view</vt:lpstr>
      <vt:lpstr>edit fault details</vt:lpstr>
      <vt:lpstr>create new fault</vt:lpstr>
      <vt:lpstr>delete fault</vt:lpstr>
      <vt:lpstr>Release: create new release</vt:lpstr>
      <vt:lpstr>Release: mark release as “released”</vt:lpstr>
      <vt:lpstr>Release: Emergency Edit</vt:lpstr>
      <vt:lpstr>export</vt:lpstr>
      <vt:lpstr>Database</vt:lpstr>
      <vt:lpstr>Database usage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TI-23 Fuel Improvements</dc:title>
  <dc:creator>Harro, Spencer</dc:creator>
  <cp:lastModifiedBy>Harro, Spencer</cp:lastModifiedBy>
  <cp:revision>1</cp:revision>
  <cp:lastPrinted>2023-05-02T15:38:20Z</cp:lastPrinted>
  <dcterms:created xsi:type="dcterms:W3CDTF">2023-04-27T12:35:58Z</dcterms:created>
  <dcterms:modified xsi:type="dcterms:W3CDTF">2023-06-20T13:21:52Z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0x010100F49C29007D1B9545A0C6D13F0719E2CD</vt:lpwstr>
  </property>
  <property fmtid="{D5CDD505-2E9C-101B-9397-08002B2CF9AE}" pid="3" name="MediaServiceImageTags">
    <vt:lpwstr/>
  </property>
</Properties>
</file>