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DBA98C-003D-4A2A-B4FF-BEC81CBF1A7F}" v="17" dt="2023-06-30T13:44:23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dthala, Sahit" userId="c8ffaf85-af6a-4f6e-912e-47b86f8dd196" providerId="ADAL" clId="{85DBA98C-003D-4A2A-B4FF-BEC81CBF1A7F}"/>
    <pc:docChg chg="custSel addSld modSld">
      <pc:chgData name="Kadthala, Sahit" userId="c8ffaf85-af6a-4f6e-912e-47b86f8dd196" providerId="ADAL" clId="{85DBA98C-003D-4A2A-B4FF-BEC81CBF1A7F}" dt="2023-06-30T13:44:23.764" v="137" actId="962"/>
      <pc:docMkLst>
        <pc:docMk/>
      </pc:docMkLst>
      <pc:sldChg chg="modSp mod">
        <pc:chgData name="Kadthala, Sahit" userId="c8ffaf85-af6a-4f6e-912e-47b86f8dd196" providerId="ADAL" clId="{85DBA98C-003D-4A2A-B4FF-BEC81CBF1A7F}" dt="2023-06-26T13:33:04.557" v="31" actId="20577"/>
        <pc:sldMkLst>
          <pc:docMk/>
          <pc:sldMk cId="109857222" sldId="256"/>
        </pc:sldMkLst>
        <pc:spChg chg="mod">
          <ac:chgData name="Kadthala, Sahit" userId="c8ffaf85-af6a-4f6e-912e-47b86f8dd196" providerId="ADAL" clId="{85DBA98C-003D-4A2A-B4FF-BEC81CBF1A7F}" dt="2023-06-26T13:32:56.295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adthala, Sahit" userId="c8ffaf85-af6a-4f6e-912e-47b86f8dd196" providerId="ADAL" clId="{85DBA98C-003D-4A2A-B4FF-BEC81CBF1A7F}" dt="2023-06-26T13:33:04.557" v="3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">
        <pc:chgData name="Kadthala, Sahit" userId="c8ffaf85-af6a-4f6e-912e-47b86f8dd196" providerId="ADAL" clId="{85DBA98C-003D-4A2A-B4FF-BEC81CBF1A7F}" dt="2023-06-30T13:43:22.189" v="122" actId="962"/>
        <pc:sldMkLst>
          <pc:docMk/>
          <pc:sldMk cId="2242023126" sldId="257"/>
        </pc:sldMkLst>
        <pc:spChg chg="del">
          <ac:chgData name="Kadthala, Sahit" userId="c8ffaf85-af6a-4f6e-912e-47b86f8dd196" providerId="ADAL" clId="{85DBA98C-003D-4A2A-B4FF-BEC81CBF1A7F}" dt="2023-06-26T13:33:17.232" v="33" actId="478"/>
          <ac:spMkLst>
            <pc:docMk/>
            <pc:sldMk cId="2242023126" sldId="257"/>
            <ac:spMk id="2" creationId="{C907B630-74BC-511D-4AF6-B054D460FDF4}"/>
          </ac:spMkLst>
        </pc:spChg>
        <pc:spChg chg="del">
          <ac:chgData name="Kadthala, Sahit" userId="c8ffaf85-af6a-4f6e-912e-47b86f8dd196" providerId="ADAL" clId="{85DBA98C-003D-4A2A-B4FF-BEC81CBF1A7F}" dt="2023-06-26T13:33:17.232" v="33" actId="478"/>
          <ac:spMkLst>
            <pc:docMk/>
            <pc:sldMk cId="2242023126" sldId="257"/>
            <ac:spMk id="3" creationId="{683F5300-31D2-D2CF-AC79-A9E7ED54290D}"/>
          </ac:spMkLst>
        </pc:spChg>
        <pc:picChg chg="add mod">
          <ac:chgData name="Kadthala, Sahit" userId="c8ffaf85-af6a-4f6e-912e-47b86f8dd196" providerId="ADAL" clId="{85DBA98C-003D-4A2A-B4FF-BEC81CBF1A7F}" dt="2023-06-30T13:43:22.189" v="122" actId="962"/>
          <ac:picMkLst>
            <pc:docMk/>
            <pc:sldMk cId="2242023126" sldId="257"/>
            <ac:picMk id="3" creationId="{F33428F7-CE3D-4C97-36A5-50622D8B90B6}"/>
          </ac:picMkLst>
        </pc:picChg>
        <pc:picChg chg="add mod">
          <ac:chgData name="Kadthala, Sahit" userId="c8ffaf85-af6a-4f6e-912e-47b86f8dd196" providerId="ADAL" clId="{85DBA98C-003D-4A2A-B4FF-BEC81CBF1A7F}" dt="2023-06-26T13:36:41.521" v="36" actId="962"/>
          <ac:picMkLst>
            <pc:docMk/>
            <pc:sldMk cId="2242023126" sldId="257"/>
            <ac:picMk id="5" creationId="{CA45D717-B394-7C04-6969-6822B031B379}"/>
          </ac:picMkLst>
        </pc:picChg>
      </pc:sldChg>
      <pc:sldChg chg="addSp delSp modSp new mod">
        <pc:chgData name="Kadthala, Sahit" userId="c8ffaf85-af6a-4f6e-912e-47b86f8dd196" providerId="ADAL" clId="{85DBA98C-003D-4A2A-B4FF-BEC81CBF1A7F}" dt="2023-06-30T13:43:42.193" v="125" actId="962"/>
        <pc:sldMkLst>
          <pc:docMk/>
          <pc:sldMk cId="2045953127" sldId="258"/>
        </pc:sldMkLst>
        <pc:spChg chg="del">
          <ac:chgData name="Kadthala, Sahit" userId="c8ffaf85-af6a-4f6e-912e-47b86f8dd196" providerId="ADAL" clId="{85DBA98C-003D-4A2A-B4FF-BEC81CBF1A7F}" dt="2023-06-26T13:40:47.445" v="38" actId="478"/>
          <ac:spMkLst>
            <pc:docMk/>
            <pc:sldMk cId="2045953127" sldId="258"/>
            <ac:spMk id="2" creationId="{6BA6E8EF-5F95-2F96-4F3B-034DFC746819}"/>
          </ac:spMkLst>
        </pc:spChg>
        <pc:spChg chg="del">
          <ac:chgData name="Kadthala, Sahit" userId="c8ffaf85-af6a-4f6e-912e-47b86f8dd196" providerId="ADAL" clId="{85DBA98C-003D-4A2A-B4FF-BEC81CBF1A7F}" dt="2023-06-26T13:40:47.445" v="38" actId="478"/>
          <ac:spMkLst>
            <pc:docMk/>
            <pc:sldMk cId="2045953127" sldId="258"/>
            <ac:spMk id="3" creationId="{2EE636EC-C450-0F69-940D-176BAC569CCB}"/>
          </ac:spMkLst>
        </pc:spChg>
        <pc:picChg chg="add mod">
          <ac:chgData name="Kadthala, Sahit" userId="c8ffaf85-af6a-4f6e-912e-47b86f8dd196" providerId="ADAL" clId="{85DBA98C-003D-4A2A-B4FF-BEC81CBF1A7F}" dt="2023-06-30T13:43:42.193" v="125" actId="962"/>
          <ac:picMkLst>
            <pc:docMk/>
            <pc:sldMk cId="2045953127" sldId="258"/>
            <ac:picMk id="3" creationId="{F1F2E43C-6556-4CB3-940B-8DD6B5CA787B}"/>
          </ac:picMkLst>
        </pc:picChg>
        <pc:picChg chg="add mod">
          <ac:chgData name="Kadthala, Sahit" userId="c8ffaf85-af6a-4f6e-912e-47b86f8dd196" providerId="ADAL" clId="{85DBA98C-003D-4A2A-B4FF-BEC81CBF1A7F}" dt="2023-06-26T13:40:51.645" v="41" actId="962"/>
          <ac:picMkLst>
            <pc:docMk/>
            <pc:sldMk cId="2045953127" sldId="258"/>
            <ac:picMk id="5" creationId="{15B56C3C-CF1F-66DE-D2FF-7820462E0F6C}"/>
          </ac:picMkLst>
        </pc:picChg>
      </pc:sldChg>
      <pc:sldChg chg="addSp delSp modSp new mod">
        <pc:chgData name="Kadthala, Sahit" userId="c8ffaf85-af6a-4f6e-912e-47b86f8dd196" providerId="ADAL" clId="{85DBA98C-003D-4A2A-B4FF-BEC81CBF1A7F}" dt="2023-06-30T13:43:52.791" v="128" actId="962"/>
        <pc:sldMkLst>
          <pc:docMk/>
          <pc:sldMk cId="3202492020" sldId="259"/>
        </pc:sldMkLst>
        <pc:spChg chg="del">
          <ac:chgData name="Kadthala, Sahit" userId="c8ffaf85-af6a-4f6e-912e-47b86f8dd196" providerId="ADAL" clId="{85DBA98C-003D-4A2A-B4FF-BEC81CBF1A7F}" dt="2023-06-26T13:40:59.201" v="43" actId="478"/>
          <ac:spMkLst>
            <pc:docMk/>
            <pc:sldMk cId="3202492020" sldId="259"/>
            <ac:spMk id="2" creationId="{7A3F2556-14C6-0516-D323-ED6D49434CF9}"/>
          </ac:spMkLst>
        </pc:spChg>
        <pc:spChg chg="del">
          <ac:chgData name="Kadthala, Sahit" userId="c8ffaf85-af6a-4f6e-912e-47b86f8dd196" providerId="ADAL" clId="{85DBA98C-003D-4A2A-B4FF-BEC81CBF1A7F}" dt="2023-06-26T13:40:59.201" v="43" actId="478"/>
          <ac:spMkLst>
            <pc:docMk/>
            <pc:sldMk cId="3202492020" sldId="259"/>
            <ac:spMk id="3" creationId="{14B97138-8DDA-B885-CC8F-DCC6D9B434A9}"/>
          </ac:spMkLst>
        </pc:spChg>
        <pc:picChg chg="add mod">
          <ac:chgData name="Kadthala, Sahit" userId="c8ffaf85-af6a-4f6e-912e-47b86f8dd196" providerId="ADAL" clId="{85DBA98C-003D-4A2A-B4FF-BEC81CBF1A7F}" dt="2023-06-30T13:43:52.791" v="128" actId="962"/>
          <ac:picMkLst>
            <pc:docMk/>
            <pc:sldMk cId="3202492020" sldId="259"/>
            <ac:picMk id="3" creationId="{B4918F6F-0C3F-35D7-62C3-D86315BDB77E}"/>
          </ac:picMkLst>
        </pc:picChg>
        <pc:picChg chg="add mod">
          <ac:chgData name="Kadthala, Sahit" userId="c8ffaf85-af6a-4f6e-912e-47b86f8dd196" providerId="ADAL" clId="{85DBA98C-003D-4A2A-B4FF-BEC81CBF1A7F}" dt="2023-06-26T13:41:04.904" v="46" actId="962"/>
          <ac:picMkLst>
            <pc:docMk/>
            <pc:sldMk cId="3202492020" sldId="259"/>
            <ac:picMk id="5" creationId="{A3998AE6-5829-77AF-350A-7FA8BA3309E0}"/>
          </ac:picMkLst>
        </pc:picChg>
      </pc:sldChg>
      <pc:sldChg chg="addSp delSp modSp new mod">
        <pc:chgData name="Kadthala, Sahit" userId="c8ffaf85-af6a-4f6e-912e-47b86f8dd196" providerId="ADAL" clId="{85DBA98C-003D-4A2A-B4FF-BEC81CBF1A7F}" dt="2023-06-30T13:44:01.997" v="131" actId="962"/>
        <pc:sldMkLst>
          <pc:docMk/>
          <pc:sldMk cId="3529318328" sldId="260"/>
        </pc:sldMkLst>
        <pc:spChg chg="del">
          <ac:chgData name="Kadthala, Sahit" userId="c8ffaf85-af6a-4f6e-912e-47b86f8dd196" providerId="ADAL" clId="{85DBA98C-003D-4A2A-B4FF-BEC81CBF1A7F}" dt="2023-06-26T13:41:10.803" v="48" actId="478"/>
          <ac:spMkLst>
            <pc:docMk/>
            <pc:sldMk cId="3529318328" sldId="260"/>
            <ac:spMk id="2" creationId="{1783113F-4295-9718-3107-A86CA4F45FA4}"/>
          </ac:spMkLst>
        </pc:spChg>
        <pc:spChg chg="del">
          <ac:chgData name="Kadthala, Sahit" userId="c8ffaf85-af6a-4f6e-912e-47b86f8dd196" providerId="ADAL" clId="{85DBA98C-003D-4A2A-B4FF-BEC81CBF1A7F}" dt="2023-06-26T13:41:10.803" v="48" actId="478"/>
          <ac:spMkLst>
            <pc:docMk/>
            <pc:sldMk cId="3529318328" sldId="260"/>
            <ac:spMk id="3" creationId="{F90C20FB-8D50-C0CC-347C-29C104F8547A}"/>
          </ac:spMkLst>
        </pc:spChg>
        <pc:picChg chg="add mod">
          <ac:chgData name="Kadthala, Sahit" userId="c8ffaf85-af6a-4f6e-912e-47b86f8dd196" providerId="ADAL" clId="{85DBA98C-003D-4A2A-B4FF-BEC81CBF1A7F}" dt="2023-06-30T13:44:01.997" v="131" actId="962"/>
          <ac:picMkLst>
            <pc:docMk/>
            <pc:sldMk cId="3529318328" sldId="260"/>
            <ac:picMk id="3" creationId="{EC753FFA-3C08-EA65-D224-1F2000CB27C6}"/>
          </ac:picMkLst>
        </pc:picChg>
        <pc:picChg chg="add mod">
          <ac:chgData name="Kadthala, Sahit" userId="c8ffaf85-af6a-4f6e-912e-47b86f8dd196" providerId="ADAL" clId="{85DBA98C-003D-4A2A-B4FF-BEC81CBF1A7F}" dt="2023-06-26T13:41:22.843" v="53" actId="962"/>
          <ac:picMkLst>
            <pc:docMk/>
            <pc:sldMk cId="3529318328" sldId="260"/>
            <ac:picMk id="5" creationId="{D1E53824-A64A-A133-C887-2B08E778037A}"/>
          </ac:picMkLst>
        </pc:picChg>
      </pc:sldChg>
      <pc:sldChg chg="addSp modSp new mod">
        <pc:chgData name="Kadthala, Sahit" userId="c8ffaf85-af6a-4f6e-912e-47b86f8dd196" providerId="ADAL" clId="{85DBA98C-003D-4A2A-B4FF-BEC81CBF1A7F}" dt="2023-06-30T13:44:11.687" v="134" actId="962"/>
        <pc:sldMkLst>
          <pc:docMk/>
          <pc:sldMk cId="1804511857" sldId="261"/>
        </pc:sldMkLst>
        <pc:picChg chg="add mod">
          <ac:chgData name="Kadthala, Sahit" userId="c8ffaf85-af6a-4f6e-912e-47b86f8dd196" providerId="ADAL" clId="{85DBA98C-003D-4A2A-B4FF-BEC81CBF1A7F}" dt="2023-06-26T13:41:27.296" v="56" actId="962"/>
          <ac:picMkLst>
            <pc:docMk/>
            <pc:sldMk cId="1804511857" sldId="261"/>
            <ac:picMk id="3" creationId="{FDBBBA7C-C2FC-437E-A1D5-5E2033725FFE}"/>
          </ac:picMkLst>
        </pc:picChg>
        <pc:picChg chg="add mod">
          <ac:chgData name="Kadthala, Sahit" userId="c8ffaf85-af6a-4f6e-912e-47b86f8dd196" providerId="ADAL" clId="{85DBA98C-003D-4A2A-B4FF-BEC81CBF1A7F}" dt="2023-06-30T13:44:11.687" v="134" actId="962"/>
          <ac:picMkLst>
            <pc:docMk/>
            <pc:sldMk cId="1804511857" sldId="261"/>
            <ac:picMk id="4" creationId="{A9294E0A-3BB5-FAAA-8123-A77FD83F30AD}"/>
          </ac:picMkLst>
        </pc:picChg>
      </pc:sldChg>
      <pc:sldChg chg="addSp modSp new mod">
        <pc:chgData name="Kadthala, Sahit" userId="c8ffaf85-af6a-4f6e-912e-47b86f8dd196" providerId="ADAL" clId="{85DBA98C-003D-4A2A-B4FF-BEC81CBF1A7F}" dt="2023-06-30T13:44:23.764" v="137" actId="962"/>
        <pc:sldMkLst>
          <pc:docMk/>
          <pc:sldMk cId="1426674880" sldId="262"/>
        </pc:sldMkLst>
        <pc:picChg chg="add mod">
          <ac:chgData name="Kadthala, Sahit" userId="c8ffaf85-af6a-4f6e-912e-47b86f8dd196" providerId="ADAL" clId="{85DBA98C-003D-4A2A-B4FF-BEC81CBF1A7F}" dt="2023-06-26T13:41:31.199" v="59" actId="962"/>
          <ac:picMkLst>
            <pc:docMk/>
            <pc:sldMk cId="1426674880" sldId="262"/>
            <ac:picMk id="3" creationId="{3EEA0FDA-6A4A-59BE-FF02-6EC8FAE2C08F}"/>
          </ac:picMkLst>
        </pc:picChg>
        <pc:picChg chg="add mod">
          <ac:chgData name="Kadthala, Sahit" userId="c8ffaf85-af6a-4f6e-912e-47b86f8dd196" providerId="ADAL" clId="{85DBA98C-003D-4A2A-B4FF-BEC81CBF1A7F}" dt="2023-06-30T13:44:23.764" v="137" actId="962"/>
          <ac:picMkLst>
            <pc:docMk/>
            <pc:sldMk cId="1426674880" sldId="262"/>
            <ac:picMk id="4" creationId="{294B8CEC-722C-F404-14FE-0FF4D6E62FB0}"/>
          </ac:picMkLst>
        </pc:picChg>
      </pc:sldChg>
      <pc:sldChg chg="modSp add mod">
        <pc:chgData name="Kadthala, Sahit" userId="c8ffaf85-af6a-4f6e-912e-47b86f8dd196" providerId="ADAL" clId="{85DBA98C-003D-4A2A-B4FF-BEC81CBF1A7F}" dt="2023-06-28T17:15:43.900" v="95" actId="20577"/>
        <pc:sldMkLst>
          <pc:docMk/>
          <pc:sldMk cId="2052469560" sldId="263"/>
        </pc:sldMkLst>
        <pc:spChg chg="mod">
          <ac:chgData name="Kadthala, Sahit" userId="c8ffaf85-af6a-4f6e-912e-47b86f8dd196" providerId="ADAL" clId="{85DBA98C-003D-4A2A-B4FF-BEC81CBF1A7F}" dt="2023-06-28T17:15:43.900" v="95" actId="20577"/>
          <ac:spMkLst>
            <pc:docMk/>
            <pc:sldMk cId="2052469560" sldId="263"/>
            <ac:spMk id="2" creationId="{00000000-0000-0000-0000-000000000000}"/>
          </ac:spMkLst>
        </pc:spChg>
      </pc:sldChg>
      <pc:sldChg chg="addSp modSp new mod">
        <pc:chgData name="Kadthala, Sahit" userId="c8ffaf85-af6a-4f6e-912e-47b86f8dd196" providerId="ADAL" clId="{85DBA98C-003D-4A2A-B4FF-BEC81CBF1A7F}" dt="2023-06-28T17:16:52.665" v="103" actId="14100"/>
        <pc:sldMkLst>
          <pc:docMk/>
          <pc:sldMk cId="2147993576" sldId="264"/>
        </pc:sldMkLst>
        <pc:spChg chg="add mod">
          <ac:chgData name="Kadthala, Sahit" userId="c8ffaf85-af6a-4f6e-912e-47b86f8dd196" providerId="ADAL" clId="{85DBA98C-003D-4A2A-B4FF-BEC81CBF1A7F}" dt="2023-06-28T17:16:52.665" v="103" actId="14100"/>
          <ac:spMkLst>
            <pc:docMk/>
            <pc:sldMk cId="2147993576" sldId="264"/>
            <ac:spMk id="4" creationId="{D2032C88-1D79-6C03-C964-003489330DE1}"/>
          </ac:spMkLst>
        </pc:spChg>
        <pc:picChg chg="add mod">
          <ac:chgData name="Kadthala, Sahit" userId="c8ffaf85-af6a-4f6e-912e-47b86f8dd196" providerId="ADAL" clId="{85DBA98C-003D-4A2A-B4FF-BEC81CBF1A7F}" dt="2023-06-28T17:16:10.111" v="99" actId="962"/>
          <ac:picMkLst>
            <pc:docMk/>
            <pc:sldMk cId="2147993576" sldId="264"/>
            <ac:picMk id="3" creationId="{7301956F-0FBB-E4F5-1D5F-298CE4BF39C3}"/>
          </ac:picMkLst>
        </pc:picChg>
      </pc:sldChg>
      <pc:sldChg chg="addSp modSp new mod">
        <pc:chgData name="Kadthala, Sahit" userId="c8ffaf85-af6a-4f6e-912e-47b86f8dd196" providerId="ADAL" clId="{85DBA98C-003D-4A2A-B4FF-BEC81CBF1A7F}" dt="2023-06-29T18:27:34.883" v="109" actId="14100"/>
        <pc:sldMkLst>
          <pc:docMk/>
          <pc:sldMk cId="2309844251" sldId="265"/>
        </pc:sldMkLst>
        <pc:picChg chg="add mod">
          <ac:chgData name="Kadthala, Sahit" userId="c8ffaf85-af6a-4f6e-912e-47b86f8dd196" providerId="ADAL" clId="{85DBA98C-003D-4A2A-B4FF-BEC81CBF1A7F}" dt="2023-06-29T18:27:34.883" v="109" actId="14100"/>
          <ac:picMkLst>
            <pc:docMk/>
            <pc:sldMk cId="2309844251" sldId="265"/>
            <ac:picMk id="3" creationId="{66F1E980-8CAE-5BF9-FFA5-BFDC7B5576A4}"/>
          </ac:picMkLst>
        </pc:picChg>
      </pc:sldChg>
      <pc:sldChg chg="addSp modSp new mod">
        <pc:chgData name="Kadthala, Sahit" userId="c8ffaf85-af6a-4f6e-912e-47b86f8dd196" providerId="ADAL" clId="{85DBA98C-003D-4A2A-B4FF-BEC81CBF1A7F}" dt="2023-06-29T18:27:51.253" v="115" actId="14100"/>
        <pc:sldMkLst>
          <pc:docMk/>
          <pc:sldMk cId="281952759" sldId="266"/>
        </pc:sldMkLst>
        <pc:picChg chg="add mod">
          <ac:chgData name="Kadthala, Sahit" userId="c8ffaf85-af6a-4f6e-912e-47b86f8dd196" providerId="ADAL" clId="{85DBA98C-003D-4A2A-B4FF-BEC81CBF1A7F}" dt="2023-06-29T18:27:51.253" v="115" actId="14100"/>
          <ac:picMkLst>
            <pc:docMk/>
            <pc:sldMk cId="281952759" sldId="266"/>
            <ac:picMk id="3" creationId="{A566BA4C-7052-6CFA-1E96-751DFF8CE214}"/>
          </ac:picMkLst>
        </pc:picChg>
      </pc:sldChg>
      <pc:sldChg chg="addSp modSp new mod">
        <pc:chgData name="Kadthala, Sahit" userId="c8ffaf85-af6a-4f6e-912e-47b86f8dd196" providerId="ADAL" clId="{85DBA98C-003D-4A2A-B4FF-BEC81CBF1A7F}" dt="2023-06-29T18:28:03.891" v="119" actId="962"/>
        <pc:sldMkLst>
          <pc:docMk/>
          <pc:sldMk cId="3543365053" sldId="267"/>
        </pc:sldMkLst>
        <pc:picChg chg="add mod">
          <ac:chgData name="Kadthala, Sahit" userId="c8ffaf85-af6a-4f6e-912e-47b86f8dd196" providerId="ADAL" clId="{85DBA98C-003D-4A2A-B4FF-BEC81CBF1A7F}" dt="2023-06-29T18:28:03.891" v="119" actId="962"/>
          <ac:picMkLst>
            <pc:docMk/>
            <pc:sldMk cId="3543365053" sldId="267"/>
            <ac:picMk id="3" creationId="{3C4CC783-C80F-E962-5145-11C8C40909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Detailed Fault View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Fault Management Tool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6F1E980-8CAE-5BF9-FFA5-BFDC7B557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59" y="-1"/>
            <a:ext cx="7055896" cy="685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44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A566BA4C-7052-6CFA-1E96-751DFF8CE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659" y="0"/>
            <a:ext cx="7063451" cy="688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4CC783-C80F-E962-5145-11C8C4090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870" y="0"/>
            <a:ext cx="7082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6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A45D717-B394-7C04-6969-6822B031B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15" y="0"/>
            <a:ext cx="7067570" cy="685800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33428F7-CE3D-4C97-36A5-50622D8B9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53" y="0"/>
            <a:ext cx="7089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2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15B56C3C-CF1F-66DE-D2FF-7820462E0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31" y="0"/>
            <a:ext cx="7089738" cy="6858000"/>
          </a:xfrm>
          <a:prstGeom prst="rect">
            <a:avLst/>
          </a:prstGeom>
        </p:spPr>
      </p:pic>
      <p:pic>
        <p:nvPicPr>
          <p:cNvPr id="3" name="Picture 2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F1F2E43C-6556-4CB3-940B-8DD6B5CA7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27" y="0"/>
            <a:ext cx="7134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5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998AE6-5829-77AF-350A-7FA8BA330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870" y="0"/>
            <a:ext cx="7082260" cy="6858000"/>
          </a:xfrm>
          <a:prstGeom prst="rect">
            <a:avLst/>
          </a:prstGeom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4918F6F-0C3F-35D7-62C3-D86315BDB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15" y="0"/>
            <a:ext cx="7067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9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1E53824-A64A-A133-C887-2B08E7780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008" y="0"/>
            <a:ext cx="7089983" cy="6858000"/>
          </a:xfrm>
          <a:prstGeom prst="rect">
            <a:avLst/>
          </a:prstGeom>
        </p:spPr>
      </p:pic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C753FFA-3C08-EA65-D224-1F2000CB2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36" y="0"/>
            <a:ext cx="7096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1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DBBBA7C-C2FC-437E-A1D5-5E2033725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268" y="0"/>
            <a:ext cx="7111464" cy="6858000"/>
          </a:xfrm>
          <a:prstGeom prst="rect">
            <a:avLst/>
          </a:prstGeom>
        </p:spPr>
      </p:pic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A9294E0A-3BB5-FAAA-8123-A77FD83F3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88" y="0"/>
            <a:ext cx="7082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1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EEA0FDA-6A4A-59BE-FF02-6EC8FAE2C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45" y="0"/>
            <a:ext cx="7066909" cy="6858000"/>
          </a:xfrm>
          <a:prstGeom prst="rect">
            <a:avLst/>
          </a:prstGeom>
        </p:spPr>
      </p:pic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94B8CEC-722C-F404-14FE-0FF4D6E62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106" y="0"/>
            <a:ext cx="7081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7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Failsafes</a:t>
            </a:r>
            <a:r>
              <a:rPr lang="en-US"/>
              <a:t>/Interlocks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Fault Management Tool</a:t>
            </a:r>
          </a:p>
        </p:txBody>
      </p:sp>
    </p:spTree>
    <p:extLst>
      <p:ext uri="{BB962C8B-B14F-4D97-AF65-F5344CB8AC3E}">
        <p14:creationId xmlns:p14="http://schemas.microsoft.com/office/powerpoint/2010/main" val="205246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301956F-0FBB-E4F5-1D5F-298CE4BF3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71" y="0"/>
            <a:ext cx="711925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032C88-1D79-6C03-C964-003489330DE1}"/>
              </a:ext>
            </a:extLst>
          </p:cNvPr>
          <p:cNvSpPr/>
          <p:nvPr/>
        </p:nvSpPr>
        <p:spPr>
          <a:xfrm>
            <a:off x="2536371" y="369651"/>
            <a:ext cx="2395552" cy="786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9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9C29007D1B9545A0C6D13F0719E2CD" ma:contentTypeVersion="10" ma:contentTypeDescription="Create a new document." ma:contentTypeScope="" ma:versionID="4f112dccfed08077cdadacba38a5443c">
  <xsd:schema xmlns:xsd="http://www.w3.org/2001/XMLSchema" xmlns:xs="http://www.w3.org/2001/XMLSchema" xmlns:p="http://schemas.microsoft.com/office/2006/metadata/properties" xmlns:ns2="1999bac1-7082-4168-a09c-824102156b6d" xmlns:ns3="2ae6fe9d-2d31-4785-97df-51e78f92ad48" targetNamespace="http://schemas.microsoft.com/office/2006/metadata/properties" ma:root="true" ma:fieldsID="67e2b487d98a1e2603a9724f249802b3" ns2:_="" ns3:_="">
    <xsd:import namespace="1999bac1-7082-4168-a09c-824102156b6d"/>
    <xsd:import namespace="2ae6fe9d-2d31-4785-97df-51e78f92ad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99bac1-7082-4168-a09c-824102156b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0aa3d4b8-0a0c-4cca-b6a2-76b5c813833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e6fe9d-2d31-4785-97df-51e78f92ad4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2574a6e-3226-48dc-a010-c0d7b79f842b}" ma:internalName="TaxCatchAll" ma:showField="CatchAllData" ma:web="2ae6fe9d-2d31-4785-97df-51e78f92ad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999bac1-7082-4168-a09c-824102156b6d">
      <Terms xmlns="http://schemas.microsoft.com/office/infopath/2007/PartnerControls"/>
    </lcf76f155ced4ddcb4097134ff3c332f>
    <TaxCatchAll xmlns="2ae6fe9d-2d31-4785-97df-51e78f92ad48" xsi:nil="true"/>
    <SharedWithUsers xmlns="2ae6fe9d-2d31-4785-97df-51e78f92ad48">
      <UserInfo>
        <DisplayName>Barcroft, Justin</DisplayName>
        <AccountId>14</AccountId>
        <AccountType/>
      </UserInfo>
      <UserInfo>
        <DisplayName>Henkel, Matthew</DisplayName>
        <AccountId>20</AccountId>
        <AccountType/>
      </UserInfo>
      <UserInfo>
        <DisplayName>Files, Mitchell</DisplayName>
        <AccountId>10</AccountId>
        <AccountType/>
      </UserInfo>
      <UserInfo>
        <DisplayName>Harro, Spencer</DisplayName>
        <AccountId>13</AccountId>
        <AccountType/>
      </UserInfo>
      <UserInfo>
        <DisplayName>McClure, Cassandra</DisplayName>
        <AccountId>21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EE15589-ECC4-4675-A0A9-4AAA1656AE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5553FE-DDF1-4AF0-88D5-90795878894F}">
  <ds:schemaRefs>
    <ds:schemaRef ds:uri="1999bac1-7082-4168-a09c-824102156b6d"/>
    <ds:schemaRef ds:uri="2ae6fe9d-2d31-4785-97df-51e78f92ad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65B06CA-3DB5-41F5-A1DC-8D3A8C3BECFE}">
  <ds:schemaRefs>
    <ds:schemaRef ds:uri="1999bac1-7082-4168-a09c-824102156b6d"/>
    <ds:schemaRef ds:uri="2ae6fe9d-2d31-4785-97df-51e78f92ad4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Detailed Fault View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Failsafes/Interlocks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Kadthala, Sahit</cp:lastModifiedBy>
  <cp:revision>1</cp:revision>
  <dcterms:created xsi:type="dcterms:W3CDTF">2023-06-26T13:31:07Z</dcterms:created>
  <dcterms:modified xsi:type="dcterms:W3CDTF">2023-06-30T14:16:17Z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0x010100F49C29007D1B9545A0C6D13F0719E2CD</vt:lpwstr>
  </property>
  <property fmtid="{D5CDD505-2E9C-101B-9397-08002B2CF9AE}" pid="3" name="MediaServiceImageTags">
    <vt:lpwstr/>
  </property>
</Properties>
</file>