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4"/>
  </p:sldMasterIdLst>
  <p:notesMasterIdLst>
    <p:notesMasterId r:id="rId7"/>
  </p:notesMasterIdLst>
  <p:handoutMasterIdLst>
    <p:handoutMasterId r:id="rId8"/>
  </p:handoutMasterIdLst>
  <p:sldIdLst>
    <p:sldId id="674" r:id="rId5"/>
    <p:sldId id="709" r:id="rId6"/>
  </p:sldIdLst>
  <p:sldSz cx="9144000" cy="6858000" type="screen4x3"/>
  <p:notesSz cx="6858000" cy="9144000"/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10" pos="141" userDrawn="1">
          <p15:clr>
            <a:srgbClr val="A4A3A4"/>
          </p15:clr>
        </p15:guide>
        <p15:guide id="11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Walker" initials="" lastIdx="4" clrIdx="0"/>
  <p:cmAuthor id="1" name="Jess Walker" initials="JW [6]" lastIdx="1" clrIdx="1"/>
  <p:cmAuthor id="2" name="Windows User" initials="WU" lastIdx="16" clrIdx="2"/>
  <p:cmAuthor id="3" name="Melissa Cord" initials="MC" lastIdx="16" clrIdx="3">
    <p:extLst>
      <p:ext uri="{19B8F6BF-5375-455C-9EA6-DF929625EA0E}">
        <p15:presenceInfo xmlns:p15="http://schemas.microsoft.com/office/powerpoint/2012/main" userId="S::melissa@inventivemarcomm.com::6b4b95c9-c962-4470-ad14-8628e52302de" providerId="AD"/>
      </p:ext>
    </p:extLst>
  </p:cmAuthor>
  <p:cmAuthor id="4" name="Lyons, Zachary" initials="LZ" lastIdx="1" clrIdx="4">
    <p:extLst>
      <p:ext uri="{19B8F6BF-5375-455C-9EA6-DF929625EA0E}">
        <p15:presenceInfo xmlns:p15="http://schemas.microsoft.com/office/powerpoint/2012/main" userId="S::zlyons@txt.textron.com::e0f776a5-54a6-4052-aaa3-12bb354c8c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E42"/>
    <a:srgbClr val="002F6C"/>
    <a:srgbClr val="8E8F92"/>
    <a:srgbClr val="008ADD"/>
    <a:srgbClr val="7F8F8D"/>
    <a:srgbClr val="000000"/>
    <a:srgbClr val="F8F9F2"/>
    <a:srgbClr val="DD8A03"/>
    <a:srgbClr val="6E6E72"/>
    <a:srgbClr val="005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88CF5-FE7B-4E96-A9CA-2B784483F177}" v="2" dt="2023-07-11T12:57:16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5510" autoAdjust="0"/>
  </p:normalViewPr>
  <p:slideViewPr>
    <p:cSldViewPr snapToGrid="0">
      <p:cViewPr varScale="1">
        <p:scale>
          <a:sx n="91" d="100"/>
          <a:sy n="91" d="100"/>
        </p:scale>
        <p:origin x="1498" y="67"/>
      </p:cViewPr>
      <p:guideLst>
        <p:guide orient="horz" pos="1956"/>
        <p:guide pos="2880"/>
        <p:guide orient="horz" pos="210"/>
        <p:guide pos="1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7866"/>
    </p:cViewPr>
  </p:sorterViewPr>
  <p:notesViewPr>
    <p:cSldViewPr snapToGrid="0">
      <p:cViewPr varScale="1">
        <p:scale>
          <a:sx n="94" d="100"/>
          <a:sy n="94" d="100"/>
        </p:scale>
        <p:origin x="2408" y="184"/>
      </p:cViewPr>
      <p:guideLst>
        <p:guide orient="horz" pos="2880"/>
        <p:guide pos="2160"/>
      </p:guideLst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thala, Sahit" userId="c8ffaf85-af6a-4f6e-912e-47b86f8dd196" providerId="ADAL" clId="{8EF88CF5-FE7B-4E96-A9CA-2B784483F177}"/>
    <pc:docChg chg="undo custSel modSld">
      <pc:chgData name="Kadthala, Sahit" userId="c8ffaf85-af6a-4f6e-912e-47b86f8dd196" providerId="ADAL" clId="{8EF88CF5-FE7B-4E96-A9CA-2B784483F177}" dt="2023-07-17T11:35:00.933" v="1864" actId="27636"/>
      <pc:docMkLst>
        <pc:docMk/>
      </pc:docMkLst>
      <pc:sldChg chg="modSp mod">
        <pc:chgData name="Kadthala, Sahit" userId="c8ffaf85-af6a-4f6e-912e-47b86f8dd196" providerId="ADAL" clId="{8EF88CF5-FE7B-4E96-A9CA-2B784483F177}" dt="2023-07-11T12:24:10.784" v="27" actId="20577"/>
        <pc:sldMkLst>
          <pc:docMk/>
          <pc:sldMk cId="2632576123" sldId="674"/>
        </pc:sldMkLst>
        <pc:spChg chg="mod">
          <ac:chgData name="Kadthala, Sahit" userId="c8ffaf85-af6a-4f6e-912e-47b86f8dd196" providerId="ADAL" clId="{8EF88CF5-FE7B-4E96-A9CA-2B784483F177}" dt="2023-07-11T12:24:10.784" v="27" actId="20577"/>
          <ac:spMkLst>
            <pc:docMk/>
            <pc:sldMk cId="2632576123" sldId="674"/>
            <ac:spMk id="4" creationId="{00000000-0000-0000-0000-000000000000}"/>
          </ac:spMkLst>
        </pc:spChg>
      </pc:sldChg>
      <pc:sldChg chg="addSp delSp modSp mod">
        <pc:chgData name="Kadthala, Sahit" userId="c8ffaf85-af6a-4f6e-912e-47b86f8dd196" providerId="ADAL" clId="{8EF88CF5-FE7B-4E96-A9CA-2B784483F177}" dt="2023-07-17T11:35:00.933" v="1864" actId="27636"/>
        <pc:sldMkLst>
          <pc:docMk/>
          <pc:sldMk cId="715135534" sldId="709"/>
        </pc:sldMkLst>
        <pc:spChg chg="del">
          <ac:chgData name="Kadthala, Sahit" userId="c8ffaf85-af6a-4f6e-912e-47b86f8dd196" providerId="ADAL" clId="{8EF88CF5-FE7B-4E96-A9CA-2B784483F177}" dt="2023-07-11T12:57:38.301" v="1137" actId="478"/>
          <ac:spMkLst>
            <pc:docMk/>
            <pc:sldMk cId="715135534" sldId="709"/>
            <ac:spMk id="5" creationId="{657ADA25-5713-44D7-91C8-9F2EC7ED5764}"/>
          </ac:spMkLst>
        </pc:spChg>
        <pc:spChg chg="mod">
          <ac:chgData name="Kadthala, Sahit" userId="c8ffaf85-af6a-4f6e-912e-47b86f8dd196" providerId="ADAL" clId="{8EF88CF5-FE7B-4E96-A9CA-2B784483F177}" dt="2023-07-11T12:24:50.639" v="76" actId="5793"/>
          <ac:spMkLst>
            <pc:docMk/>
            <pc:sldMk cId="715135534" sldId="709"/>
            <ac:spMk id="7" creationId="{00000000-0000-0000-0000-000000000000}"/>
          </ac:spMkLst>
        </pc:spChg>
        <pc:spChg chg="mod">
          <ac:chgData name="Kadthala, Sahit" userId="c8ffaf85-af6a-4f6e-912e-47b86f8dd196" providerId="ADAL" clId="{8EF88CF5-FE7B-4E96-A9CA-2B784483F177}" dt="2023-07-11T14:33:47.108" v="1619" actId="14100"/>
          <ac:spMkLst>
            <pc:docMk/>
            <pc:sldMk cId="715135534" sldId="709"/>
            <ac:spMk id="8" creationId="{00000000-0000-0000-0000-000000000000}"/>
          </ac:spMkLst>
        </pc:spChg>
        <pc:spChg chg="mod">
          <ac:chgData name="Kadthala, Sahit" userId="c8ffaf85-af6a-4f6e-912e-47b86f8dd196" providerId="ADAL" clId="{8EF88CF5-FE7B-4E96-A9CA-2B784483F177}" dt="2023-07-11T14:34:22.150" v="1621" actId="255"/>
          <ac:spMkLst>
            <pc:docMk/>
            <pc:sldMk cId="715135534" sldId="709"/>
            <ac:spMk id="9" creationId="{00000000-0000-0000-0000-000000000000}"/>
          </ac:spMkLst>
        </pc:spChg>
        <pc:spChg chg="mod">
          <ac:chgData name="Kadthala, Sahit" userId="c8ffaf85-af6a-4f6e-912e-47b86f8dd196" providerId="ADAL" clId="{8EF88CF5-FE7B-4E96-A9CA-2B784483F177}" dt="2023-07-11T14:57:34.159" v="1815" actId="33524"/>
          <ac:spMkLst>
            <pc:docMk/>
            <pc:sldMk cId="715135534" sldId="709"/>
            <ac:spMk id="10" creationId="{AF618A28-F64D-4B94-8727-605CCBD92A08}"/>
          </ac:spMkLst>
        </pc:spChg>
        <pc:spChg chg="mod">
          <ac:chgData name="Kadthala, Sahit" userId="c8ffaf85-af6a-4f6e-912e-47b86f8dd196" providerId="ADAL" clId="{8EF88CF5-FE7B-4E96-A9CA-2B784483F177}" dt="2023-07-11T13:00:04.492" v="1561" actId="1035"/>
          <ac:spMkLst>
            <pc:docMk/>
            <pc:sldMk cId="715135534" sldId="709"/>
            <ac:spMk id="17" creationId="{F120C76C-E12F-4AA2-B5A4-1FC2B3996130}"/>
          </ac:spMkLst>
        </pc:spChg>
        <pc:spChg chg="mod">
          <ac:chgData name="Kadthala, Sahit" userId="c8ffaf85-af6a-4f6e-912e-47b86f8dd196" providerId="ADAL" clId="{8EF88CF5-FE7B-4E96-A9CA-2B784483F177}" dt="2023-07-17T11:35:00.933" v="1864" actId="27636"/>
          <ac:spMkLst>
            <pc:docMk/>
            <pc:sldMk cId="715135534" sldId="709"/>
            <ac:spMk id="18" creationId="{7D94D9AF-80ED-40E2-B103-A4B615CEC173}"/>
          </ac:spMkLst>
        </pc:spChg>
        <pc:spChg chg="mod">
          <ac:chgData name="Kadthala, Sahit" userId="c8ffaf85-af6a-4f6e-912e-47b86f8dd196" providerId="ADAL" clId="{8EF88CF5-FE7B-4E96-A9CA-2B784483F177}" dt="2023-07-11T13:00:04.492" v="1561" actId="1035"/>
          <ac:spMkLst>
            <pc:docMk/>
            <pc:sldMk cId="715135534" sldId="709"/>
            <ac:spMk id="19" creationId="{A3527713-FE1F-4C69-BE1C-3EC0DABFD66C}"/>
          </ac:spMkLst>
        </pc:spChg>
        <pc:spChg chg="mod">
          <ac:chgData name="Kadthala, Sahit" userId="c8ffaf85-af6a-4f6e-912e-47b86f8dd196" providerId="ADAL" clId="{8EF88CF5-FE7B-4E96-A9CA-2B784483F177}" dt="2023-07-11T14:33:52.746" v="1620"/>
          <ac:spMkLst>
            <pc:docMk/>
            <pc:sldMk cId="715135534" sldId="709"/>
            <ac:spMk id="20" creationId="{83581F6D-F4B8-4B99-AF86-B73824C21024}"/>
          </ac:spMkLst>
        </pc:spChg>
        <pc:picChg chg="del">
          <ac:chgData name="Kadthala, Sahit" userId="c8ffaf85-af6a-4f6e-912e-47b86f8dd196" providerId="ADAL" clId="{8EF88CF5-FE7B-4E96-A9CA-2B784483F177}" dt="2023-07-11T12:57:38.301" v="1137" actId="478"/>
          <ac:picMkLst>
            <pc:docMk/>
            <pc:sldMk cId="715135534" sldId="709"/>
            <ac:picMk id="4" creationId="{E9960FB2-157B-41C2-8FCF-26DDC9DBE501}"/>
          </ac:picMkLst>
        </pc:picChg>
        <pc:picChg chg="add mod">
          <ac:chgData name="Kadthala, Sahit" userId="c8ffaf85-af6a-4f6e-912e-47b86f8dd196" providerId="ADAL" clId="{8EF88CF5-FE7B-4E96-A9CA-2B784483F177}" dt="2023-07-11T14:35:32.546" v="1628" actId="1035"/>
          <ac:picMkLst>
            <pc:docMk/>
            <pc:sldMk cId="715135534" sldId="709"/>
            <ac:picMk id="11" creationId="{ED4CEED3-8FCC-17E3-157E-AA0995D187A4}"/>
          </ac:picMkLst>
        </pc:picChg>
        <pc:picChg chg="add mod">
          <ac:chgData name="Kadthala, Sahit" userId="c8ffaf85-af6a-4f6e-912e-47b86f8dd196" providerId="ADAL" clId="{8EF88CF5-FE7B-4E96-A9CA-2B784483F177}" dt="2023-07-11T12:57:48.523" v="1141" actId="1076"/>
          <ac:picMkLst>
            <pc:docMk/>
            <pc:sldMk cId="715135534" sldId="709"/>
            <ac:picMk id="13" creationId="{13A90B2E-3AA4-CA34-37E2-9CCD9EA24A3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263088" y="2912964"/>
            <a:ext cx="212685" cy="378104"/>
          </a:xfrm>
          <a:prstGeom prst="ellips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324828" y="2912964"/>
            <a:ext cx="212685" cy="378104"/>
          </a:xfrm>
          <a:prstGeom prst="ellips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86569" y="2912964"/>
            <a:ext cx="212685" cy="378104"/>
          </a:xfrm>
          <a:prstGeom prst="ellips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1263088" y="5567425"/>
            <a:ext cx="212685" cy="378104"/>
          </a:xfrm>
          <a:prstGeom prst="ellips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3324828" y="5567425"/>
            <a:ext cx="212685" cy="378104"/>
          </a:xfrm>
          <a:prstGeom prst="ellips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386569" y="5567425"/>
            <a:ext cx="212685" cy="378104"/>
          </a:xfrm>
          <a:prstGeom prst="ellips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1263088" y="8214168"/>
            <a:ext cx="212685" cy="378104"/>
          </a:xfrm>
          <a:prstGeom prst="ellips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7</a:t>
            </a:r>
          </a:p>
        </p:txBody>
      </p:sp>
      <p:sp>
        <p:nvSpPr>
          <p:cNvPr id="19" name="Oval 18"/>
          <p:cNvSpPr/>
          <p:nvPr/>
        </p:nvSpPr>
        <p:spPr>
          <a:xfrm>
            <a:off x="3324828" y="8214168"/>
            <a:ext cx="212685" cy="378104"/>
          </a:xfrm>
          <a:prstGeom prst="ellips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8</a:t>
            </a:r>
          </a:p>
        </p:txBody>
      </p:sp>
      <p:sp>
        <p:nvSpPr>
          <p:cNvPr id="20" name="Oval 19"/>
          <p:cNvSpPr/>
          <p:nvPr/>
        </p:nvSpPr>
        <p:spPr>
          <a:xfrm>
            <a:off x="5386569" y="8214168"/>
            <a:ext cx="212685" cy="378104"/>
          </a:xfrm>
          <a:prstGeom prst="ellips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0485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27A65D17-9383-4F8C-B550-F36E4B0878BF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2588" y="4216179"/>
            <a:ext cx="608990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236DF23-51B8-4E72-A2C4-08DF29F14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61" rtl="0" eaLnBrk="1" latinLnBrk="0" hangingPunct="1">
      <a:lnSpc>
        <a:spcPct val="90000"/>
      </a:lnSpc>
      <a:spcBef>
        <a:spcPts val="800"/>
      </a:spcBef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0188" indent="-119063" algn="l" defTabSz="914361" rtl="0" eaLnBrk="1" latinLnBrk="0" hangingPunct="1">
      <a:lnSpc>
        <a:spcPct val="90000"/>
      </a:lnSpc>
      <a:spcBef>
        <a:spcPts val="4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96875" indent="-119063" algn="l" defTabSz="914361" rtl="0" eaLnBrk="1" latinLnBrk="0" hangingPunct="1">
      <a:lnSpc>
        <a:spcPct val="90000"/>
      </a:lnSpc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73088" indent="-119063" algn="l" defTabSz="914361" rtl="0" eaLnBrk="1" latinLnBrk="0" hangingPunct="1">
      <a:lnSpc>
        <a:spcPct val="90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4213" indent="-119063" algn="l" defTabSz="914361" rtl="0" eaLnBrk="1" latinLnBrk="0" hangingPunct="1">
      <a:lnSpc>
        <a:spcPct val="90000"/>
      </a:lnSpc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6DF23-51B8-4E72-A2C4-08DF29F146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6DF23-51B8-4E72-A2C4-08DF29F146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tif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 Title Slide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1345A4-A35C-F945-83A7-3B40A7C1EDA9}"/>
              </a:ext>
            </a:extLst>
          </p:cNvPr>
          <p:cNvSpPr/>
          <p:nvPr userDrawn="1"/>
        </p:nvSpPr>
        <p:spPr>
          <a:xfrm>
            <a:off x="4572000" y="1"/>
            <a:ext cx="4572000" cy="6246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6141" y="0"/>
            <a:ext cx="3814387" cy="4324998"/>
          </a:xfrm>
          <a:noFill/>
        </p:spPr>
        <p:txBody>
          <a:bodyPr wrap="square" lIns="91440" tIns="1371600" bIns="45720" anchor="b">
            <a:noAutofit/>
          </a:bodyPr>
          <a:lstStyle>
            <a:lvl1pPr marL="0" algn="l" defTabSz="685954" rtl="0" eaLnBrk="1" latinLnBrk="0" hangingPunct="1">
              <a:lnSpc>
                <a:spcPct val="85000"/>
              </a:lnSpc>
              <a:defRPr lang="en-US" sz="4051" kern="1200" cap="all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966139" y="4619821"/>
            <a:ext cx="3814388" cy="102861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defRPr sz="2401" b="0" cap="none" baseline="0">
                <a:solidFill>
                  <a:schemeClr val="accent2"/>
                </a:solidFill>
                <a:latin typeface="+mn-lt"/>
              </a:defRPr>
            </a:lvl1pPr>
            <a:lvl2pPr marL="2382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defRPr sz="15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defRPr sz="1350" cap="all" baseline="0">
                <a:solidFill>
                  <a:schemeClr val="accent4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/>
            </a:lvl5pPr>
          </a:lstStyle>
          <a:p>
            <a:pPr lvl="0"/>
            <a:r>
              <a:rPr lang="en-US" dirty="0"/>
              <a:t>Click to edit Master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487AF-2EB3-8044-A461-2B8577CF1BE6}"/>
              </a:ext>
            </a:extLst>
          </p:cNvPr>
          <p:cNvSpPr/>
          <p:nvPr userDrawn="1"/>
        </p:nvSpPr>
        <p:spPr>
          <a:xfrm>
            <a:off x="1810784" y="6532711"/>
            <a:ext cx="494326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685954" rtl="0" eaLnBrk="1" latinLnBrk="0" hangingPunct="1">
              <a:lnSpc>
                <a:spcPct val="90000"/>
              </a:lnSpc>
            </a:pPr>
            <a:r>
              <a:rPr lang="en-US" sz="700" b="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© 2021 Textron Systems Corporation, Overwatch Systems, Ltd., </a:t>
            </a:r>
            <a:r>
              <a:rPr lang="en-US" sz="700" b="0" kern="1200" dirty="0" err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Avco</a:t>
            </a:r>
            <a:r>
              <a:rPr lang="en-US" sz="700" b="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 Corporation, Howe &amp; Howe, Inc., Airborne Tactical Advantage Company, Textron Systems Australia Pty Ltd. and TRU Simulation+ Training, Inc.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E9D944-B5CC-495F-81AB-516CB73CB02A}"/>
              </a:ext>
            </a:extLst>
          </p:cNvPr>
          <p:cNvGrpSpPr/>
          <p:nvPr userDrawn="1"/>
        </p:nvGrpSpPr>
        <p:grpSpPr>
          <a:xfrm>
            <a:off x="-1328467" y="-358703"/>
            <a:ext cx="5900468" cy="7021816"/>
            <a:chOff x="5665679" y="3209040"/>
            <a:chExt cx="3205439" cy="3880440"/>
          </a:xfrm>
          <a:effectLst>
            <a:outerShdw blurRad="50800" dist="50800" dir="5400000" sx="82000" sy="82000" algn="ctr" rotWithShape="0">
              <a:srgbClr val="000000">
                <a:alpha val="17000"/>
              </a:srgbClr>
            </a:outerShdw>
          </a:effectLst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D8E168B-CAF2-44B4-BECB-8155C537E33C}"/>
                </a:ext>
              </a:extLst>
            </p:cNvPr>
            <p:cNvSpPr/>
            <p:nvPr/>
          </p:nvSpPr>
          <p:spPr>
            <a:xfrm>
              <a:off x="5834520" y="5199840"/>
              <a:ext cx="1405800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6" h="4500">
                  <a:moveTo>
                    <a:pt x="3906" y="0"/>
                  </a:moveTo>
                  <a:lnTo>
                    <a:pt x="3906" y="4500"/>
                  </a:lnTo>
                  <a:lnTo>
                    <a:pt x="0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23C8C9-BF54-46E9-95C8-C758AAD6CFCC}"/>
                </a:ext>
              </a:extLst>
            </p:cNvPr>
            <p:cNvSpPr/>
            <p:nvPr/>
          </p:nvSpPr>
          <p:spPr>
            <a:xfrm>
              <a:off x="7476479" y="5469840"/>
              <a:ext cx="1394639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5" h="4500">
                  <a:moveTo>
                    <a:pt x="0" y="0"/>
                  </a:moveTo>
                  <a:lnTo>
                    <a:pt x="0" y="4500"/>
                  </a:lnTo>
                  <a:lnTo>
                    <a:pt x="3875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06BA73D-24C2-422D-876A-D402DE5C3BB6}"/>
                </a:ext>
              </a:extLst>
            </p:cNvPr>
            <p:cNvSpPr/>
            <p:nvPr/>
          </p:nvSpPr>
          <p:spPr>
            <a:xfrm>
              <a:off x="7308000" y="4277520"/>
              <a:ext cx="1405800" cy="163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6" h="4531">
                  <a:moveTo>
                    <a:pt x="0" y="2250"/>
                  </a:moveTo>
                  <a:lnTo>
                    <a:pt x="3906" y="4531"/>
                  </a:lnTo>
                  <a:lnTo>
                    <a:pt x="3906" y="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F7253BE-38E8-474C-B6A9-821ECCB6B109}"/>
                </a:ext>
              </a:extLst>
            </p:cNvPr>
            <p:cNvSpPr/>
            <p:nvPr/>
          </p:nvSpPr>
          <p:spPr>
            <a:xfrm>
              <a:off x="7398000" y="3209040"/>
              <a:ext cx="1394639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5" h="4500">
                  <a:moveTo>
                    <a:pt x="0" y="4500"/>
                  </a:moveTo>
                  <a:lnTo>
                    <a:pt x="0" y="0"/>
                  </a:lnTo>
                  <a:lnTo>
                    <a:pt x="3875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4C24F8-59B3-43BF-B382-7CD4972E84FC}"/>
                </a:ext>
              </a:extLst>
            </p:cNvPr>
            <p:cNvSpPr/>
            <p:nvPr/>
          </p:nvSpPr>
          <p:spPr>
            <a:xfrm>
              <a:off x="5856839" y="3377520"/>
              <a:ext cx="1406160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7" h="4500">
                  <a:moveTo>
                    <a:pt x="3907" y="4500"/>
                  </a:moveTo>
                  <a:lnTo>
                    <a:pt x="3907" y="0"/>
                  </a:lnTo>
                  <a:lnTo>
                    <a:pt x="0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CC071B9-9573-4456-BCD7-460DA0FCF4C0}"/>
                </a:ext>
              </a:extLst>
            </p:cNvPr>
            <p:cNvSpPr/>
            <p:nvPr/>
          </p:nvSpPr>
          <p:spPr>
            <a:xfrm>
              <a:off x="5665679" y="4277520"/>
              <a:ext cx="1405800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6" h="4500">
                  <a:moveTo>
                    <a:pt x="3906" y="2250"/>
                  </a:moveTo>
                  <a:lnTo>
                    <a:pt x="0" y="0"/>
                  </a:lnTo>
                  <a:lnTo>
                    <a:pt x="0" y="450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FE1BF014-EE26-464B-9123-F6AC3491CB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221" y="2798964"/>
            <a:ext cx="4252745" cy="12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16F99A-41F6-BF4B-B6A2-F3ED026B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4E70D4-2C07-394D-ACB6-2B33BB26DC1A}"/>
              </a:ext>
            </a:extLst>
          </p:cNvPr>
          <p:cNvGrpSpPr/>
          <p:nvPr userDrawn="1"/>
        </p:nvGrpSpPr>
        <p:grpSpPr>
          <a:xfrm>
            <a:off x="398825" y="1288676"/>
            <a:ext cx="1101754" cy="0"/>
            <a:chOff x="531627" y="1288676"/>
            <a:chExt cx="1468623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7B61DE-6C3F-BA4E-8984-DD6CF6EA0676}"/>
                </a:ext>
              </a:extLst>
            </p:cNvPr>
            <p:cNvCxnSpPr/>
            <p:nvPr/>
          </p:nvCxnSpPr>
          <p:spPr>
            <a:xfrm>
              <a:off x="531627" y="1288676"/>
              <a:ext cx="2886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04856A-EDE2-7A47-81AA-2452B0354D14}"/>
                </a:ext>
              </a:extLst>
            </p:cNvPr>
            <p:cNvCxnSpPr>
              <a:cxnSpLocks/>
            </p:cNvCxnSpPr>
            <p:nvPr/>
          </p:nvCxnSpPr>
          <p:spPr>
            <a:xfrm>
              <a:off x="955210" y="1288676"/>
              <a:ext cx="1045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1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1AF7B2B-CD70-2C4A-8040-FF52D36EFEBE}"/>
              </a:ext>
            </a:extLst>
          </p:cNvPr>
          <p:cNvSpPr/>
          <p:nvPr userDrawn="1"/>
        </p:nvSpPr>
        <p:spPr>
          <a:xfrm>
            <a:off x="8088415" y="3578225"/>
            <a:ext cx="1098603" cy="26843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BD9FF-4744-0A43-A47A-513A6EFA207C}"/>
              </a:ext>
            </a:extLst>
          </p:cNvPr>
          <p:cNvSpPr/>
          <p:nvPr userDrawn="1"/>
        </p:nvSpPr>
        <p:spPr>
          <a:xfrm>
            <a:off x="1" y="1"/>
            <a:ext cx="4572000" cy="340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81F9A79-78D5-374B-BA39-074E5649B3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43495" y="1"/>
            <a:ext cx="4400505" cy="3401733"/>
          </a:xfrm>
          <a:prstGeom prst="rect">
            <a:avLst/>
          </a:prstGeom>
          <a:solidFill>
            <a:schemeClr val="accent6"/>
          </a:solidFill>
        </p:spPr>
        <p:txBody>
          <a:bodyPr anchor="b">
            <a:normAutofit/>
          </a:bodyPr>
          <a:lstStyle>
            <a:lvl1pPr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Caption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F068CF8-7BF3-4748-BB75-9DF9498382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578226"/>
            <a:ext cx="2540224" cy="2684353"/>
          </a:xfrm>
          <a:prstGeom prst="rect">
            <a:avLst/>
          </a:prstGeom>
          <a:solidFill>
            <a:schemeClr val="accent6"/>
          </a:solidFill>
        </p:spPr>
        <p:txBody>
          <a:bodyPr lIns="274320" anchor="b">
            <a:normAutofit/>
          </a:bodyPr>
          <a:lstStyle>
            <a:lvl1pPr marL="128622" marR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Caption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88D96D51-F58A-C048-A088-5F4A12B2EC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88242" y="3578226"/>
            <a:ext cx="2551045" cy="2684353"/>
          </a:xfrm>
          <a:prstGeom prst="rect">
            <a:avLst/>
          </a:prstGeom>
          <a:solidFill>
            <a:schemeClr val="accent6"/>
          </a:solidFill>
        </p:spPr>
        <p:txBody>
          <a:bodyPr anchor="b">
            <a:normAutofit/>
          </a:bodyPr>
          <a:lstStyle>
            <a:lvl1pPr marL="0" marR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Caption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74EA9E7B-3CD0-6345-8351-67842D0156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4267" y="3578226"/>
            <a:ext cx="2569652" cy="2684353"/>
          </a:xfrm>
          <a:prstGeom prst="rect">
            <a:avLst/>
          </a:prstGeom>
          <a:solidFill>
            <a:schemeClr val="accent6"/>
          </a:solidFill>
        </p:spPr>
        <p:txBody>
          <a:bodyPr anchor="b">
            <a:normAutofit/>
          </a:bodyPr>
          <a:lstStyle>
            <a:lvl1pPr marL="0" marR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Caption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30F84F-984E-496D-8889-E46D301C6BBC}"/>
              </a:ext>
            </a:extLst>
          </p:cNvPr>
          <p:cNvSpPr/>
          <p:nvPr userDrawn="1"/>
        </p:nvSpPr>
        <p:spPr>
          <a:xfrm>
            <a:off x="8673250" y="6415802"/>
            <a:ext cx="31130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47EFF75-B44A-450A-9F08-B584292A7EB0}" type="slidenum">
              <a:rPr kumimoji="0" lang="en-US" sz="750" b="1" i="0" u="none" strike="noStrike" kern="120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750" b="1" dirty="0">
              <a:solidFill>
                <a:schemeClr val="accent4"/>
              </a:solidFill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C2A28270-A703-FC44-B641-5B61973BDB83}"/>
              </a:ext>
            </a:extLst>
          </p:cNvPr>
          <p:cNvSpPr/>
          <p:nvPr userDrawn="1"/>
        </p:nvSpPr>
        <p:spPr>
          <a:xfrm rot="16200000">
            <a:off x="8925228" y="6494493"/>
            <a:ext cx="137363" cy="88836"/>
          </a:xfrm>
          <a:prstGeom prst="triangl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DAF4A-CC83-2541-9867-4BDE8E3A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" y="279400"/>
            <a:ext cx="4135075" cy="3022599"/>
          </a:xfrm>
          <a:ln>
            <a:noFill/>
          </a:ln>
        </p:spPr>
        <p:txBody>
          <a:bodyPr anchor="ctr"/>
          <a:lstStyle>
            <a:lvl1pPr>
              <a:defRPr sz="450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936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F068CF8-7BF3-4748-BB75-9DF9498382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578226"/>
            <a:ext cx="2003205" cy="2684353"/>
          </a:xfrm>
          <a:prstGeom prst="rect">
            <a:avLst/>
          </a:prstGeom>
          <a:solidFill>
            <a:schemeClr val="accent6"/>
          </a:solidFill>
        </p:spPr>
        <p:txBody>
          <a:bodyPr lIns="274320" anchor="b">
            <a:normAutofit/>
          </a:bodyPr>
          <a:lstStyle>
            <a:lvl1pPr marL="128622" marR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Caption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88D96D51-F58A-C048-A088-5F4A12B2EC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46366" y="3578226"/>
            <a:ext cx="2551045" cy="2684353"/>
          </a:xfrm>
          <a:prstGeom prst="rect">
            <a:avLst/>
          </a:prstGeom>
          <a:solidFill>
            <a:schemeClr val="accent6"/>
          </a:solidFill>
        </p:spPr>
        <p:txBody>
          <a:bodyPr anchor="b">
            <a:normAutofit/>
          </a:bodyPr>
          <a:lstStyle>
            <a:lvl1pPr marL="0" marR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Caption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74EA9E7B-3CD0-6345-8351-67842D0156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55577" y="3578226"/>
            <a:ext cx="4288424" cy="2684353"/>
          </a:xfrm>
          <a:prstGeom prst="rect">
            <a:avLst/>
          </a:prstGeom>
          <a:solidFill>
            <a:schemeClr val="accent6"/>
          </a:solidFill>
        </p:spPr>
        <p:txBody>
          <a:bodyPr anchor="b">
            <a:normAutofit/>
          </a:bodyPr>
          <a:lstStyle>
            <a:lvl1pPr marL="0" marR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68595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Caption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81F9A79-78D5-374B-BA39-074E5649B3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33659" y="1"/>
            <a:ext cx="5610341" cy="3397945"/>
          </a:xfrm>
          <a:prstGeom prst="rect">
            <a:avLst/>
          </a:prstGeom>
          <a:solidFill>
            <a:schemeClr val="accent6"/>
          </a:solidFill>
        </p:spPr>
        <p:txBody>
          <a:bodyPr anchor="b">
            <a:normAutofit/>
          </a:bodyPr>
          <a:lstStyle>
            <a:lvl1pPr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50805F-7541-7442-B5A8-7B05B268C7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3362166" cy="3397945"/>
          </a:xfrm>
          <a:prstGeom prst="rect">
            <a:avLst/>
          </a:prstGeom>
          <a:solidFill>
            <a:schemeClr val="accent6"/>
          </a:solidFill>
        </p:spPr>
        <p:txBody>
          <a:bodyPr vert="horz" lIns="91436" tIns="45719" rIns="91436" bIns="45719" rtlCol="0" anchor="b">
            <a:normAutofit/>
          </a:bodyPr>
          <a:lstStyle>
            <a:lvl1pPr algn="r">
              <a:defRPr lang="en-US" sz="1050" b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D89FE-5F3D-4D21-AD8B-94552153E5A7}"/>
              </a:ext>
            </a:extLst>
          </p:cNvPr>
          <p:cNvSpPr/>
          <p:nvPr userDrawn="1"/>
        </p:nvSpPr>
        <p:spPr>
          <a:xfrm>
            <a:off x="8673250" y="6415802"/>
            <a:ext cx="31130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47EFF75-B44A-450A-9F08-B584292A7EB0}" type="slidenum">
              <a:rPr kumimoji="0" lang="en-US" sz="750" b="1" i="0" u="none" strike="noStrike" kern="120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750" b="1" dirty="0">
              <a:solidFill>
                <a:schemeClr val="accent4"/>
              </a:solidFill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D987CFCF-D51D-534C-9E12-713B21D6A30B}"/>
              </a:ext>
            </a:extLst>
          </p:cNvPr>
          <p:cNvSpPr/>
          <p:nvPr userDrawn="1"/>
        </p:nvSpPr>
        <p:spPr>
          <a:xfrm rot="16200000">
            <a:off x="8925228" y="6494493"/>
            <a:ext cx="137363" cy="88836"/>
          </a:xfrm>
          <a:prstGeom prst="triangl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6043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84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for 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C4E7EE-22B3-F748-BC55-79EC170D5605}"/>
              </a:ext>
            </a:extLst>
          </p:cNvPr>
          <p:cNvSpPr/>
          <p:nvPr userDrawn="1"/>
        </p:nvSpPr>
        <p:spPr>
          <a:xfrm>
            <a:off x="1872828" y="-8194"/>
            <a:ext cx="7297288" cy="68661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2529AC-BB5B-4B62-A3DF-8570DC5183A4}"/>
              </a:ext>
            </a:extLst>
          </p:cNvPr>
          <p:cNvGrpSpPr/>
          <p:nvPr userDrawn="1"/>
        </p:nvGrpSpPr>
        <p:grpSpPr>
          <a:xfrm>
            <a:off x="-3788" y="-1"/>
            <a:ext cx="2515503" cy="6896088"/>
            <a:chOff x="-8309" y="-8193"/>
            <a:chExt cx="2556443" cy="689608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0636B43-765C-4056-90A8-85318885A61A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0859" t="17739" r="2888" b="12455"/>
            <a:stretch/>
          </p:blipFill>
          <p:spPr>
            <a:xfrm rot="10800000">
              <a:off x="825666" y="-8192"/>
              <a:ext cx="859536" cy="686619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762F064-F754-41C6-A879-A76620285F1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-1316898" y="3022863"/>
              <a:ext cx="6896088" cy="83397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006743-7589-459B-BCCC-90750A671D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-8309" y="-8192"/>
              <a:ext cx="833976" cy="6866192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A1FD3E6-F51F-074B-98E9-85A3EC3C7673}"/>
              </a:ext>
            </a:extLst>
          </p:cNvPr>
          <p:cNvSpPr/>
          <p:nvPr userDrawn="1"/>
        </p:nvSpPr>
        <p:spPr>
          <a:xfrm>
            <a:off x="-3788" y="1966"/>
            <a:ext cx="9164466" cy="6857999"/>
          </a:xfrm>
          <a:prstGeom prst="rect">
            <a:avLst/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28603" y="6067299"/>
            <a:ext cx="7097675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050" cap="none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825" cap="all" baseline="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825" cap="all" baseline="0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sz="2101"/>
            </a:lvl4pPr>
            <a:lvl5pPr marL="0" indent="0">
              <a:buFont typeface="Arial" panose="020B0604020202020204" pitchFamily="34" charset="0"/>
              <a:buChar char="​"/>
              <a:defRPr sz="2101"/>
            </a:lvl5pPr>
          </a:lstStyle>
          <a:p>
            <a:pPr lvl="0"/>
            <a:r>
              <a:rPr lang="en-US" dirty="0"/>
              <a:t>Date: Month Day, 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F9FF4A-BB22-7B41-A392-1C61220A0C5F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1790550" y="4922545"/>
            <a:ext cx="7461844" cy="804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1" b="0" i="0" spc="0" baseline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00DFA8-3B31-6B47-A874-499985ABB2BF}"/>
              </a:ext>
            </a:extLst>
          </p:cNvPr>
          <p:cNvGrpSpPr/>
          <p:nvPr userDrawn="1"/>
        </p:nvGrpSpPr>
        <p:grpSpPr>
          <a:xfrm rot="10800000">
            <a:off x="5382810" y="6553200"/>
            <a:ext cx="3377647" cy="0"/>
            <a:chOff x="-606217" y="6321287"/>
            <a:chExt cx="4502356" cy="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16963F-1193-5E4F-B5DE-B3A5334FA62E}"/>
                </a:ext>
              </a:extLst>
            </p:cNvPr>
            <p:cNvCxnSpPr>
              <a:cxnSpLocks/>
            </p:cNvCxnSpPr>
            <p:nvPr userDrawn="1"/>
          </p:nvCxnSpPr>
          <p:spPr>
            <a:xfrm rot="10800000" flipH="1">
              <a:off x="-606217" y="6321287"/>
              <a:ext cx="393251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D606CC-3F05-2548-B63F-9E6BF274A7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19061" y="6321287"/>
              <a:ext cx="47707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5183" y="1867085"/>
            <a:ext cx="7461844" cy="3199832"/>
          </a:xfrm>
          <a:noFill/>
        </p:spPr>
        <p:txBody>
          <a:bodyPr wrap="square" tIns="45720" bIns="45720" anchor="b">
            <a:noAutofit/>
          </a:bodyPr>
          <a:lstStyle>
            <a:lvl1pPr marL="0" algn="l" defTabSz="685954" rtl="0" eaLnBrk="1" latinLnBrk="0" hangingPunct="1">
              <a:lnSpc>
                <a:spcPct val="75000"/>
              </a:lnSpc>
              <a:spcBef>
                <a:spcPts val="900"/>
              </a:spcBef>
              <a:defRPr lang="en-US" sz="14900" kern="1200" cap="all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CF867BE-4EB5-4D7A-AD38-3B07E19741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0304" y="57820"/>
            <a:ext cx="3261990" cy="9902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8F9113A-802B-4B29-BD3E-ACF331903190}"/>
              </a:ext>
            </a:extLst>
          </p:cNvPr>
          <p:cNvGrpSpPr/>
          <p:nvPr userDrawn="1"/>
        </p:nvGrpSpPr>
        <p:grpSpPr>
          <a:xfrm>
            <a:off x="6233127" y="2661279"/>
            <a:ext cx="4440410" cy="5375471"/>
            <a:chOff x="5665679" y="3209040"/>
            <a:chExt cx="3205439" cy="3880440"/>
          </a:xfrm>
        </p:grpSpPr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94479EB0-A229-4688-BF51-7178103D4982}"/>
                </a:ext>
              </a:extLst>
            </p:cNvPr>
            <p:cNvSpPr/>
            <p:nvPr/>
          </p:nvSpPr>
          <p:spPr>
            <a:xfrm>
              <a:off x="5834520" y="5199840"/>
              <a:ext cx="1405800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6" h="4500">
                  <a:moveTo>
                    <a:pt x="3906" y="0"/>
                  </a:moveTo>
                  <a:lnTo>
                    <a:pt x="3906" y="4500"/>
                  </a:lnTo>
                  <a:lnTo>
                    <a:pt x="0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9558CB6C-56BD-46C7-BDD4-121810BCF850}"/>
                </a:ext>
              </a:extLst>
            </p:cNvPr>
            <p:cNvSpPr/>
            <p:nvPr/>
          </p:nvSpPr>
          <p:spPr>
            <a:xfrm>
              <a:off x="7476479" y="5469840"/>
              <a:ext cx="1394639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5" h="4500">
                  <a:moveTo>
                    <a:pt x="0" y="0"/>
                  </a:moveTo>
                  <a:lnTo>
                    <a:pt x="0" y="4500"/>
                  </a:lnTo>
                  <a:lnTo>
                    <a:pt x="3875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BD0DEBF-A32E-4A67-97B0-A3FB465F89A1}"/>
                </a:ext>
              </a:extLst>
            </p:cNvPr>
            <p:cNvSpPr/>
            <p:nvPr/>
          </p:nvSpPr>
          <p:spPr>
            <a:xfrm>
              <a:off x="7308000" y="4277520"/>
              <a:ext cx="1405800" cy="163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6" h="4531">
                  <a:moveTo>
                    <a:pt x="0" y="2250"/>
                  </a:moveTo>
                  <a:lnTo>
                    <a:pt x="3906" y="4531"/>
                  </a:lnTo>
                  <a:lnTo>
                    <a:pt x="3906" y="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DE34BAA7-72F6-480B-A8CC-E5AD131C69B2}"/>
                </a:ext>
              </a:extLst>
            </p:cNvPr>
            <p:cNvSpPr/>
            <p:nvPr/>
          </p:nvSpPr>
          <p:spPr>
            <a:xfrm>
              <a:off x="7398000" y="3209040"/>
              <a:ext cx="1394639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5" h="4500">
                  <a:moveTo>
                    <a:pt x="0" y="4500"/>
                  </a:moveTo>
                  <a:lnTo>
                    <a:pt x="0" y="0"/>
                  </a:lnTo>
                  <a:lnTo>
                    <a:pt x="3875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44917801-969B-4D90-B30C-6147D81C167B}"/>
                </a:ext>
              </a:extLst>
            </p:cNvPr>
            <p:cNvSpPr/>
            <p:nvPr/>
          </p:nvSpPr>
          <p:spPr>
            <a:xfrm>
              <a:off x="5856839" y="3377520"/>
              <a:ext cx="1406160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7" h="4500">
                  <a:moveTo>
                    <a:pt x="3907" y="4500"/>
                  </a:moveTo>
                  <a:lnTo>
                    <a:pt x="3907" y="0"/>
                  </a:lnTo>
                  <a:lnTo>
                    <a:pt x="0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FCF11488-3169-4B33-8901-E54E6627859E}"/>
                </a:ext>
              </a:extLst>
            </p:cNvPr>
            <p:cNvSpPr/>
            <p:nvPr/>
          </p:nvSpPr>
          <p:spPr>
            <a:xfrm>
              <a:off x="5665679" y="4277520"/>
              <a:ext cx="1405800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6" h="4500">
                  <a:moveTo>
                    <a:pt x="3906" y="2250"/>
                  </a:moveTo>
                  <a:lnTo>
                    <a:pt x="0" y="0"/>
                  </a:lnTo>
                  <a:lnTo>
                    <a:pt x="0" y="450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06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for 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C4E7EE-22B3-F748-BC55-79EC170D5605}"/>
              </a:ext>
            </a:extLst>
          </p:cNvPr>
          <p:cNvSpPr/>
          <p:nvPr userDrawn="1"/>
        </p:nvSpPr>
        <p:spPr>
          <a:xfrm>
            <a:off x="1872828" y="-8194"/>
            <a:ext cx="7297288" cy="68661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0B1CB1-B05D-4DDE-9D45-96AE4175ECC2}"/>
              </a:ext>
            </a:extLst>
          </p:cNvPr>
          <p:cNvGrpSpPr/>
          <p:nvPr userDrawn="1"/>
        </p:nvGrpSpPr>
        <p:grpSpPr>
          <a:xfrm rot="5400000">
            <a:off x="-2189454" y="2159112"/>
            <a:ext cx="6894614" cy="2533123"/>
            <a:chOff x="29447" y="3545533"/>
            <a:chExt cx="4711490" cy="17575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20F0B0-8D13-441A-85E6-F55ED65B5F1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 flipH="1">
              <a:off x="2090558" y="2667470"/>
              <a:ext cx="574484" cy="469670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2D82200-1CC0-4CB9-9CAD-1A22D6932D4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1296" t="22616" r="2888" b="12455"/>
            <a:stretch/>
          </p:blipFill>
          <p:spPr>
            <a:xfrm rot="5400000">
              <a:off x="2104786" y="2080926"/>
              <a:ext cx="575595" cy="469670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DB2B121-41DA-40D1-9174-4C2FCB7569C4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229" y="3545533"/>
              <a:ext cx="4696310" cy="574484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A1FD3E6-F51F-074B-98E9-85A3EC3C7673}"/>
              </a:ext>
            </a:extLst>
          </p:cNvPr>
          <p:cNvSpPr/>
          <p:nvPr userDrawn="1"/>
        </p:nvSpPr>
        <p:spPr>
          <a:xfrm>
            <a:off x="-8708" y="1966"/>
            <a:ext cx="9169385" cy="6857999"/>
          </a:xfrm>
          <a:prstGeom prst="rect">
            <a:avLst/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28603" y="6067299"/>
            <a:ext cx="7097675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050" cap="none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825" cap="all" baseline="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825" cap="all" baseline="0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sz="2101"/>
            </a:lvl4pPr>
            <a:lvl5pPr marL="0" indent="0">
              <a:buFont typeface="Arial" panose="020B0604020202020204" pitchFamily="34" charset="0"/>
              <a:buChar char="​"/>
              <a:defRPr sz="2101"/>
            </a:lvl5pPr>
          </a:lstStyle>
          <a:p>
            <a:pPr lvl="0"/>
            <a:r>
              <a:rPr lang="en-US" dirty="0"/>
              <a:t>Date: Month Day, 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F9FF4A-BB22-7B41-A392-1C61220A0C5F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1790550" y="4922545"/>
            <a:ext cx="7461844" cy="804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1" b="0" i="0" spc="0" baseline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00DFA8-3B31-6B47-A874-499985ABB2BF}"/>
              </a:ext>
            </a:extLst>
          </p:cNvPr>
          <p:cNvGrpSpPr/>
          <p:nvPr userDrawn="1"/>
        </p:nvGrpSpPr>
        <p:grpSpPr>
          <a:xfrm rot="10800000">
            <a:off x="5382810" y="6553200"/>
            <a:ext cx="3377647" cy="0"/>
            <a:chOff x="-606217" y="6321287"/>
            <a:chExt cx="4502356" cy="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16963F-1193-5E4F-B5DE-B3A5334FA62E}"/>
                </a:ext>
              </a:extLst>
            </p:cNvPr>
            <p:cNvCxnSpPr>
              <a:cxnSpLocks/>
            </p:cNvCxnSpPr>
            <p:nvPr userDrawn="1"/>
          </p:nvCxnSpPr>
          <p:spPr>
            <a:xfrm rot="10800000" flipH="1">
              <a:off x="-606217" y="6321287"/>
              <a:ext cx="393251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D606CC-3F05-2548-B63F-9E6BF274A7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19061" y="6321287"/>
              <a:ext cx="47707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5183" y="1867085"/>
            <a:ext cx="7461844" cy="3199832"/>
          </a:xfrm>
          <a:noFill/>
        </p:spPr>
        <p:txBody>
          <a:bodyPr wrap="square" tIns="45720" bIns="45720" anchor="b">
            <a:noAutofit/>
          </a:bodyPr>
          <a:lstStyle>
            <a:lvl1pPr marL="0" algn="l" defTabSz="685954" rtl="0" eaLnBrk="1" latinLnBrk="0" hangingPunct="1">
              <a:lnSpc>
                <a:spcPct val="75000"/>
              </a:lnSpc>
              <a:spcBef>
                <a:spcPts val="900"/>
              </a:spcBef>
              <a:defRPr lang="en-US" sz="14900" kern="1200" cap="all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CF867BE-4EB5-4D7A-AD38-3B07E19741A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0304" y="57820"/>
            <a:ext cx="3261990" cy="9902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8F9113A-802B-4B29-BD3E-ACF331903190}"/>
              </a:ext>
            </a:extLst>
          </p:cNvPr>
          <p:cNvGrpSpPr/>
          <p:nvPr userDrawn="1"/>
        </p:nvGrpSpPr>
        <p:grpSpPr>
          <a:xfrm>
            <a:off x="6233127" y="2661279"/>
            <a:ext cx="4440410" cy="5375471"/>
            <a:chOff x="5665679" y="3209040"/>
            <a:chExt cx="3205439" cy="3880440"/>
          </a:xfrm>
        </p:grpSpPr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94479EB0-A229-4688-BF51-7178103D4982}"/>
                </a:ext>
              </a:extLst>
            </p:cNvPr>
            <p:cNvSpPr/>
            <p:nvPr/>
          </p:nvSpPr>
          <p:spPr>
            <a:xfrm>
              <a:off x="5834520" y="5199840"/>
              <a:ext cx="1405800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6" h="4500">
                  <a:moveTo>
                    <a:pt x="3906" y="0"/>
                  </a:moveTo>
                  <a:lnTo>
                    <a:pt x="3906" y="4500"/>
                  </a:lnTo>
                  <a:lnTo>
                    <a:pt x="0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9558CB6C-56BD-46C7-BDD4-121810BCF850}"/>
                </a:ext>
              </a:extLst>
            </p:cNvPr>
            <p:cNvSpPr/>
            <p:nvPr/>
          </p:nvSpPr>
          <p:spPr>
            <a:xfrm>
              <a:off x="7476479" y="5469840"/>
              <a:ext cx="1394639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5" h="4500">
                  <a:moveTo>
                    <a:pt x="0" y="0"/>
                  </a:moveTo>
                  <a:lnTo>
                    <a:pt x="0" y="4500"/>
                  </a:lnTo>
                  <a:lnTo>
                    <a:pt x="3875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BD0DEBF-A32E-4A67-97B0-A3FB465F89A1}"/>
                </a:ext>
              </a:extLst>
            </p:cNvPr>
            <p:cNvSpPr/>
            <p:nvPr/>
          </p:nvSpPr>
          <p:spPr>
            <a:xfrm>
              <a:off x="7308000" y="4277520"/>
              <a:ext cx="1405800" cy="163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6" h="4531">
                  <a:moveTo>
                    <a:pt x="0" y="2250"/>
                  </a:moveTo>
                  <a:lnTo>
                    <a:pt x="3906" y="4531"/>
                  </a:lnTo>
                  <a:lnTo>
                    <a:pt x="3906" y="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DE34BAA7-72F6-480B-A8CC-E5AD131C69B2}"/>
                </a:ext>
              </a:extLst>
            </p:cNvPr>
            <p:cNvSpPr/>
            <p:nvPr/>
          </p:nvSpPr>
          <p:spPr>
            <a:xfrm>
              <a:off x="7398000" y="3209040"/>
              <a:ext cx="1394639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5" h="4500">
                  <a:moveTo>
                    <a:pt x="0" y="4500"/>
                  </a:moveTo>
                  <a:lnTo>
                    <a:pt x="0" y="0"/>
                  </a:lnTo>
                  <a:lnTo>
                    <a:pt x="3875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44917801-969B-4D90-B30C-6147D81C167B}"/>
                </a:ext>
              </a:extLst>
            </p:cNvPr>
            <p:cNvSpPr/>
            <p:nvPr/>
          </p:nvSpPr>
          <p:spPr>
            <a:xfrm>
              <a:off x="5856839" y="3377520"/>
              <a:ext cx="1406160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7" h="4500">
                  <a:moveTo>
                    <a:pt x="3907" y="4500"/>
                  </a:moveTo>
                  <a:lnTo>
                    <a:pt x="3907" y="0"/>
                  </a:lnTo>
                  <a:lnTo>
                    <a:pt x="0" y="225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FCF11488-3169-4B33-8901-E54E6627859E}"/>
                </a:ext>
              </a:extLst>
            </p:cNvPr>
            <p:cNvSpPr/>
            <p:nvPr/>
          </p:nvSpPr>
          <p:spPr>
            <a:xfrm>
              <a:off x="5665679" y="4277520"/>
              <a:ext cx="1405800" cy="161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6" h="4500">
                  <a:moveTo>
                    <a:pt x="3906" y="2250"/>
                  </a:moveTo>
                  <a:lnTo>
                    <a:pt x="0" y="0"/>
                  </a:lnTo>
                  <a:lnTo>
                    <a:pt x="0" y="4500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alpha val="19000"/>
                </a:schemeClr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84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D9CAC-1654-264A-A6D0-1D284FE623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8824" y="1473694"/>
            <a:ext cx="8460543" cy="4358782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1386F3-138E-C347-8208-2FB372CD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C0D79B-F06A-B34A-ADF3-7938E19B269E}"/>
              </a:ext>
            </a:extLst>
          </p:cNvPr>
          <p:cNvGrpSpPr/>
          <p:nvPr userDrawn="1"/>
        </p:nvGrpSpPr>
        <p:grpSpPr>
          <a:xfrm>
            <a:off x="398825" y="1288676"/>
            <a:ext cx="1101754" cy="0"/>
            <a:chOff x="531627" y="1288676"/>
            <a:chExt cx="1468623" cy="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D8372D3-E8C6-DB41-8E13-43F8902B7CF7}"/>
                </a:ext>
              </a:extLst>
            </p:cNvPr>
            <p:cNvCxnSpPr/>
            <p:nvPr/>
          </p:nvCxnSpPr>
          <p:spPr>
            <a:xfrm>
              <a:off x="531627" y="1288676"/>
              <a:ext cx="2886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331F33-A127-4745-A308-DF610D295B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10" y="1288676"/>
              <a:ext cx="1045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2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7868B5-AA8F-48B2-9808-1C18837972BF}"/>
              </a:ext>
            </a:extLst>
          </p:cNvPr>
          <p:cNvSpPr/>
          <p:nvPr userDrawn="1"/>
        </p:nvSpPr>
        <p:spPr>
          <a:xfrm>
            <a:off x="0" y="1473695"/>
            <a:ext cx="9144000" cy="4625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D9CAC-1654-264A-A6D0-1D284FE623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8824" y="1473694"/>
            <a:ext cx="8460543" cy="4358782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1386F3-138E-C347-8208-2FB372CD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1D9811-562A-2547-B801-371667438D49}"/>
              </a:ext>
            </a:extLst>
          </p:cNvPr>
          <p:cNvGrpSpPr/>
          <p:nvPr userDrawn="1"/>
        </p:nvGrpSpPr>
        <p:grpSpPr>
          <a:xfrm>
            <a:off x="398825" y="1288676"/>
            <a:ext cx="1101754" cy="0"/>
            <a:chOff x="531627" y="1288676"/>
            <a:chExt cx="1468623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FCFDE0-DF87-EC44-886D-4541D74D1184}"/>
                </a:ext>
              </a:extLst>
            </p:cNvPr>
            <p:cNvCxnSpPr/>
            <p:nvPr/>
          </p:nvCxnSpPr>
          <p:spPr>
            <a:xfrm>
              <a:off x="531627" y="1288676"/>
              <a:ext cx="2886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B54BECD-7366-0643-B31F-8D4337C36ED4}"/>
                </a:ext>
              </a:extLst>
            </p:cNvPr>
            <p:cNvCxnSpPr>
              <a:cxnSpLocks/>
            </p:cNvCxnSpPr>
            <p:nvPr/>
          </p:nvCxnSpPr>
          <p:spPr>
            <a:xfrm>
              <a:off x="955210" y="1288676"/>
              <a:ext cx="1045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406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D9CAC-1654-264A-A6D0-1D284FE623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8824" y="2149876"/>
            <a:ext cx="8460541" cy="3851275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1E8C-23D9-5F41-83D4-5FFEF2C31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8824" y="1464077"/>
            <a:ext cx="8460541" cy="6592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1" b="0">
                <a:solidFill>
                  <a:schemeClr val="accent4"/>
                </a:solidFill>
                <a:latin typeface="Impact" panose="020B0806030902050204" pitchFamily="34" charset="0"/>
              </a:defRPr>
            </a:lvl1pPr>
            <a:lvl2pPr marL="0" indent="0">
              <a:buNone/>
              <a:defRPr b="0">
                <a:solidFill>
                  <a:schemeClr val="accent2"/>
                </a:solidFill>
                <a:latin typeface="Impact" panose="020B0806030902050204" pitchFamily="34" charset="0"/>
              </a:defRPr>
            </a:lvl2pPr>
            <a:lvl3pPr>
              <a:defRPr b="0">
                <a:solidFill>
                  <a:schemeClr val="accent2"/>
                </a:solidFill>
                <a:latin typeface="Impact" panose="020B0806030902050204" pitchFamily="34" charset="0"/>
              </a:defRPr>
            </a:lvl3pPr>
            <a:lvl4pPr>
              <a:defRPr b="0">
                <a:solidFill>
                  <a:schemeClr val="accent2"/>
                </a:solidFill>
                <a:latin typeface="Impact" panose="020B0806030902050204" pitchFamily="34" charset="0"/>
              </a:defRPr>
            </a:lvl4pPr>
            <a:lvl5pPr>
              <a:defRPr b="0">
                <a:solidFill>
                  <a:schemeClr val="accent2"/>
                </a:solidFill>
                <a:latin typeface="Impact" panose="020B080603090205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56C93E4-1282-6545-9E4F-BCE955D6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3E076B-C7C9-864D-B13E-E188D76685B6}"/>
              </a:ext>
            </a:extLst>
          </p:cNvPr>
          <p:cNvGrpSpPr/>
          <p:nvPr userDrawn="1"/>
        </p:nvGrpSpPr>
        <p:grpSpPr>
          <a:xfrm>
            <a:off x="398825" y="1288676"/>
            <a:ext cx="1101754" cy="0"/>
            <a:chOff x="531627" y="1288676"/>
            <a:chExt cx="1468623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3BF2B0-5A96-1B41-B98D-D27F17FBE0D1}"/>
                </a:ext>
              </a:extLst>
            </p:cNvPr>
            <p:cNvCxnSpPr/>
            <p:nvPr/>
          </p:nvCxnSpPr>
          <p:spPr>
            <a:xfrm>
              <a:off x="531627" y="1288676"/>
              <a:ext cx="2886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2FB3A1-7DB6-C14E-8BE1-1B6DF74F7CB6}"/>
                </a:ext>
              </a:extLst>
            </p:cNvPr>
            <p:cNvCxnSpPr>
              <a:cxnSpLocks/>
            </p:cNvCxnSpPr>
            <p:nvPr/>
          </p:nvCxnSpPr>
          <p:spPr>
            <a:xfrm>
              <a:off x="955210" y="1288676"/>
              <a:ext cx="1045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94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45664" y="1475172"/>
            <a:ext cx="3978676" cy="4480560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8824" y="1475172"/>
            <a:ext cx="3978676" cy="4480560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A129D-462C-0E4A-A5F0-7CFE4DEE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4E9836-CA00-B040-9DF0-4A4DE3EF217F}"/>
              </a:ext>
            </a:extLst>
          </p:cNvPr>
          <p:cNvGrpSpPr/>
          <p:nvPr userDrawn="1"/>
        </p:nvGrpSpPr>
        <p:grpSpPr>
          <a:xfrm>
            <a:off x="398825" y="1288676"/>
            <a:ext cx="1101754" cy="0"/>
            <a:chOff x="531627" y="1288676"/>
            <a:chExt cx="1468623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075E3A-28B4-7E4D-9A3D-9825ADE9E9A5}"/>
                </a:ext>
              </a:extLst>
            </p:cNvPr>
            <p:cNvCxnSpPr/>
            <p:nvPr/>
          </p:nvCxnSpPr>
          <p:spPr>
            <a:xfrm>
              <a:off x="531627" y="1288676"/>
              <a:ext cx="2886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F93EB4-3F91-134C-907D-FC7E7D782190}"/>
                </a:ext>
              </a:extLst>
            </p:cNvPr>
            <p:cNvCxnSpPr>
              <a:cxnSpLocks/>
            </p:cNvCxnSpPr>
            <p:nvPr/>
          </p:nvCxnSpPr>
          <p:spPr>
            <a:xfrm>
              <a:off x="955210" y="1288676"/>
              <a:ext cx="1045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034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C828C-6EE2-8644-B837-0A67C36D80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8824" y="1400792"/>
            <a:ext cx="3978676" cy="68580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>
              <a:defRPr lang="en-US" sz="2401" b="0" smtClean="0">
                <a:solidFill>
                  <a:schemeClr val="accent4"/>
                </a:solidFill>
                <a:latin typeface="Impact" panose="020B0806030902050204" pitchFamily="34" charset="0"/>
              </a:defRPr>
            </a:lvl1pPr>
            <a:lvl2pPr>
              <a:defRPr lang="en-US" b="0" dirty="0" smtClean="0">
                <a:solidFill>
                  <a:schemeClr val="accent2"/>
                </a:solidFill>
                <a:latin typeface="Impact" panose="020B0806030902050204" pitchFamily="34" charset="0"/>
              </a:defRPr>
            </a:lvl2pPr>
            <a:lvl3pPr>
              <a:defRPr lang="en-US" b="0" dirty="0" smtClean="0">
                <a:solidFill>
                  <a:schemeClr val="accent2"/>
                </a:solidFill>
                <a:latin typeface="Impact" panose="020B0806030902050204" pitchFamily="34" charset="0"/>
              </a:defRPr>
            </a:lvl3pPr>
            <a:lvl4pPr>
              <a:defRPr lang="en-US" b="0" dirty="0" smtClean="0">
                <a:solidFill>
                  <a:schemeClr val="accent2"/>
                </a:solidFill>
                <a:latin typeface="Impact" panose="020B0806030902050204" pitchFamily="34" charset="0"/>
              </a:defRPr>
            </a:lvl4pPr>
            <a:lvl5pPr>
              <a:defRPr lang="en-US" b="0" dirty="0">
                <a:solidFill>
                  <a:schemeClr val="accent2"/>
                </a:solidFill>
                <a:latin typeface="Impact" panose="020B080603090205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6A14D-C409-424C-973B-E9CD165A69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5664" y="1400792"/>
            <a:ext cx="3978676" cy="68580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>
              <a:defRPr lang="en-US" sz="2401" b="0" smtClean="0">
                <a:solidFill>
                  <a:schemeClr val="accent4"/>
                </a:solidFill>
                <a:latin typeface="Impact" panose="020B0806030902050204" pitchFamily="34" charset="0"/>
              </a:defRPr>
            </a:lvl1pPr>
            <a:lvl2pPr>
              <a:defRPr lang="en-US" b="0" smtClean="0">
                <a:solidFill>
                  <a:schemeClr val="accent2"/>
                </a:solidFill>
                <a:latin typeface="Impact" panose="020B0806030902050204" pitchFamily="34" charset="0"/>
              </a:defRPr>
            </a:lvl2pPr>
            <a:lvl3pPr>
              <a:defRPr lang="en-US" b="0" smtClean="0">
                <a:solidFill>
                  <a:schemeClr val="accent2"/>
                </a:solidFill>
                <a:latin typeface="Impact" panose="020B0806030902050204" pitchFamily="34" charset="0"/>
              </a:defRPr>
            </a:lvl3pPr>
            <a:lvl4pPr>
              <a:defRPr lang="en-US" b="0" smtClean="0">
                <a:solidFill>
                  <a:schemeClr val="accent2"/>
                </a:solidFill>
                <a:latin typeface="Impact" panose="020B0806030902050204" pitchFamily="34" charset="0"/>
              </a:defRPr>
            </a:lvl4pPr>
            <a:lvl5pPr>
              <a:defRPr lang="en-US" b="0">
                <a:solidFill>
                  <a:schemeClr val="accent2"/>
                </a:solidFill>
                <a:latin typeface="Impact" panose="020B080603090205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19B4FE-DD18-8B4C-BFB7-BF161EB2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03F2625-EFCA-47D2-B320-BBF15A304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664" y="2086593"/>
            <a:ext cx="3978676" cy="3869139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C3F072F-49F6-442D-84FF-7810B67DE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824" y="2086593"/>
            <a:ext cx="3978676" cy="3869139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B67613-3197-6F42-A743-D0500500E97C}"/>
              </a:ext>
            </a:extLst>
          </p:cNvPr>
          <p:cNvGrpSpPr/>
          <p:nvPr userDrawn="1"/>
        </p:nvGrpSpPr>
        <p:grpSpPr>
          <a:xfrm>
            <a:off x="398825" y="1288676"/>
            <a:ext cx="1101754" cy="0"/>
            <a:chOff x="531627" y="1288676"/>
            <a:chExt cx="1468623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D1B2FD-7DC3-BB41-AAA5-CC627E9C60E5}"/>
                </a:ext>
              </a:extLst>
            </p:cNvPr>
            <p:cNvCxnSpPr/>
            <p:nvPr/>
          </p:nvCxnSpPr>
          <p:spPr>
            <a:xfrm>
              <a:off x="531627" y="1288676"/>
              <a:ext cx="2886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158B07-BC0E-5A4E-83F3-939A3B8A97E6}"/>
                </a:ext>
              </a:extLst>
            </p:cNvPr>
            <p:cNvCxnSpPr>
              <a:cxnSpLocks/>
            </p:cNvCxnSpPr>
            <p:nvPr/>
          </p:nvCxnSpPr>
          <p:spPr>
            <a:xfrm>
              <a:off x="955210" y="1288676"/>
              <a:ext cx="1045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029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95F65F-7748-48E4-AC2C-36FB81CE61A7}"/>
              </a:ext>
            </a:extLst>
          </p:cNvPr>
          <p:cNvSpPr/>
          <p:nvPr userDrawn="1"/>
        </p:nvSpPr>
        <p:spPr>
          <a:xfrm>
            <a:off x="0" y="5938728"/>
            <a:ext cx="2156604" cy="883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Oil and Gas_cover_final.tif">
            <a:extLst>
              <a:ext uri="{FF2B5EF4-FFF2-40B4-BE49-F238E27FC236}">
                <a16:creationId xmlns:a16="http://schemas.microsoft.com/office/drawing/2014/main" id="{CAF1AE13-3818-4082-BEBA-1509D688A5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39" r="1625"/>
          <a:stretch/>
        </p:blipFill>
        <p:spPr>
          <a:xfrm>
            <a:off x="0" y="1"/>
            <a:ext cx="9143996" cy="6363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42B260-919C-4077-8266-D42689403E2C}"/>
              </a:ext>
            </a:extLst>
          </p:cNvPr>
          <p:cNvSpPr/>
          <p:nvPr userDrawn="1"/>
        </p:nvSpPr>
        <p:spPr>
          <a:xfrm>
            <a:off x="0" y="0"/>
            <a:ext cx="9143999" cy="6374828"/>
          </a:xfrm>
          <a:prstGeom prst="rect">
            <a:avLst/>
          </a:prstGeom>
          <a:solidFill>
            <a:schemeClr val="accent3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E4BCE-EAE4-47C0-AADE-CB15FF8B1B55}"/>
              </a:ext>
            </a:extLst>
          </p:cNvPr>
          <p:cNvSpPr/>
          <p:nvPr userDrawn="1"/>
        </p:nvSpPr>
        <p:spPr>
          <a:xfrm>
            <a:off x="0" y="-78655"/>
            <a:ext cx="9144000" cy="6374827"/>
          </a:xfrm>
          <a:prstGeom prst="rect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A9476A3-2CA2-46BA-A89B-E1EB6E252162}"/>
              </a:ext>
            </a:extLst>
          </p:cNvPr>
          <p:cNvSpPr/>
          <p:nvPr userDrawn="1"/>
        </p:nvSpPr>
        <p:spPr>
          <a:xfrm>
            <a:off x="-1" y="5652288"/>
            <a:ext cx="9144001" cy="7205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18" h="1249">
                <a:moveTo>
                  <a:pt x="0" y="563"/>
                </a:moveTo>
                <a:cubicBezTo>
                  <a:pt x="0" y="563"/>
                  <a:pt x="1750" y="968"/>
                  <a:pt x="5656" y="937"/>
                </a:cubicBezTo>
                <a:cubicBezTo>
                  <a:pt x="9561" y="874"/>
                  <a:pt x="11936" y="0"/>
                  <a:pt x="14811" y="0"/>
                </a:cubicBezTo>
                <a:cubicBezTo>
                  <a:pt x="17718" y="0"/>
                  <a:pt x="17718" y="0"/>
                  <a:pt x="17718" y="0"/>
                </a:cubicBezTo>
                <a:cubicBezTo>
                  <a:pt x="17718" y="1249"/>
                  <a:pt x="17718" y="1249"/>
                  <a:pt x="17718" y="1249"/>
                </a:cubicBezTo>
                <a:cubicBezTo>
                  <a:pt x="0" y="1249"/>
                  <a:pt x="0" y="1249"/>
                  <a:pt x="0" y="1249"/>
                </a:cubicBezTo>
                <a:cubicBezTo>
                  <a:pt x="0" y="1249"/>
                  <a:pt x="0" y="407"/>
                  <a:pt x="0" y="56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0AB6F06-C9D2-4890-9D03-129D0BF782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4329" y="5114815"/>
            <a:ext cx="6275038" cy="823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1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6DE94E2-0BE5-456E-B63F-F1267DE19B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444" y="6262578"/>
            <a:ext cx="1890375" cy="5601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A67D816-DF41-45BF-979F-DDBDFDEDC95B}"/>
              </a:ext>
            </a:extLst>
          </p:cNvPr>
          <p:cNvGrpSpPr/>
          <p:nvPr userDrawn="1"/>
        </p:nvGrpSpPr>
        <p:grpSpPr>
          <a:xfrm rot="10800000">
            <a:off x="5305909" y="4870555"/>
            <a:ext cx="4502356" cy="0"/>
            <a:chOff x="-606217" y="6321287"/>
            <a:chExt cx="4502356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299592-8CA6-4955-9207-3BB3A1D52A47}"/>
                </a:ext>
              </a:extLst>
            </p:cNvPr>
            <p:cNvCxnSpPr>
              <a:cxnSpLocks/>
            </p:cNvCxnSpPr>
            <p:nvPr userDrawn="1"/>
          </p:nvCxnSpPr>
          <p:spPr>
            <a:xfrm rot="10800000" flipH="1">
              <a:off x="-606217" y="6321287"/>
              <a:ext cx="393251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963C4F-EF18-4C3F-B1A3-2B41DD61B5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19061" y="6321287"/>
              <a:ext cx="47707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 21">
            <a:extLst>
              <a:ext uri="{FF2B5EF4-FFF2-40B4-BE49-F238E27FC236}">
                <a16:creationId xmlns:a16="http://schemas.microsoft.com/office/drawing/2014/main" id="{E665B297-2BB1-4805-8803-1E3DE9FB4EF1}"/>
              </a:ext>
            </a:extLst>
          </p:cNvPr>
          <p:cNvSpPr/>
          <p:nvPr userDrawn="1"/>
        </p:nvSpPr>
        <p:spPr>
          <a:xfrm>
            <a:off x="-1524818" y="-522082"/>
            <a:ext cx="5680129" cy="66128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20" h="11316">
                <a:moveTo>
                  <a:pt x="9720" y="2829"/>
                </a:moveTo>
                <a:lnTo>
                  <a:pt x="9720" y="8487"/>
                </a:lnTo>
                <a:lnTo>
                  <a:pt x="4853" y="11316"/>
                </a:lnTo>
                <a:lnTo>
                  <a:pt x="0" y="8487"/>
                </a:lnTo>
                <a:lnTo>
                  <a:pt x="0" y="2829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19F3CF8-55B5-40C1-9799-DFEC01F4EB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312" y="1066800"/>
            <a:ext cx="16651287" cy="3941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900" b="0">
                <a:solidFill>
                  <a:schemeClr val="bg1">
                    <a:alpha val="19000"/>
                  </a:schemeClr>
                </a:solidFill>
                <a:latin typeface="Impact" panose="020B0806030902050204" pitchFamily="34" charset="0"/>
              </a:defRPr>
            </a:lvl1pPr>
            <a:lvl2pPr>
              <a:defRPr sz="9600" b="0">
                <a:solidFill>
                  <a:schemeClr val="bg1"/>
                </a:solidFill>
                <a:latin typeface="Impact" panose="020B0806030902050204" pitchFamily="34" charset="0"/>
              </a:defRPr>
            </a:lvl2pPr>
            <a:lvl3pPr>
              <a:defRPr sz="9600" b="0">
                <a:solidFill>
                  <a:schemeClr val="bg1"/>
                </a:solidFill>
                <a:latin typeface="Impact" panose="020B0806030902050204" pitchFamily="34" charset="0"/>
              </a:defRPr>
            </a:lvl3pPr>
            <a:lvl4pPr>
              <a:defRPr sz="9600" b="0">
                <a:solidFill>
                  <a:schemeClr val="bg1"/>
                </a:solidFill>
                <a:latin typeface="Impact" panose="020B0806030902050204" pitchFamily="34" charset="0"/>
              </a:defRPr>
            </a:lvl4pPr>
            <a:lvl5pPr>
              <a:defRPr sz="9600" b="0">
                <a:solidFill>
                  <a:schemeClr val="bg1"/>
                </a:solidFill>
                <a:latin typeface="Impact" panose="020B0806030902050204" pitchFamily="34" charset="0"/>
              </a:defRPr>
            </a:lvl5pPr>
          </a:lstStyle>
          <a:p>
            <a:pPr lvl="0"/>
            <a:r>
              <a:rPr lang="en-US" dirty="0"/>
              <a:t>REPEAT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E0E0B-1CE1-4FDD-B61D-C2B87284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24" y="-3401826"/>
            <a:ext cx="7199041" cy="8598508"/>
          </a:xfrm>
        </p:spPr>
        <p:txBody>
          <a:bodyPr/>
          <a:lstStyle>
            <a:lvl1pPr>
              <a:lnSpc>
                <a:spcPct val="75000"/>
              </a:lnSpc>
              <a:defRPr sz="14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71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824" y="574456"/>
            <a:ext cx="8460542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673250" y="6415802"/>
            <a:ext cx="31130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47EFF75-B44A-450A-9F08-B584292A7EB0}" type="slidenum">
              <a:rPr kumimoji="0" lang="en-US" sz="750" b="1" i="0" u="none" strike="noStrike" kern="120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750" b="1" dirty="0">
              <a:solidFill>
                <a:schemeClr val="accent4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99C318E-664C-C74E-8CC9-4026DDFF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825" y="1501290"/>
            <a:ext cx="78863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C6E24-91A6-2840-A2BF-7767251ECB9E}"/>
              </a:ext>
            </a:extLst>
          </p:cNvPr>
          <p:cNvSpPr/>
          <p:nvPr userDrawn="1"/>
        </p:nvSpPr>
        <p:spPr>
          <a:xfrm>
            <a:off x="3972154" y="6444390"/>
            <a:ext cx="470825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685954" rtl="0" eaLnBrk="1" latinLnBrk="0" hangingPunct="1">
              <a:lnSpc>
                <a:spcPct val="90000"/>
              </a:lnSpc>
            </a:pPr>
            <a:r>
              <a:rPr lang="en-US" sz="700" b="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© 2021 Textron Systems Corporation, Overwatch Systems, Ltd., </a:t>
            </a:r>
            <a:r>
              <a:rPr lang="en-US" sz="700" b="0" kern="1200" dirty="0" err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Avco</a:t>
            </a:r>
            <a:r>
              <a:rPr lang="en-US" sz="700" b="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 Corporation, Howe &amp; Howe, Inc., Airborne Tactical Advantage Company, Textron Systems Australia Pty Ltd. and TRU Simulation+ Training, Inc.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1B2E079-159A-4284-BC06-9D832E84CA6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0444" y="6262578"/>
            <a:ext cx="1890375" cy="560111"/>
          </a:xfrm>
          <a:prstGeom prst="rect">
            <a:avLst/>
          </a:prstGeom>
        </p:spPr>
      </p:pic>
      <p:sp>
        <p:nvSpPr>
          <p:cNvPr id="9" name="Triangle 6">
            <a:extLst>
              <a:ext uri="{FF2B5EF4-FFF2-40B4-BE49-F238E27FC236}">
                <a16:creationId xmlns:a16="http://schemas.microsoft.com/office/drawing/2014/main" id="{1499D886-4852-40CF-A953-2183C7A30CD5}"/>
              </a:ext>
            </a:extLst>
          </p:cNvPr>
          <p:cNvSpPr/>
          <p:nvPr userDrawn="1"/>
        </p:nvSpPr>
        <p:spPr>
          <a:xfrm rot="16200000">
            <a:off x="8934874" y="6453863"/>
            <a:ext cx="137363" cy="118417"/>
          </a:xfrm>
          <a:prstGeom prst="triangl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1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2" r:id="rId9"/>
    <p:sldLayoutId id="2147483814" r:id="rId10"/>
    <p:sldLayoutId id="2147483815" r:id="rId11"/>
    <p:sldLayoutId id="2147483817" r:id="rId12"/>
    <p:sldLayoutId id="2147483818" r:id="rId13"/>
  </p:sldLayoutIdLst>
  <p:hf sldNum="0" hdr="0" dt="0"/>
  <p:txStyles>
    <p:titleStyle>
      <a:lvl1pPr algn="l" defTabSz="685954" rtl="0" eaLnBrk="1" latinLnBrk="0" hangingPunct="1">
        <a:spcBef>
          <a:spcPct val="0"/>
        </a:spcBef>
        <a:buNone/>
        <a:defRPr lang="en-US" sz="4000" kern="1200" cap="all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95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214370" marR="0" indent="-214370" algn="l" defTabSz="68595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.Lucida Grande UI Regular"/>
        <a:buChar char="►"/>
        <a:tabLst/>
        <a:defRPr sz="1400" kern="1200">
          <a:solidFill>
            <a:schemeClr val="tx1"/>
          </a:solidFill>
          <a:latin typeface="Trebuchet MS" panose="020B0703020202090204" pitchFamily="34" charset="0"/>
          <a:ea typeface="+mn-ea"/>
          <a:cs typeface="Trebuchet MS" panose="020B0703020202090204" pitchFamily="34" charset="0"/>
        </a:defRPr>
      </a:lvl2pPr>
      <a:lvl3pPr marL="516869" marR="0" indent="-258435" algn="l" defTabSz="68595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C3D3"/>
        </a:buClr>
        <a:buSzTx/>
        <a:buFont typeface="System Font Regular"/>
        <a:buChar char="&gt;"/>
        <a:tabLst/>
        <a:defRPr sz="1400" kern="1200">
          <a:solidFill>
            <a:schemeClr val="tx1"/>
          </a:solidFill>
          <a:latin typeface="Trebuchet MS" panose="020B0703020202090204" pitchFamily="34" charset="0"/>
          <a:ea typeface="+mn-ea"/>
          <a:cs typeface="Trebuchet MS" panose="020B0703020202090204" pitchFamily="34" charset="0"/>
        </a:defRPr>
      </a:lvl3pPr>
      <a:lvl4pPr marL="816987" marR="0" indent="-238189" algn="l" defTabSz="68595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C3D3"/>
        </a:buClr>
        <a:buSzTx/>
        <a:buFont typeface="Arial" panose="020B0604020202020204" pitchFamily="34" charset="0"/>
        <a:buChar char="–"/>
        <a:tabLst/>
        <a:defRPr sz="1000" kern="1200">
          <a:solidFill>
            <a:schemeClr val="tx1"/>
          </a:solidFill>
          <a:latin typeface="Trebuchet MS" panose="020B0703020202090204" pitchFamily="34" charset="0"/>
          <a:ea typeface="+mn-ea"/>
          <a:cs typeface="Trebuchet MS" panose="020B0703020202090204" pitchFamily="34" charset="0"/>
        </a:defRPr>
      </a:lvl4pPr>
      <a:lvl5pPr marL="1034929" marR="0" indent="-154823" algn="l" defTabSz="68595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C3D3"/>
        </a:buClr>
        <a:buSzTx/>
        <a:buFont typeface="Arial" panose="020B0604020202020204" pitchFamily="34" charset="0"/>
        <a:buChar char="»"/>
        <a:tabLst/>
        <a:defRPr sz="1000" kern="1200">
          <a:solidFill>
            <a:schemeClr val="tx1"/>
          </a:solidFill>
          <a:latin typeface="Trebuchet MS" panose="020B0703020202090204" pitchFamily="34" charset="0"/>
          <a:ea typeface="+mn-ea"/>
          <a:cs typeface="Trebuchet MS" panose="020B0703020202090204" pitchFamily="34" charset="0"/>
        </a:defRPr>
      </a:lvl5pPr>
      <a:lvl6pPr marL="1886374" indent="-171489" algn="l" defTabSz="68595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1" indent="-171489" algn="l" defTabSz="68595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29" indent="-171489" algn="l" defTabSz="68595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06" indent="-171489" algn="l" defTabSz="68595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977" algn="l" defTabSz="68595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954" algn="l" defTabSz="68595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2" algn="l" defTabSz="68595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909" algn="l" defTabSz="68595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6" algn="l" defTabSz="68595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2" algn="l" defTabSz="68595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0" algn="l" defTabSz="68595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817" algn="l" defTabSz="68595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pos="455">
          <p15:clr>
            <a:srgbClr val="F26B43"/>
          </p15:clr>
        </p15:guide>
        <p15:guide id="4" pos="7439">
          <p15:clr>
            <a:srgbClr val="F26B43"/>
          </p15:clr>
        </p15:guide>
        <p15:guide id="5" pos="167">
          <p15:clr>
            <a:srgbClr val="F26B43"/>
          </p15:clr>
        </p15:guide>
        <p15:guide id="6" pos="887">
          <p15:clr>
            <a:srgbClr val="F26B43"/>
          </p15:clr>
        </p15:guide>
        <p15:guide id="7" orient="horz" pos="816">
          <p15:clr>
            <a:srgbClr val="F26B43"/>
          </p15:clr>
        </p15:guide>
        <p15:guide id="8" orient="horz" pos="672">
          <p15:clr>
            <a:srgbClr val="F26B43"/>
          </p15:clr>
        </p15:guide>
        <p15:guide id="10" orient="horz" pos="1248">
          <p15:clr>
            <a:srgbClr val="F26B43"/>
          </p15:clr>
        </p15:guide>
        <p15:guide id="11" pos="1199">
          <p15:clr>
            <a:srgbClr val="F26B43"/>
          </p15:clr>
        </p15:guide>
        <p15:guide id="12" pos="3983">
          <p15:clr>
            <a:srgbClr val="F26B43"/>
          </p15:clr>
        </p15:guide>
        <p15:guide id="13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2023 Intern Report Outs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66139" y="5186643"/>
            <a:ext cx="3814388" cy="461793"/>
          </a:xfrm>
        </p:spPr>
        <p:txBody>
          <a:bodyPr/>
          <a:lstStyle/>
          <a:p>
            <a:r>
              <a:rPr lang="en-US" dirty="0"/>
              <a:t>Sea Systems</a:t>
            </a:r>
          </a:p>
        </p:txBody>
      </p:sp>
    </p:spTree>
    <p:extLst>
      <p:ext uri="{BB962C8B-B14F-4D97-AF65-F5344CB8AC3E}">
        <p14:creationId xmlns:p14="http://schemas.microsoft.com/office/powerpoint/2010/main" val="263257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B5DC1E-B740-984B-BFA5-F951E7B9C3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228" y="1382941"/>
            <a:ext cx="5108633" cy="685800"/>
          </a:xfrm>
        </p:spPr>
        <p:txBody>
          <a:bodyPr>
            <a:normAutofit/>
          </a:bodyPr>
          <a:lstStyle/>
          <a:p>
            <a:r>
              <a:rPr lang="en-US" u="sng" dirty="0"/>
              <a:t>Internship Experience			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94AD0-BCB6-B34C-9C7A-DEAEC07DE7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21753" y="1742927"/>
            <a:ext cx="3978676" cy="685800"/>
          </a:xfrm>
        </p:spPr>
        <p:txBody>
          <a:bodyPr>
            <a:normAutofit/>
          </a:bodyPr>
          <a:lstStyle/>
          <a:p>
            <a:r>
              <a:rPr lang="en-US" sz="1600" u="sng" dirty="0"/>
              <a:t>Internship Takeaways			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7229" y="182613"/>
            <a:ext cx="8460542" cy="584775"/>
          </a:xfrm>
        </p:spPr>
        <p:txBody>
          <a:bodyPr/>
          <a:lstStyle/>
          <a:p>
            <a:r>
              <a:rPr lang="en-US" sz="3800" dirty="0"/>
              <a:t>Sahit Kadthala | software engineer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421735" y="2306144"/>
            <a:ext cx="3794692" cy="9353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Planning a project design in advance can save time during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Organizing tasks by priority can improve productivity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45143" y="1914889"/>
            <a:ext cx="4844859" cy="3869139"/>
          </a:xfrm>
        </p:spPr>
        <p:txBody>
          <a:bodyPr/>
          <a:lstStyle/>
          <a:p>
            <a:pPr lvl="1"/>
            <a:r>
              <a:rPr lang="en-US" sz="1400" dirty="0"/>
              <a:t>Fault Management Tool</a:t>
            </a:r>
          </a:p>
          <a:p>
            <a:pPr lvl="2"/>
            <a:r>
              <a:rPr lang="en-US" sz="1100" dirty="0"/>
              <a:t>Developed a tool to track all aspects of faults for the Sea System crafts</a:t>
            </a:r>
          </a:p>
          <a:p>
            <a:pPr lvl="2"/>
            <a:r>
              <a:rPr lang="en-US" sz="1100" dirty="0"/>
              <a:t>Worked in collaboration with Mitchell Files</a:t>
            </a:r>
          </a:p>
          <a:p>
            <a:pPr lvl="1"/>
            <a:r>
              <a:rPr lang="en-US" sz="1400" dirty="0"/>
              <a:t>Database</a:t>
            </a:r>
          </a:p>
          <a:p>
            <a:pPr lvl="2"/>
            <a:r>
              <a:rPr lang="en-US" sz="1100" dirty="0"/>
              <a:t>MySQL – easy to implement, fast data queries</a:t>
            </a:r>
          </a:p>
          <a:p>
            <a:pPr lvl="2"/>
            <a:r>
              <a:rPr lang="en-US" sz="1100" dirty="0"/>
              <a:t>Imported all fault, failsafe, and interlock data</a:t>
            </a:r>
          </a:p>
          <a:p>
            <a:pPr lvl="1"/>
            <a:r>
              <a:rPr lang="en-US" sz="1400" dirty="0"/>
              <a:t>User Interface</a:t>
            </a:r>
          </a:p>
          <a:p>
            <a:pPr lvl="2"/>
            <a:r>
              <a:rPr lang="en-US" sz="1100" dirty="0"/>
              <a:t>Main table contains data from specified SW Release</a:t>
            </a:r>
          </a:p>
          <a:p>
            <a:pPr lvl="2"/>
            <a:r>
              <a:rPr lang="en-US" sz="1100" dirty="0"/>
              <a:t>Options to add, delete, read, and edit faults/</a:t>
            </a:r>
            <a:r>
              <a:rPr lang="en-US" sz="1100" dirty="0" err="1"/>
              <a:t>failsafes</a:t>
            </a:r>
            <a:r>
              <a:rPr lang="en-US" sz="1100" dirty="0"/>
              <a:t>/interlocks</a:t>
            </a:r>
          </a:p>
          <a:p>
            <a:pPr lvl="2"/>
            <a:r>
              <a:rPr lang="en-US" sz="1100" dirty="0"/>
              <a:t>Develop new SW Releases and export specified SW Release to CSV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F618A28-F64D-4B94-8727-605CCBD92A08}"/>
              </a:ext>
            </a:extLst>
          </p:cNvPr>
          <p:cNvSpPr txBox="1">
            <a:spLocks/>
          </p:cNvSpPr>
          <p:nvPr/>
        </p:nvSpPr>
        <p:spPr>
          <a:xfrm>
            <a:off x="147229" y="828943"/>
            <a:ext cx="7290126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685954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University of Maryland | Computer Science | May 2024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E90-9847-4805-8B20-B0256AB421C7}"/>
              </a:ext>
            </a:extLst>
          </p:cNvPr>
          <p:cNvCxnSpPr/>
          <p:nvPr/>
        </p:nvCxnSpPr>
        <p:spPr>
          <a:xfrm>
            <a:off x="5255878" y="1490703"/>
            <a:ext cx="0" cy="4940833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120C76C-E12F-4AA2-B5A4-1FC2B3996130}"/>
              </a:ext>
            </a:extLst>
          </p:cNvPr>
          <p:cNvSpPr txBox="1">
            <a:spLocks/>
          </p:cNvSpPr>
          <p:nvPr/>
        </p:nvSpPr>
        <p:spPr>
          <a:xfrm>
            <a:off x="5421735" y="3109643"/>
            <a:ext cx="3978676" cy="68580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marL="0" indent="0" algn="l" defTabSz="68595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1" b="0" kern="1200" smtClean="0">
                <a:solidFill>
                  <a:schemeClr val="accent4"/>
                </a:solidFill>
                <a:latin typeface="Impact" panose="020B0806030902050204" pitchFamily="34" charset="0"/>
                <a:ea typeface="+mn-ea"/>
                <a:cs typeface="Segoe UI Semilight" panose="020B0402040204020203" pitchFamily="34" charset="0"/>
              </a:defRPr>
            </a:lvl1pPr>
            <a:lvl2pPr marL="214370" marR="0" indent="-214370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.Lucida Grande UI Regular"/>
              <a:buChar char="►"/>
              <a:tabLst/>
              <a:defRPr lang="en-US" sz="1400" b="0" kern="1200" smtClean="0">
                <a:solidFill>
                  <a:schemeClr val="accent2"/>
                </a:solidFill>
                <a:latin typeface="Impact" panose="020B0806030902050204" pitchFamily="34" charset="0"/>
                <a:ea typeface="+mn-ea"/>
                <a:cs typeface="Trebuchet MS" panose="020B0703020202090204" pitchFamily="34" charset="0"/>
              </a:defRPr>
            </a:lvl2pPr>
            <a:lvl3pPr marL="516869" marR="0" indent="-258435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System Font Regular"/>
              <a:buChar char="&gt;"/>
              <a:tabLst/>
              <a:defRPr lang="en-US" sz="1400" b="0" kern="1200" smtClean="0">
                <a:solidFill>
                  <a:schemeClr val="accent2"/>
                </a:solidFill>
                <a:latin typeface="Impact" panose="020B0806030902050204" pitchFamily="34" charset="0"/>
                <a:ea typeface="+mn-ea"/>
                <a:cs typeface="Trebuchet MS" panose="020B0703020202090204" pitchFamily="34" charset="0"/>
              </a:defRPr>
            </a:lvl3pPr>
            <a:lvl4pPr marL="816987" marR="0" indent="-238189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Arial" panose="020B0604020202020204" pitchFamily="34" charset="0"/>
              <a:buChar char="–"/>
              <a:tabLst/>
              <a:defRPr lang="en-US" sz="1000" b="0" kern="1200" smtClean="0">
                <a:solidFill>
                  <a:schemeClr val="accent2"/>
                </a:solidFill>
                <a:latin typeface="Impact" panose="020B0806030902050204" pitchFamily="34" charset="0"/>
                <a:ea typeface="+mn-ea"/>
                <a:cs typeface="Trebuchet MS" panose="020B0703020202090204" pitchFamily="34" charset="0"/>
              </a:defRPr>
            </a:lvl4pPr>
            <a:lvl5pPr marL="1034929" marR="0" indent="-154823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Arial" panose="020B0604020202020204" pitchFamily="34" charset="0"/>
              <a:buChar char="»"/>
              <a:tabLst/>
              <a:defRPr lang="en-US" sz="1000" b="0" kern="1200">
                <a:solidFill>
                  <a:schemeClr val="accent2"/>
                </a:solidFill>
                <a:latin typeface="Impact" panose="020B0806030902050204" pitchFamily="34" charset="0"/>
                <a:ea typeface="+mn-ea"/>
                <a:cs typeface="Trebuchet MS" panose="020B0703020202090204" pitchFamily="34" charset="0"/>
              </a:defRPr>
            </a:lvl5pPr>
            <a:lvl6pPr marL="1886374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1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29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06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/>
              <a:t>Top 3-5 Preferred 2024 Textron Positions	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D94D9AF-80ED-40E2-B103-A4B615CEC173}"/>
              </a:ext>
            </a:extLst>
          </p:cNvPr>
          <p:cNvSpPr txBox="1">
            <a:spLocks/>
          </p:cNvSpPr>
          <p:nvPr/>
        </p:nvSpPr>
        <p:spPr>
          <a:xfrm>
            <a:off x="5421717" y="3672860"/>
            <a:ext cx="3978676" cy="819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5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14370" marR="0" indent="-214370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.Lucida Grande UI Regular"/>
              <a:buChar char="►"/>
              <a:tabLst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Trebuchet MS" panose="020B0703020202090204" pitchFamily="34" charset="0"/>
              </a:defRPr>
            </a:lvl2pPr>
            <a:lvl3pPr marL="516869" marR="0" indent="-258435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System Font Regular"/>
              <a:buChar char="&gt;"/>
              <a:tabLst/>
              <a:defRPr sz="105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Trebuchet MS" panose="020B0703020202090204" pitchFamily="34" charset="0"/>
              </a:defRPr>
            </a:lvl3pPr>
            <a:lvl4pPr marL="816987" marR="0" indent="-238189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Arial" panose="020B0604020202020204" pitchFamily="34" charset="0"/>
              <a:buChar char="–"/>
              <a:tabLst/>
              <a:defRPr sz="9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Trebuchet MS" panose="020B0703020202090204" pitchFamily="34" charset="0"/>
              </a:defRPr>
            </a:lvl4pPr>
            <a:lvl5pPr marL="1034929" marR="0" indent="-154823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Arial" panose="020B0604020202020204" pitchFamily="34" charset="0"/>
              <a:buChar char="»"/>
              <a:tabLst/>
              <a:defRPr sz="9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Trebuchet MS" panose="020B0703020202090204" pitchFamily="34" charset="0"/>
              </a:defRPr>
            </a:lvl5pPr>
            <a:lvl6pPr marL="1886374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1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29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06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Software Eng. | Hunt Valley, MD | 313787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Software Eng. </a:t>
            </a:r>
            <a:r>
              <a:rPr lang="en-US" sz="1200"/>
              <a:t>| Hunt Valley, MD | 313675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Software Eng. | Hunt Valley, MD | 313638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3527713-FE1F-4C69-BE1C-3EC0DABFD66C}"/>
              </a:ext>
            </a:extLst>
          </p:cNvPr>
          <p:cNvSpPr txBox="1">
            <a:spLocks/>
          </p:cNvSpPr>
          <p:nvPr/>
        </p:nvSpPr>
        <p:spPr>
          <a:xfrm>
            <a:off x="5421717" y="4360008"/>
            <a:ext cx="3722278" cy="68580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marL="0" indent="0" algn="l" defTabSz="68595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1" b="0" kern="1200" smtClean="0">
                <a:solidFill>
                  <a:schemeClr val="accent4"/>
                </a:solidFill>
                <a:latin typeface="Impact" panose="020B0806030902050204" pitchFamily="34" charset="0"/>
                <a:ea typeface="+mn-ea"/>
                <a:cs typeface="Segoe UI Semilight" panose="020B0402040204020203" pitchFamily="34" charset="0"/>
              </a:defRPr>
            </a:lvl1pPr>
            <a:lvl2pPr marL="214370" marR="0" indent="-214370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.Lucida Grande UI Regular"/>
              <a:buChar char="►"/>
              <a:tabLst/>
              <a:defRPr lang="en-US" sz="1400" b="0" kern="1200" smtClean="0">
                <a:solidFill>
                  <a:schemeClr val="accent2"/>
                </a:solidFill>
                <a:latin typeface="Impact" panose="020B0806030902050204" pitchFamily="34" charset="0"/>
                <a:ea typeface="+mn-ea"/>
                <a:cs typeface="Trebuchet MS" panose="020B0703020202090204" pitchFamily="34" charset="0"/>
              </a:defRPr>
            </a:lvl2pPr>
            <a:lvl3pPr marL="516869" marR="0" indent="-258435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System Font Regular"/>
              <a:buChar char="&gt;"/>
              <a:tabLst/>
              <a:defRPr lang="en-US" sz="1400" b="0" kern="1200" smtClean="0">
                <a:solidFill>
                  <a:schemeClr val="accent2"/>
                </a:solidFill>
                <a:latin typeface="Impact" panose="020B0806030902050204" pitchFamily="34" charset="0"/>
                <a:ea typeface="+mn-ea"/>
                <a:cs typeface="Trebuchet MS" panose="020B0703020202090204" pitchFamily="34" charset="0"/>
              </a:defRPr>
            </a:lvl3pPr>
            <a:lvl4pPr marL="816987" marR="0" indent="-238189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Arial" panose="020B0604020202020204" pitchFamily="34" charset="0"/>
              <a:buChar char="–"/>
              <a:tabLst/>
              <a:defRPr lang="en-US" sz="1000" b="0" kern="1200" smtClean="0">
                <a:solidFill>
                  <a:schemeClr val="accent2"/>
                </a:solidFill>
                <a:latin typeface="Impact" panose="020B0806030902050204" pitchFamily="34" charset="0"/>
                <a:ea typeface="+mn-ea"/>
                <a:cs typeface="Trebuchet MS" panose="020B0703020202090204" pitchFamily="34" charset="0"/>
              </a:defRPr>
            </a:lvl4pPr>
            <a:lvl5pPr marL="1034929" marR="0" indent="-154823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Arial" panose="020B0604020202020204" pitchFamily="34" charset="0"/>
              <a:buChar char="»"/>
              <a:tabLst/>
              <a:defRPr lang="en-US" sz="1000" b="0" kern="1200">
                <a:solidFill>
                  <a:schemeClr val="accent2"/>
                </a:solidFill>
                <a:latin typeface="Impact" panose="020B0806030902050204" pitchFamily="34" charset="0"/>
                <a:ea typeface="+mn-ea"/>
                <a:cs typeface="Trebuchet MS" panose="020B0703020202090204" pitchFamily="34" charset="0"/>
              </a:defRPr>
            </a:lvl5pPr>
            <a:lvl6pPr marL="1886374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1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29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06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/>
              <a:t>What Would’ve Made Your Experience Better?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3581F6D-F4B8-4B99-AF86-B73824C21024}"/>
              </a:ext>
            </a:extLst>
          </p:cNvPr>
          <p:cNvSpPr txBox="1">
            <a:spLocks/>
          </p:cNvSpPr>
          <p:nvPr/>
        </p:nvSpPr>
        <p:spPr>
          <a:xfrm>
            <a:off x="5421699" y="4923225"/>
            <a:ext cx="3660828" cy="819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54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14370" marR="0" indent="-214370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.Lucida Grande UI Regular"/>
              <a:buChar char="►"/>
              <a:tabLst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Trebuchet MS" panose="020B0703020202090204" pitchFamily="34" charset="0"/>
              </a:defRPr>
            </a:lvl2pPr>
            <a:lvl3pPr marL="516869" marR="0" indent="-258435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System Font Regular"/>
              <a:buChar char="&gt;"/>
              <a:tabLst/>
              <a:defRPr sz="105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Trebuchet MS" panose="020B0703020202090204" pitchFamily="34" charset="0"/>
              </a:defRPr>
            </a:lvl3pPr>
            <a:lvl4pPr marL="816987" marR="0" indent="-238189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Arial" panose="020B0604020202020204" pitchFamily="34" charset="0"/>
              <a:buChar char="–"/>
              <a:tabLst/>
              <a:defRPr sz="9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Trebuchet MS" panose="020B0703020202090204" pitchFamily="34" charset="0"/>
              </a:defRPr>
            </a:lvl4pPr>
            <a:lvl5pPr marL="1034929" marR="0" indent="-154823" algn="l" defTabSz="6859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C3D3"/>
              </a:buClr>
              <a:buSzTx/>
              <a:buFont typeface="Arial" panose="020B0604020202020204" pitchFamily="34" charset="0"/>
              <a:buChar char="»"/>
              <a:tabLst/>
              <a:defRPr sz="90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Trebuchet MS" panose="020B0703020202090204" pitchFamily="34" charset="0"/>
              </a:defRPr>
            </a:lvl5pPr>
            <a:lvl6pPr marL="1886374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1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29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06" indent="-171489" algn="l" defTabSz="6859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9/80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Intern lunch events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D4CEED3-8FCC-17E3-157E-AA0995D1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6" y="4375853"/>
            <a:ext cx="3708721" cy="198674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3" name="Picture 12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13A90B2E-3AA4-CA34-37E2-9CCD9EA24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09" y="97133"/>
            <a:ext cx="966273" cy="14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Textron Systems">
      <a:dk1>
        <a:srgbClr val="252525"/>
      </a:dk1>
      <a:lt1>
        <a:srgbClr val="FFFFFF"/>
      </a:lt1>
      <a:dk2>
        <a:srgbClr val="002F6C"/>
      </a:dk2>
      <a:lt2>
        <a:srgbClr val="F8F9F2"/>
      </a:lt2>
      <a:accent1>
        <a:srgbClr val="DD8A03"/>
      </a:accent1>
      <a:accent2>
        <a:srgbClr val="4FC3D3"/>
      </a:accent2>
      <a:accent3>
        <a:srgbClr val="2F3638"/>
      </a:accent3>
      <a:accent4>
        <a:srgbClr val="7F8F8D"/>
      </a:accent4>
      <a:accent5>
        <a:srgbClr val="000000"/>
      </a:accent5>
      <a:accent6>
        <a:srgbClr val="CCCCCC"/>
      </a:accent6>
      <a:hlink>
        <a:srgbClr val="4FC3D3"/>
      </a:hlink>
      <a:folHlink>
        <a:srgbClr val="B4A9A0"/>
      </a:folHlink>
    </a:clrScheme>
    <a:fontScheme name="Inventive">
      <a:majorFont>
        <a:latin typeface="Impact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  <a:prstDash val="sysDot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XTSYS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D5341AD1E2D647BC1A0BC51DEF80BE" ma:contentTypeVersion="1" ma:contentTypeDescription="Create a new document." ma:contentTypeScope="" ma:versionID="5168bd5923d810351962fc0d8d8975eb">
  <xsd:schema xmlns:xsd="http://www.w3.org/2001/XMLSchema" xmlns:xs="http://www.w3.org/2001/XMLSchema" xmlns:p="http://schemas.microsoft.com/office/2006/metadata/properties" xmlns:ns2="f499cb69-7924-4d07-a34f-646100d5d380" targetNamespace="http://schemas.microsoft.com/office/2006/metadata/properties" ma:root="true" ma:fieldsID="8bd73e465eb5561f4330a1c033d9c9b2" ns2:_="">
    <xsd:import namespace="f499cb69-7924-4d07-a34f-646100d5d380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99cb69-7924-4d07-a34f-646100d5d3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CC1E27-43CC-4682-9B55-074E6A73DF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99cb69-7924-4d07-a34f-646100d5d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19FA26-3CC6-4BDA-9C78-C2EE9DEEB382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c729a89-a3cf-44ff-89d0-6d0a561b0b55"/>
    <ds:schemaRef ds:uri="5f9f5fb3-988e-4cf2-874e-3916b72ef21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27EA677-45C3-48BE-8C32-98EFD8133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10290</TotalTime>
  <Words>178</Words>
  <Application>Microsoft Office PowerPoint</Application>
  <PresentationFormat>On-screen Show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.Lucida Grande UI Regular</vt:lpstr>
      <vt:lpstr>Arial</vt:lpstr>
      <vt:lpstr>Calibri Light</vt:lpstr>
      <vt:lpstr>Impact</vt:lpstr>
      <vt:lpstr>System Font Regular</vt:lpstr>
      <vt:lpstr>Trebuchet MS</vt:lpstr>
      <vt:lpstr>1_Office Theme</vt:lpstr>
      <vt:lpstr>2023 Intern Report Outs</vt:lpstr>
      <vt:lpstr>Sahit Kadthala | software engineer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Caughey</dc:creator>
  <cp:lastModifiedBy>Kadthala, Sahit</cp:lastModifiedBy>
  <cp:revision>1209</cp:revision>
  <cp:lastPrinted>2016-02-29T19:03:15Z</cp:lastPrinted>
  <dcterms:created xsi:type="dcterms:W3CDTF">2016-01-12T15:56:44Z</dcterms:created>
  <dcterms:modified xsi:type="dcterms:W3CDTF">2023-07-17T11:35:03Z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0x010100D1D5341AD1E2D647BC1A0BC51DEF80BE</vt:lpwstr>
  </property>
</Properties>
</file>