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57" r:id="rId3"/>
    <p:sldId id="266" r:id="rId4"/>
    <p:sldId id="268" r:id="rId5"/>
    <p:sldId id="258" r:id="rId6"/>
    <p:sldId id="265"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2DAB4-2B04-437E-98A8-EDCA26028E69}" v="35" dt="2024-07-04T17:39:13.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Aruldorai" userId="ca8ae558-d552-41cb-8bbb-b9c3ec2050e6" providerId="ADAL" clId="{30A2DAB4-2B04-437E-98A8-EDCA26028E69}"/>
    <pc:docChg chg="undo custSel addSld delSld modSld sldOrd">
      <pc:chgData name="Preethi.Aruldorai" userId="ca8ae558-d552-41cb-8bbb-b9c3ec2050e6" providerId="ADAL" clId="{30A2DAB4-2B04-437E-98A8-EDCA26028E69}" dt="2024-07-04T18:04:35.439" v="6521" actId="20577"/>
      <pc:docMkLst>
        <pc:docMk/>
      </pc:docMkLst>
      <pc:sldChg chg="modSp mod">
        <pc:chgData name="Preethi.Aruldorai" userId="ca8ae558-d552-41cb-8bbb-b9c3ec2050e6" providerId="ADAL" clId="{30A2DAB4-2B04-437E-98A8-EDCA26028E69}" dt="2024-07-01T13:12:10.377" v="283" actId="1076"/>
        <pc:sldMkLst>
          <pc:docMk/>
          <pc:sldMk cId="868265572" sldId="257"/>
        </pc:sldMkLst>
        <pc:spChg chg="mod">
          <ac:chgData name="Preethi.Aruldorai" userId="ca8ae558-d552-41cb-8bbb-b9c3ec2050e6" providerId="ADAL" clId="{30A2DAB4-2B04-437E-98A8-EDCA26028E69}" dt="2024-07-01T13:12:10.377" v="283" actId="1076"/>
          <ac:spMkLst>
            <pc:docMk/>
            <pc:sldMk cId="868265572" sldId="257"/>
            <ac:spMk id="2" creationId="{49F39F70-007B-27F8-E73D-F213E9357001}"/>
          </ac:spMkLst>
        </pc:spChg>
        <pc:spChg chg="mod">
          <ac:chgData name="Preethi.Aruldorai" userId="ca8ae558-d552-41cb-8bbb-b9c3ec2050e6" providerId="ADAL" clId="{30A2DAB4-2B04-437E-98A8-EDCA26028E69}" dt="2024-07-01T13:12:10.377" v="283" actId="1076"/>
          <ac:spMkLst>
            <pc:docMk/>
            <pc:sldMk cId="868265572" sldId="257"/>
            <ac:spMk id="14" creationId="{DAA96C98-90B2-9C78-6B85-C7434CB2ED97}"/>
          </ac:spMkLst>
        </pc:spChg>
        <pc:spChg chg="mod">
          <ac:chgData name="Preethi.Aruldorai" userId="ca8ae558-d552-41cb-8bbb-b9c3ec2050e6" providerId="ADAL" clId="{30A2DAB4-2B04-437E-98A8-EDCA26028E69}" dt="2024-07-01T12:54:51.269" v="265" actId="20577"/>
          <ac:spMkLst>
            <pc:docMk/>
            <pc:sldMk cId="868265572" sldId="257"/>
            <ac:spMk id="17" creationId="{08D7D4BC-3FD5-29E4-A5E4-CB0C14DAECE2}"/>
          </ac:spMkLst>
        </pc:spChg>
        <pc:spChg chg="mod">
          <ac:chgData name="Preethi.Aruldorai" userId="ca8ae558-d552-41cb-8bbb-b9c3ec2050e6" providerId="ADAL" clId="{30A2DAB4-2B04-437E-98A8-EDCA26028E69}" dt="2024-07-01T12:54:29.004" v="252" actId="20577"/>
          <ac:spMkLst>
            <pc:docMk/>
            <pc:sldMk cId="868265572" sldId="257"/>
            <ac:spMk id="19" creationId="{CFD12888-D7F9-EC69-AABA-E6529154EC5E}"/>
          </ac:spMkLst>
        </pc:spChg>
      </pc:sldChg>
      <pc:sldChg chg="addSp delSp modSp mod">
        <pc:chgData name="Preethi.Aruldorai" userId="ca8ae558-d552-41cb-8bbb-b9c3ec2050e6" providerId="ADAL" clId="{30A2DAB4-2B04-437E-98A8-EDCA26028E69}" dt="2024-07-04T17:12:47.860" v="4200" actId="20577"/>
        <pc:sldMkLst>
          <pc:docMk/>
          <pc:sldMk cId="3366993271" sldId="258"/>
        </pc:sldMkLst>
        <pc:spChg chg="mod">
          <ac:chgData name="Preethi.Aruldorai" userId="ca8ae558-d552-41cb-8bbb-b9c3ec2050e6" providerId="ADAL" clId="{30A2DAB4-2B04-437E-98A8-EDCA26028E69}" dt="2024-07-01T13:06:30.834" v="276" actId="14100"/>
          <ac:spMkLst>
            <pc:docMk/>
            <pc:sldMk cId="3366993271" sldId="258"/>
            <ac:spMk id="2" creationId="{94AC6E3C-877A-657D-3CB3-FE2B05409A24}"/>
          </ac:spMkLst>
        </pc:spChg>
        <pc:spChg chg="mod">
          <ac:chgData name="Preethi.Aruldorai" userId="ca8ae558-d552-41cb-8bbb-b9c3ec2050e6" providerId="ADAL" clId="{30A2DAB4-2B04-437E-98A8-EDCA26028E69}" dt="2024-07-04T17:12:47.860" v="4200" actId="20577"/>
          <ac:spMkLst>
            <pc:docMk/>
            <pc:sldMk cId="3366993271" sldId="258"/>
            <ac:spMk id="5" creationId="{A7046D91-7D60-A733-F92D-68E6FE06F636}"/>
          </ac:spMkLst>
        </pc:spChg>
        <pc:spChg chg="mod">
          <ac:chgData name="Preethi.Aruldorai" userId="ca8ae558-d552-41cb-8bbb-b9c3ec2050e6" providerId="ADAL" clId="{30A2DAB4-2B04-437E-98A8-EDCA26028E69}" dt="2024-07-01T13:06:38.539" v="277" actId="14100"/>
          <ac:spMkLst>
            <pc:docMk/>
            <pc:sldMk cId="3366993271" sldId="258"/>
            <ac:spMk id="6" creationId="{5509FAA1-5820-E35A-74FB-18A43B59CB0E}"/>
          </ac:spMkLst>
        </pc:spChg>
        <pc:spChg chg="mod">
          <ac:chgData name="Preethi.Aruldorai" userId="ca8ae558-d552-41cb-8bbb-b9c3ec2050e6" providerId="ADAL" clId="{30A2DAB4-2B04-437E-98A8-EDCA26028E69}" dt="2024-07-04T10:03:23.935" v="2136" actId="404"/>
          <ac:spMkLst>
            <pc:docMk/>
            <pc:sldMk cId="3366993271" sldId="258"/>
            <ac:spMk id="10" creationId="{33CCA0DB-5D6D-F3F2-922B-7DC40E56E303}"/>
          </ac:spMkLst>
        </pc:spChg>
        <pc:grpChg chg="del">
          <ac:chgData name="Preethi.Aruldorai" userId="ca8ae558-d552-41cb-8bbb-b9c3ec2050e6" providerId="ADAL" clId="{30A2DAB4-2B04-437E-98A8-EDCA26028E69}" dt="2024-07-01T13:06:02.152" v="273" actId="478"/>
          <ac:grpSpMkLst>
            <pc:docMk/>
            <pc:sldMk cId="3366993271" sldId="258"/>
            <ac:grpSpMk id="7" creationId="{F284742F-F443-5AC1-C1EA-5DA81144DEC2}"/>
          </ac:grpSpMkLst>
        </pc:grpChg>
        <pc:grpChg chg="add mod">
          <ac:chgData name="Preethi.Aruldorai" userId="ca8ae558-d552-41cb-8bbb-b9c3ec2050e6" providerId="ADAL" clId="{30A2DAB4-2B04-437E-98A8-EDCA26028E69}" dt="2024-07-01T13:06:15.476" v="275" actId="1076"/>
          <ac:grpSpMkLst>
            <pc:docMk/>
            <pc:sldMk cId="3366993271" sldId="258"/>
            <ac:grpSpMk id="9" creationId="{0D231DE5-DAE1-A1E4-A0F4-86E04430CB86}"/>
          </ac:grpSpMkLst>
        </pc:grpChg>
      </pc:sldChg>
      <pc:sldChg chg="addSp delSp modSp del mod ord">
        <pc:chgData name="Preethi.Aruldorai" userId="ca8ae558-d552-41cb-8bbb-b9c3ec2050e6" providerId="ADAL" clId="{30A2DAB4-2B04-437E-98A8-EDCA26028E69}" dt="2024-07-04T12:27:45.436" v="3795" actId="2696"/>
        <pc:sldMkLst>
          <pc:docMk/>
          <pc:sldMk cId="3528538654" sldId="259"/>
        </pc:sldMkLst>
        <pc:spChg chg="mod">
          <ac:chgData name="Preethi.Aruldorai" userId="ca8ae558-d552-41cb-8bbb-b9c3ec2050e6" providerId="ADAL" clId="{30A2DAB4-2B04-437E-98A8-EDCA26028E69}" dt="2024-07-01T13:05:56.477" v="271" actId="164"/>
          <ac:spMkLst>
            <pc:docMk/>
            <pc:sldMk cId="3528538654" sldId="259"/>
            <ac:spMk id="2" creationId="{33CCA0DB-5D6D-F3F2-922B-7DC40E56E303}"/>
          </ac:spMkLst>
        </pc:spChg>
        <pc:spChg chg="add del">
          <ac:chgData name="Preethi.Aruldorai" userId="ca8ae558-d552-41cb-8bbb-b9c3ec2050e6" providerId="ADAL" clId="{30A2DAB4-2B04-437E-98A8-EDCA26028E69}" dt="2024-07-01T13:05:45.792" v="269" actId="22"/>
          <ac:spMkLst>
            <pc:docMk/>
            <pc:sldMk cId="3528538654" sldId="259"/>
            <ac:spMk id="4" creationId="{9267AE3F-ABD3-E120-8ADD-1613F487B349}"/>
          </ac:spMkLst>
        </pc:spChg>
        <pc:spChg chg="mod">
          <ac:chgData name="Preethi.Aruldorai" userId="ca8ae558-d552-41cb-8bbb-b9c3ec2050e6" providerId="ADAL" clId="{30A2DAB4-2B04-437E-98A8-EDCA26028E69}" dt="2024-07-01T13:05:56.477" v="271" actId="164"/>
          <ac:spMkLst>
            <pc:docMk/>
            <pc:sldMk cId="3528538654" sldId="259"/>
            <ac:spMk id="6" creationId="{94AC6E3C-877A-657D-3CB3-FE2B05409A24}"/>
          </ac:spMkLst>
        </pc:spChg>
        <pc:spChg chg="mod">
          <ac:chgData name="Preethi.Aruldorai" userId="ca8ae558-d552-41cb-8bbb-b9c3ec2050e6" providerId="ADAL" clId="{30A2DAB4-2B04-437E-98A8-EDCA26028E69}" dt="2024-07-01T13:07:53.218" v="279" actId="1076"/>
          <ac:spMkLst>
            <pc:docMk/>
            <pc:sldMk cId="3528538654" sldId="259"/>
            <ac:spMk id="7" creationId="{C6BFCA8E-F4E7-AD10-70E8-E24A54FB6380}"/>
          </ac:spMkLst>
        </pc:spChg>
        <pc:spChg chg="mod">
          <ac:chgData name="Preethi.Aruldorai" userId="ca8ae558-d552-41cb-8bbb-b9c3ec2050e6" providerId="ADAL" clId="{30A2DAB4-2B04-437E-98A8-EDCA26028E69}" dt="2024-07-01T13:07:58.480" v="280" actId="1076"/>
          <ac:spMkLst>
            <pc:docMk/>
            <pc:sldMk cId="3528538654" sldId="259"/>
            <ac:spMk id="8" creationId="{89D187C8-B1F1-8846-334C-B06E57EC871E}"/>
          </ac:spMkLst>
        </pc:spChg>
        <pc:grpChg chg="add mod">
          <ac:chgData name="Preethi.Aruldorai" userId="ca8ae558-d552-41cb-8bbb-b9c3ec2050e6" providerId="ADAL" clId="{30A2DAB4-2B04-437E-98A8-EDCA26028E69}" dt="2024-07-01T13:08:04.129" v="281" actId="14100"/>
          <ac:grpSpMkLst>
            <pc:docMk/>
            <pc:sldMk cId="3528538654" sldId="259"/>
            <ac:grpSpMk id="5" creationId="{57A73E8D-18D4-9E6B-1471-8DA1E625EAA0}"/>
          </ac:grpSpMkLst>
        </pc:grpChg>
        <pc:grpChg chg="add del mod">
          <ac:chgData name="Preethi.Aruldorai" userId="ca8ae558-d552-41cb-8bbb-b9c3ec2050e6" providerId="ADAL" clId="{30A2DAB4-2B04-437E-98A8-EDCA26028E69}" dt="2024-07-01T13:05:57.827" v="272" actId="21"/>
          <ac:grpSpMkLst>
            <pc:docMk/>
            <pc:sldMk cId="3528538654" sldId="259"/>
            <ac:grpSpMk id="9" creationId="{0D231DE5-DAE1-A1E4-A0F4-86E04430CB86}"/>
          </ac:grpSpMkLst>
        </pc:grpChg>
      </pc:sldChg>
      <pc:sldChg chg="modSp mod">
        <pc:chgData name="Preethi.Aruldorai" userId="ca8ae558-d552-41cb-8bbb-b9c3ec2050e6" providerId="ADAL" clId="{30A2DAB4-2B04-437E-98A8-EDCA26028E69}" dt="2024-07-04T18:04:35.439" v="6521" actId="20577"/>
        <pc:sldMkLst>
          <pc:docMk/>
          <pc:sldMk cId="3478172420" sldId="260"/>
        </pc:sldMkLst>
        <pc:spChg chg="mod">
          <ac:chgData name="Preethi.Aruldorai" userId="ca8ae558-d552-41cb-8bbb-b9c3ec2050e6" providerId="ADAL" clId="{30A2DAB4-2B04-437E-98A8-EDCA26028E69}" dt="2024-07-04T18:04:35.439" v="6521" actId="20577"/>
          <ac:spMkLst>
            <pc:docMk/>
            <pc:sldMk cId="3478172420" sldId="260"/>
            <ac:spMk id="3" creationId="{DDF6101F-F862-46F9-AC07-5C5A519C3BB9}"/>
          </ac:spMkLst>
        </pc:spChg>
      </pc:sldChg>
      <pc:sldChg chg="modSp del mod modShow">
        <pc:chgData name="Preethi.Aruldorai" userId="ca8ae558-d552-41cb-8bbb-b9c3ec2050e6" providerId="ADAL" clId="{30A2DAB4-2B04-437E-98A8-EDCA26028E69}" dt="2024-07-04T12:27:50.403" v="3796" actId="2696"/>
        <pc:sldMkLst>
          <pc:docMk/>
          <pc:sldMk cId="424387343" sldId="261"/>
        </pc:sldMkLst>
        <pc:graphicFrameChg chg="modGraphic">
          <ac:chgData name="Preethi.Aruldorai" userId="ca8ae558-d552-41cb-8bbb-b9c3ec2050e6" providerId="ADAL" clId="{30A2DAB4-2B04-437E-98A8-EDCA26028E69}" dt="2024-07-01T11:03:13.567" v="246" actId="20577"/>
          <ac:graphicFrameMkLst>
            <pc:docMk/>
            <pc:sldMk cId="424387343" sldId="261"/>
            <ac:graphicFrameMk id="4" creationId="{73BED106-BE0E-1EF6-B8E2-B3A8799333E9}"/>
          </ac:graphicFrameMkLst>
        </pc:graphicFrameChg>
      </pc:sldChg>
      <pc:sldChg chg="addSp modSp new mod ord">
        <pc:chgData name="Preethi.Aruldorai" userId="ca8ae558-d552-41cb-8bbb-b9c3ec2050e6" providerId="ADAL" clId="{30A2DAB4-2B04-437E-98A8-EDCA26028E69}" dt="2024-07-04T12:27:36.956" v="3794" actId="20577"/>
        <pc:sldMkLst>
          <pc:docMk/>
          <pc:sldMk cId="1493893712" sldId="262"/>
        </pc:sldMkLst>
        <pc:spChg chg="mod">
          <ac:chgData name="Preethi.Aruldorai" userId="ca8ae558-d552-41cb-8bbb-b9c3ec2050e6" providerId="ADAL" clId="{30A2DAB4-2B04-437E-98A8-EDCA26028E69}" dt="2024-07-01T13:16:10.416" v="288"/>
          <ac:spMkLst>
            <pc:docMk/>
            <pc:sldMk cId="1493893712" sldId="262"/>
            <ac:spMk id="3" creationId="{50D55AB3-F702-78E3-FC20-91008CDC43FA}"/>
          </ac:spMkLst>
        </pc:spChg>
        <pc:spChg chg="mod">
          <ac:chgData name="Preethi.Aruldorai" userId="ca8ae558-d552-41cb-8bbb-b9c3ec2050e6" providerId="ADAL" clId="{30A2DAB4-2B04-437E-98A8-EDCA26028E69}" dt="2024-07-04T12:27:36.956" v="3794" actId="20577"/>
          <ac:spMkLst>
            <pc:docMk/>
            <pc:sldMk cId="1493893712" sldId="262"/>
            <ac:spMk id="4" creationId="{523B811E-0084-915A-8900-5B6E08A1ADAE}"/>
          </ac:spMkLst>
        </pc:spChg>
        <pc:spChg chg="add mod">
          <ac:chgData name="Preethi.Aruldorai" userId="ca8ae558-d552-41cb-8bbb-b9c3ec2050e6" providerId="ADAL" clId="{30A2DAB4-2B04-437E-98A8-EDCA26028E69}" dt="2024-07-04T12:26:28.497" v="3760"/>
          <ac:spMkLst>
            <pc:docMk/>
            <pc:sldMk cId="1493893712" sldId="262"/>
            <ac:spMk id="5" creationId="{8B83F3C9-2B52-C312-8FE2-6081B1F84ADE}"/>
          </ac:spMkLst>
        </pc:spChg>
        <pc:spChg chg="mod">
          <ac:chgData name="Preethi.Aruldorai" userId="ca8ae558-d552-41cb-8bbb-b9c3ec2050e6" providerId="ADAL" clId="{30A2DAB4-2B04-437E-98A8-EDCA26028E69}" dt="2024-07-04T12:26:35.909" v="3761"/>
          <ac:spMkLst>
            <pc:docMk/>
            <pc:sldMk cId="1493893712" sldId="262"/>
            <ac:spMk id="7" creationId="{E1ADA56E-93DA-0798-7496-FDD5D7D681F4}"/>
          </ac:spMkLst>
        </pc:spChg>
        <pc:spChg chg="mod">
          <ac:chgData name="Preethi.Aruldorai" userId="ca8ae558-d552-41cb-8bbb-b9c3ec2050e6" providerId="ADAL" clId="{30A2DAB4-2B04-437E-98A8-EDCA26028E69}" dt="2024-07-04T12:27:11.800" v="3768" actId="6549"/>
          <ac:spMkLst>
            <pc:docMk/>
            <pc:sldMk cId="1493893712" sldId="262"/>
            <ac:spMk id="8" creationId="{31950DC3-E4D8-D3C9-E7C1-199CE7D4F2CB}"/>
          </ac:spMkLst>
        </pc:spChg>
        <pc:grpChg chg="add mod">
          <ac:chgData name="Preethi.Aruldorai" userId="ca8ae558-d552-41cb-8bbb-b9c3ec2050e6" providerId="ADAL" clId="{30A2DAB4-2B04-437E-98A8-EDCA26028E69}" dt="2024-07-01T13:16:10.416" v="288"/>
          <ac:grpSpMkLst>
            <pc:docMk/>
            <pc:sldMk cId="1493893712" sldId="262"/>
            <ac:grpSpMk id="2" creationId="{3FA648A7-0484-7007-905A-31A8CE13D1D2}"/>
          </ac:grpSpMkLst>
        </pc:grpChg>
        <pc:grpChg chg="add mod">
          <ac:chgData name="Preethi.Aruldorai" userId="ca8ae558-d552-41cb-8bbb-b9c3ec2050e6" providerId="ADAL" clId="{30A2DAB4-2B04-437E-98A8-EDCA26028E69}" dt="2024-07-04T12:26:44.934" v="3763" actId="14100"/>
          <ac:grpSpMkLst>
            <pc:docMk/>
            <pc:sldMk cId="1493893712" sldId="262"/>
            <ac:grpSpMk id="6" creationId="{EB1A87D3-1E71-BD55-8590-09C882CACC77}"/>
          </ac:grpSpMkLst>
        </pc:grpChg>
      </pc:sldChg>
      <pc:sldChg chg="new del">
        <pc:chgData name="Preethi.Aruldorai" userId="ca8ae558-d552-41cb-8bbb-b9c3ec2050e6" providerId="ADAL" clId="{30A2DAB4-2B04-437E-98A8-EDCA26028E69}" dt="2024-07-04T09:27:02.398" v="1432" actId="2696"/>
        <pc:sldMkLst>
          <pc:docMk/>
          <pc:sldMk cId="2949596649" sldId="263"/>
        </pc:sldMkLst>
      </pc:sldChg>
      <pc:sldChg chg="addSp delSp modSp new mod">
        <pc:chgData name="Preethi.Aruldorai" userId="ca8ae558-d552-41cb-8bbb-b9c3ec2050e6" providerId="ADAL" clId="{30A2DAB4-2B04-437E-98A8-EDCA26028E69}" dt="2024-07-04T17:43:27.402" v="6501" actId="20577"/>
        <pc:sldMkLst>
          <pc:docMk/>
          <pc:sldMk cId="3418870917" sldId="263"/>
        </pc:sldMkLst>
        <pc:spChg chg="add mod">
          <ac:chgData name="Preethi.Aruldorai" userId="ca8ae558-d552-41cb-8bbb-b9c3ec2050e6" providerId="ADAL" clId="{30A2DAB4-2B04-437E-98A8-EDCA26028E69}" dt="2024-07-04T17:43:12.093" v="6483" actId="20577"/>
          <ac:spMkLst>
            <pc:docMk/>
            <pc:sldMk cId="3418870917" sldId="263"/>
            <ac:spMk id="2" creationId="{24BD5D3F-324C-5B1E-EF5D-A2B960D7B0E3}"/>
          </ac:spMkLst>
        </pc:spChg>
        <pc:spChg chg="add mod ord">
          <ac:chgData name="Preethi.Aruldorai" userId="ca8ae558-d552-41cb-8bbb-b9c3ec2050e6" providerId="ADAL" clId="{30A2DAB4-2B04-437E-98A8-EDCA26028E69}" dt="2024-07-04T17:43:27.402" v="6501" actId="20577"/>
          <ac:spMkLst>
            <pc:docMk/>
            <pc:sldMk cId="3418870917" sldId="263"/>
            <ac:spMk id="3" creationId="{B430800C-6302-F9AC-0162-0970BF055938}"/>
          </ac:spMkLst>
        </pc:spChg>
        <pc:spChg chg="add del mod">
          <ac:chgData name="Preethi.Aruldorai" userId="ca8ae558-d552-41cb-8bbb-b9c3ec2050e6" providerId="ADAL" clId="{30A2DAB4-2B04-437E-98A8-EDCA26028E69}" dt="2024-07-04T12:09:29.734" v="3004" actId="478"/>
          <ac:spMkLst>
            <pc:docMk/>
            <pc:sldMk cId="3418870917" sldId="263"/>
            <ac:spMk id="4" creationId="{E37A8143-1EC0-84E8-D7A1-B4E28D73C7C5}"/>
          </ac:spMkLst>
        </pc:spChg>
        <pc:spChg chg="add del mod">
          <ac:chgData name="Preethi.Aruldorai" userId="ca8ae558-d552-41cb-8bbb-b9c3ec2050e6" providerId="ADAL" clId="{30A2DAB4-2B04-437E-98A8-EDCA26028E69}" dt="2024-07-04T12:09:32.160" v="3005" actId="21"/>
          <ac:spMkLst>
            <pc:docMk/>
            <pc:sldMk cId="3418870917" sldId="263"/>
            <ac:spMk id="5" creationId="{29211DEF-E054-7D0D-5323-C1EB6C5D918D}"/>
          </ac:spMkLst>
        </pc:spChg>
        <pc:spChg chg="add del mod">
          <ac:chgData name="Preethi.Aruldorai" userId="ca8ae558-d552-41cb-8bbb-b9c3ec2050e6" providerId="ADAL" clId="{30A2DAB4-2B04-437E-98A8-EDCA26028E69}" dt="2024-07-04T11:58:54.624" v="2919" actId="478"/>
          <ac:spMkLst>
            <pc:docMk/>
            <pc:sldMk cId="3418870917" sldId="263"/>
            <ac:spMk id="6" creationId="{9098ED12-ADEE-121F-A23C-DF6F6D81854D}"/>
          </ac:spMkLst>
        </pc:spChg>
        <pc:spChg chg="add mod ord">
          <ac:chgData name="Preethi.Aruldorai" userId="ca8ae558-d552-41cb-8bbb-b9c3ec2050e6" providerId="ADAL" clId="{30A2DAB4-2B04-437E-98A8-EDCA26028E69}" dt="2024-07-04T12:16:25.320" v="3283" actId="1076"/>
          <ac:spMkLst>
            <pc:docMk/>
            <pc:sldMk cId="3418870917" sldId="263"/>
            <ac:spMk id="7" creationId="{702DE520-C4F1-5F7B-799B-CD60B41D60AD}"/>
          </ac:spMkLst>
        </pc:spChg>
        <pc:spChg chg="add del mod ord">
          <ac:chgData name="Preethi.Aruldorai" userId="ca8ae558-d552-41cb-8bbb-b9c3ec2050e6" providerId="ADAL" clId="{30A2DAB4-2B04-437E-98A8-EDCA26028E69}" dt="2024-07-04T12:09:57.424" v="3011" actId="478"/>
          <ac:spMkLst>
            <pc:docMk/>
            <pc:sldMk cId="3418870917" sldId="263"/>
            <ac:spMk id="8" creationId="{6CABCBB3-9ACD-A8B8-9F81-3262D3048A96}"/>
          </ac:spMkLst>
        </pc:spChg>
        <pc:spChg chg="add del mod">
          <ac:chgData name="Preethi.Aruldorai" userId="ca8ae558-d552-41cb-8bbb-b9c3ec2050e6" providerId="ADAL" clId="{30A2DAB4-2B04-437E-98A8-EDCA26028E69}" dt="2024-07-04T12:09:59.118" v="3012" actId="478"/>
          <ac:spMkLst>
            <pc:docMk/>
            <pc:sldMk cId="3418870917" sldId="263"/>
            <ac:spMk id="9" creationId="{5D252A3C-9191-D1FB-3CAB-CD702EBF72E2}"/>
          </ac:spMkLst>
        </pc:spChg>
        <pc:spChg chg="add del mod ord">
          <ac:chgData name="Preethi.Aruldorai" userId="ca8ae558-d552-41cb-8bbb-b9c3ec2050e6" providerId="ADAL" clId="{30A2DAB4-2B04-437E-98A8-EDCA26028E69}" dt="2024-07-04T12:12:34.055" v="3061" actId="478"/>
          <ac:spMkLst>
            <pc:docMk/>
            <pc:sldMk cId="3418870917" sldId="263"/>
            <ac:spMk id="10" creationId="{F6C68B3B-2257-BF4B-F841-769E695AA2C2}"/>
          </ac:spMkLst>
        </pc:spChg>
        <pc:spChg chg="add mod">
          <ac:chgData name="Preethi.Aruldorai" userId="ca8ae558-d552-41cb-8bbb-b9c3ec2050e6" providerId="ADAL" clId="{30A2DAB4-2B04-437E-98A8-EDCA26028E69}" dt="2024-07-04T12:16:25.320" v="3283" actId="1076"/>
          <ac:spMkLst>
            <pc:docMk/>
            <pc:sldMk cId="3418870917" sldId="263"/>
            <ac:spMk id="11" creationId="{6C869C25-1D25-C362-19B8-00D7CE6BA87C}"/>
          </ac:spMkLst>
        </pc:spChg>
        <pc:spChg chg="add mod">
          <ac:chgData name="Preethi.Aruldorai" userId="ca8ae558-d552-41cb-8bbb-b9c3ec2050e6" providerId="ADAL" clId="{30A2DAB4-2B04-437E-98A8-EDCA26028E69}" dt="2024-07-04T12:16:25.320" v="3283" actId="1076"/>
          <ac:spMkLst>
            <pc:docMk/>
            <pc:sldMk cId="3418870917" sldId="263"/>
            <ac:spMk id="12" creationId="{1E3C6E87-1F0D-9A86-F8F0-23A4F1B3133D}"/>
          </ac:spMkLst>
        </pc:spChg>
        <pc:spChg chg="add mod ord">
          <ac:chgData name="Preethi.Aruldorai" userId="ca8ae558-d552-41cb-8bbb-b9c3ec2050e6" providerId="ADAL" clId="{30A2DAB4-2B04-437E-98A8-EDCA26028E69}" dt="2024-07-04T12:16:25.320" v="3283" actId="1076"/>
          <ac:spMkLst>
            <pc:docMk/>
            <pc:sldMk cId="3418870917" sldId="263"/>
            <ac:spMk id="13" creationId="{7677B322-6644-97AD-606B-E510D33E5A4C}"/>
          </ac:spMkLst>
        </pc:spChg>
        <pc:spChg chg="add mod">
          <ac:chgData name="Preethi.Aruldorai" userId="ca8ae558-d552-41cb-8bbb-b9c3ec2050e6" providerId="ADAL" clId="{30A2DAB4-2B04-437E-98A8-EDCA26028E69}" dt="2024-07-04T12:17:07.128" v="3330" actId="403"/>
          <ac:spMkLst>
            <pc:docMk/>
            <pc:sldMk cId="3418870917" sldId="263"/>
            <ac:spMk id="15" creationId="{532DD66A-7BD6-1767-C733-1FD586811033}"/>
          </ac:spMkLst>
        </pc:spChg>
      </pc:sldChg>
      <pc:sldChg chg="addSp modSp new mod">
        <pc:chgData name="Preethi.Aruldorai" userId="ca8ae558-d552-41cb-8bbb-b9c3ec2050e6" providerId="ADAL" clId="{30A2DAB4-2B04-437E-98A8-EDCA26028E69}" dt="2024-07-04T12:30:07.677" v="3801" actId="20577"/>
        <pc:sldMkLst>
          <pc:docMk/>
          <pc:sldMk cId="3718542325" sldId="264"/>
        </pc:sldMkLst>
        <pc:spChg chg="add mod">
          <ac:chgData name="Preethi.Aruldorai" userId="ca8ae558-d552-41cb-8bbb-b9c3ec2050e6" providerId="ADAL" clId="{30A2DAB4-2B04-437E-98A8-EDCA26028E69}" dt="2024-07-04T12:09:25.894" v="3003" actId="1076"/>
          <ac:spMkLst>
            <pc:docMk/>
            <pc:sldMk cId="3718542325" sldId="264"/>
            <ac:spMk id="2" creationId="{CD8589B6-1F85-B5C5-A8F8-7409A49263A2}"/>
          </ac:spMkLst>
        </pc:spChg>
        <pc:spChg chg="add mod">
          <ac:chgData name="Preethi.Aruldorai" userId="ca8ae558-d552-41cb-8bbb-b9c3ec2050e6" providerId="ADAL" clId="{30A2DAB4-2B04-437E-98A8-EDCA26028E69}" dt="2024-07-04T12:30:07.677" v="3801" actId="20577"/>
          <ac:spMkLst>
            <pc:docMk/>
            <pc:sldMk cId="3718542325" sldId="264"/>
            <ac:spMk id="3" creationId="{3330E246-94CF-5621-46DB-0CA75972745F}"/>
          </ac:spMkLst>
        </pc:spChg>
        <pc:spChg chg="add mod ord">
          <ac:chgData name="Preethi.Aruldorai" userId="ca8ae558-d552-41cb-8bbb-b9c3ec2050e6" providerId="ADAL" clId="{30A2DAB4-2B04-437E-98A8-EDCA26028E69}" dt="2024-07-04T12:12:06.550" v="3053" actId="167"/>
          <ac:spMkLst>
            <pc:docMk/>
            <pc:sldMk cId="3718542325" sldId="264"/>
            <ac:spMk id="4" creationId="{9995E4CA-AF92-8F16-ABC2-BF3D678A270E}"/>
          </ac:spMkLst>
        </pc:spChg>
        <pc:spChg chg="add mod">
          <ac:chgData name="Preethi.Aruldorai" userId="ca8ae558-d552-41cb-8bbb-b9c3ec2050e6" providerId="ADAL" clId="{30A2DAB4-2B04-437E-98A8-EDCA26028E69}" dt="2024-07-04T12:09:44.318" v="3008" actId="14100"/>
          <ac:spMkLst>
            <pc:docMk/>
            <pc:sldMk cId="3718542325" sldId="264"/>
            <ac:spMk id="5" creationId="{29211DEF-E054-7D0D-5323-C1EB6C5D918D}"/>
          </ac:spMkLst>
        </pc:spChg>
        <pc:spChg chg="add mod ord">
          <ac:chgData name="Preethi.Aruldorai" userId="ca8ae558-d552-41cb-8bbb-b9c3ec2050e6" providerId="ADAL" clId="{30A2DAB4-2B04-437E-98A8-EDCA26028E69}" dt="2024-07-04T12:12:12.925" v="3056" actId="167"/>
          <ac:spMkLst>
            <pc:docMk/>
            <pc:sldMk cId="3718542325" sldId="264"/>
            <ac:spMk id="6" creationId="{6F3D2DE6-0C03-0B75-3F85-0F7838E1532D}"/>
          </ac:spMkLst>
        </pc:spChg>
        <pc:spChg chg="add mod ord">
          <ac:chgData name="Preethi.Aruldorai" userId="ca8ae558-d552-41cb-8bbb-b9c3ec2050e6" providerId="ADAL" clId="{30A2DAB4-2B04-437E-98A8-EDCA26028E69}" dt="2024-07-04T12:12:19.363" v="3059" actId="167"/>
          <ac:spMkLst>
            <pc:docMk/>
            <pc:sldMk cId="3718542325" sldId="264"/>
            <ac:spMk id="7" creationId="{BD212D5A-7270-06A0-F365-502D104144DE}"/>
          </ac:spMkLst>
        </pc:spChg>
      </pc:sldChg>
      <pc:sldChg chg="addSp modSp new mod ord">
        <pc:chgData name="Preethi.Aruldorai" userId="ca8ae558-d552-41cb-8bbb-b9c3ec2050e6" providerId="ADAL" clId="{30A2DAB4-2B04-437E-98A8-EDCA26028E69}" dt="2024-07-04T12:26:08.992" v="3759"/>
        <pc:sldMkLst>
          <pc:docMk/>
          <pc:sldMk cId="454730024" sldId="265"/>
        </pc:sldMkLst>
        <pc:spChg chg="add mod">
          <ac:chgData name="Preethi.Aruldorai" userId="ca8ae558-d552-41cb-8bbb-b9c3ec2050e6" providerId="ADAL" clId="{30A2DAB4-2B04-437E-98A8-EDCA26028E69}" dt="2024-07-04T12:17:46.410" v="3355" actId="20577"/>
          <ac:spMkLst>
            <pc:docMk/>
            <pc:sldMk cId="454730024" sldId="265"/>
            <ac:spMk id="2" creationId="{B5E62463-6A9A-12F5-4A57-1D92D6B680AF}"/>
          </ac:spMkLst>
        </pc:spChg>
        <pc:spChg chg="add mod">
          <ac:chgData name="Preethi.Aruldorai" userId="ca8ae558-d552-41cb-8bbb-b9c3ec2050e6" providerId="ADAL" clId="{30A2DAB4-2B04-437E-98A8-EDCA26028E69}" dt="2024-07-04T12:24:42.009" v="3736" actId="2711"/>
          <ac:spMkLst>
            <pc:docMk/>
            <pc:sldMk cId="454730024" sldId="265"/>
            <ac:spMk id="4" creationId="{AB5F4302-B765-05CB-5882-3B23BAF39A5C}"/>
          </ac:spMkLst>
        </pc:spChg>
        <pc:spChg chg="add mod ord">
          <ac:chgData name="Preethi.Aruldorai" userId="ca8ae558-d552-41cb-8bbb-b9c3ec2050e6" providerId="ADAL" clId="{30A2DAB4-2B04-437E-98A8-EDCA26028E69}" dt="2024-07-04T12:23:21.659" v="3720" actId="14100"/>
          <ac:spMkLst>
            <pc:docMk/>
            <pc:sldMk cId="454730024" sldId="265"/>
            <ac:spMk id="5" creationId="{9915E9AF-55E0-193F-6C60-2F06AB965DE1}"/>
          </ac:spMkLst>
        </pc:spChg>
        <pc:spChg chg="add mod">
          <ac:chgData name="Preethi.Aruldorai" userId="ca8ae558-d552-41cb-8bbb-b9c3ec2050e6" providerId="ADAL" clId="{30A2DAB4-2B04-437E-98A8-EDCA26028E69}" dt="2024-07-04T12:25:03.188" v="3739" actId="14100"/>
          <ac:spMkLst>
            <pc:docMk/>
            <pc:sldMk cId="454730024" sldId="265"/>
            <ac:spMk id="6" creationId="{D24A2471-D8F8-9CA4-764B-425DFD75AF84}"/>
          </ac:spMkLst>
        </pc:spChg>
        <pc:spChg chg="add mod">
          <ac:chgData name="Preethi.Aruldorai" userId="ca8ae558-d552-41cb-8bbb-b9c3ec2050e6" providerId="ADAL" clId="{30A2DAB4-2B04-437E-98A8-EDCA26028E69}" dt="2024-07-04T12:25:58.527" v="3757" actId="1076"/>
          <ac:spMkLst>
            <pc:docMk/>
            <pc:sldMk cId="454730024" sldId="265"/>
            <ac:spMk id="8" creationId="{7AC3C789-9274-E187-CC38-8288429AC0DE}"/>
          </ac:spMkLst>
        </pc:spChg>
      </pc:sldChg>
      <pc:sldChg chg="addSp delSp modSp new mod">
        <pc:chgData name="Preethi.Aruldorai" userId="ca8ae558-d552-41cb-8bbb-b9c3ec2050e6" providerId="ADAL" clId="{30A2DAB4-2B04-437E-98A8-EDCA26028E69}" dt="2024-07-04T12:46:02.644" v="3826" actId="1076"/>
        <pc:sldMkLst>
          <pc:docMk/>
          <pc:sldMk cId="1451734569" sldId="266"/>
        </pc:sldMkLst>
        <pc:spChg chg="add mod">
          <ac:chgData name="Preethi.Aruldorai" userId="ca8ae558-d552-41cb-8bbb-b9c3ec2050e6" providerId="ADAL" clId="{30A2DAB4-2B04-437E-98A8-EDCA26028E69}" dt="2024-07-04T12:46:02.644" v="3826" actId="1076"/>
          <ac:spMkLst>
            <pc:docMk/>
            <pc:sldMk cId="1451734569" sldId="266"/>
            <ac:spMk id="7" creationId="{CB1B4B5B-7DD5-746A-9E15-8D872CDD1567}"/>
          </ac:spMkLst>
        </pc:spChg>
        <pc:picChg chg="add del">
          <ac:chgData name="Preethi.Aruldorai" userId="ca8ae558-d552-41cb-8bbb-b9c3ec2050e6" providerId="ADAL" clId="{30A2DAB4-2B04-437E-98A8-EDCA26028E69}" dt="2024-07-04T12:44:40.955" v="3803" actId="22"/>
          <ac:picMkLst>
            <pc:docMk/>
            <pc:sldMk cId="1451734569" sldId="266"/>
            <ac:picMk id="3" creationId="{605A9287-6AA9-2485-F8D2-232449C6D441}"/>
          </ac:picMkLst>
        </pc:picChg>
        <pc:picChg chg="add">
          <ac:chgData name="Preethi.Aruldorai" userId="ca8ae558-d552-41cb-8bbb-b9c3ec2050e6" providerId="ADAL" clId="{30A2DAB4-2B04-437E-98A8-EDCA26028E69}" dt="2024-07-04T12:45:40.671" v="3804" actId="22"/>
          <ac:picMkLst>
            <pc:docMk/>
            <pc:sldMk cId="1451734569" sldId="266"/>
            <ac:picMk id="5" creationId="{8E95686E-4956-43A1-36EC-899BB7522ECA}"/>
          </ac:picMkLst>
        </pc:picChg>
      </pc:sldChg>
      <pc:sldChg chg="addSp modSp new del mod ord">
        <pc:chgData name="Preethi.Aruldorai" userId="ca8ae558-d552-41cb-8bbb-b9c3ec2050e6" providerId="ADAL" clId="{30A2DAB4-2B04-437E-98A8-EDCA26028E69}" dt="2024-07-04T17:43:38.075" v="6502" actId="2696"/>
        <pc:sldMkLst>
          <pc:docMk/>
          <pc:sldMk cId="541536227" sldId="267"/>
        </pc:sldMkLst>
        <pc:spChg chg="add mod">
          <ac:chgData name="Preethi.Aruldorai" userId="ca8ae558-d552-41cb-8bbb-b9c3ec2050e6" providerId="ADAL" clId="{30A2DAB4-2B04-437E-98A8-EDCA26028E69}" dt="2024-07-04T12:57:36.837" v="3828"/>
          <ac:spMkLst>
            <pc:docMk/>
            <pc:sldMk cId="541536227" sldId="267"/>
            <ac:spMk id="2" creationId="{E5C9118C-B3E0-64CF-16F1-10294241D96A}"/>
          </ac:spMkLst>
        </pc:spChg>
        <pc:spChg chg="add mod">
          <ac:chgData name="Preethi.Aruldorai" userId="ca8ae558-d552-41cb-8bbb-b9c3ec2050e6" providerId="ADAL" clId="{30A2DAB4-2B04-437E-98A8-EDCA26028E69}" dt="2024-07-04T12:57:41.455" v="3844" actId="20577"/>
          <ac:spMkLst>
            <pc:docMk/>
            <pc:sldMk cId="541536227" sldId="267"/>
            <ac:spMk id="3" creationId="{98AC90FB-A1E6-7436-0B7B-920163B1BDA2}"/>
          </ac:spMkLst>
        </pc:spChg>
        <pc:spChg chg="add mod">
          <ac:chgData name="Preethi.Aruldorai" userId="ca8ae558-d552-41cb-8bbb-b9c3ec2050e6" providerId="ADAL" clId="{30A2DAB4-2B04-437E-98A8-EDCA26028E69}" dt="2024-07-04T13:43:09.029" v="4198" actId="20577"/>
          <ac:spMkLst>
            <pc:docMk/>
            <pc:sldMk cId="541536227" sldId="267"/>
            <ac:spMk id="5" creationId="{ACDD95F8-C0DB-0423-832F-9115B4438ACF}"/>
          </ac:spMkLst>
        </pc:spChg>
      </pc:sldChg>
      <pc:sldChg chg="addSp delSp modSp new mod">
        <pc:chgData name="Preethi.Aruldorai" userId="ca8ae558-d552-41cb-8bbb-b9c3ec2050e6" providerId="ADAL" clId="{30A2DAB4-2B04-437E-98A8-EDCA26028E69}" dt="2024-07-04T17:42:35.637" v="6450" actId="20577"/>
        <pc:sldMkLst>
          <pc:docMk/>
          <pc:sldMk cId="767668091" sldId="268"/>
        </pc:sldMkLst>
        <pc:spChg chg="add del mod">
          <ac:chgData name="Preethi.Aruldorai" userId="ca8ae558-d552-41cb-8bbb-b9c3ec2050e6" providerId="ADAL" clId="{30A2DAB4-2B04-437E-98A8-EDCA26028E69}" dt="2024-07-04T17:27:20.986" v="5586" actId="478"/>
          <ac:spMkLst>
            <pc:docMk/>
            <pc:sldMk cId="767668091" sldId="268"/>
            <ac:spMk id="2" creationId="{B5EDCDB5-1067-289F-80C0-93EE2FA1FF0D}"/>
          </ac:spMkLst>
        </pc:spChg>
        <pc:spChg chg="add del mod">
          <ac:chgData name="Preethi.Aruldorai" userId="ca8ae558-d552-41cb-8bbb-b9c3ec2050e6" providerId="ADAL" clId="{30A2DAB4-2B04-437E-98A8-EDCA26028E69}" dt="2024-07-04T17:27:17.085" v="5584" actId="478"/>
          <ac:spMkLst>
            <pc:docMk/>
            <pc:sldMk cId="767668091" sldId="268"/>
            <ac:spMk id="3" creationId="{BB6EC68B-F17F-642F-EA51-F81088EEAE03}"/>
          </ac:spMkLst>
        </pc:spChg>
        <pc:spChg chg="add del mod">
          <ac:chgData name="Preethi.Aruldorai" userId="ca8ae558-d552-41cb-8bbb-b9c3ec2050e6" providerId="ADAL" clId="{30A2DAB4-2B04-437E-98A8-EDCA26028E69}" dt="2024-07-04T17:27:19.719" v="5585" actId="478"/>
          <ac:spMkLst>
            <pc:docMk/>
            <pc:sldMk cId="767668091" sldId="268"/>
            <ac:spMk id="4" creationId="{A9424893-44C3-8E5A-8BF1-B2B082579C8C}"/>
          </ac:spMkLst>
        </pc:spChg>
        <pc:spChg chg="add mod">
          <ac:chgData name="Preethi.Aruldorai" userId="ca8ae558-d552-41cb-8bbb-b9c3ec2050e6" providerId="ADAL" clId="{30A2DAB4-2B04-437E-98A8-EDCA26028E69}" dt="2024-07-04T17:42:35.637" v="6450" actId="20577"/>
          <ac:spMkLst>
            <pc:docMk/>
            <pc:sldMk cId="767668091" sldId="268"/>
            <ac:spMk id="5" creationId="{50F8AD48-B7C3-5B22-268D-59C14EE1635B}"/>
          </ac:spMkLst>
        </pc:spChg>
        <pc:spChg chg="add mod">
          <ac:chgData name="Preethi.Aruldorai" userId="ca8ae558-d552-41cb-8bbb-b9c3ec2050e6" providerId="ADAL" clId="{30A2DAB4-2B04-437E-98A8-EDCA26028E69}" dt="2024-07-04T17:39:40.091" v="6341" actId="14100"/>
          <ac:spMkLst>
            <pc:docMk/>
            <pc:sldMk cId="767668091" sldId="268"/>
            <ac:spMk id="6" creationId="{94011085-D046-4D6F-525D-608C12BD815E}"/>
          </ac:spMkLst>
        </pc:spChg>
        <pc:spChg chg="mod ord topLvl">
          <ac:chgData name="Preethi.Aruldorai" userId="ca8ae558-d552-41cb-8bbb-b9c3ec2050e6" providerId="ADAL" clId="{30A2DAB4-2B04-437E-98A8-EDCA26028E69}" dt="2024-07-04T17:39:30.194" v="6339" actId="14100"/>
          <ac:spMkLst>
            <pc:docMk/>
            <pc:sldMk cId="767668091" sldId="268"/>
            <ac:spMk id="8" creationId="{676C75D5-ED58-717E-15DD-FFAE91000384}"/>
          </ac:spMkLst>
        </pc:spChg>
        <pc:spChg chg="del mod topLvl">
          <ac:chgData name="Preethi.Aruldorai" userId="ca8ae558-d552-41cb-8bbb-b9c3ec2050e6" providerId="ADAL" clId="{30A2DAB4-2B04-437E-98A8-EDCA26028E69}" dt="2024-07-04T17:39:18.986" v="6337" actId="478"/>
          <ac:spMkLst>
            <pc:docMk/>
            <pc:sldMk cId="767668091" sldId="268"/>
            <ac:spMk id="9" creationId="{BE0B7EF0-EFF6-1077-E236-25232DB3FEA7}"/>
          </ac:spMkLst>
        </pc:spChg>
        <pc:grpChg chg="add del mod">
          <ac:chgData name="Preethi.Aruldorai" userId="ca8ae558-d552-41cb-8bbb-b9c3ec2050e6" providerId="ADAL" clId="{30A2DAB4-2B04-437E-98A8-EDCA26028E69}" dt="2024-07-04T17:39:18.986" v="6337" actId="478"/>
          <ac:grpSpMkLst>
            <pc:docMk/>
            <pc:sldMk cId="767668091" sldId="268"/>
            <ac:grpSpMk id="7" creationId="{BE83B4C9-96F2-6A65-E390-56649D63D39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925FF-6EB5-4472-A0F5-9F7F335DDAF4}"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E60C4-7AE0-4508-8781-ABE255EFA016}" type="slidenum">
              <a:rPr lang="en-US" smtClean="0"/>
              <a:t>‹#›</a:t>
            </a:fld>
            <a:endParaRPr lang="en-US"/>
          </a:p>
        </p:txBody>
      </p:sp>
    </p:spTree>
    <p:extLst>
      <p:ext uri="{BB962C8B-B14F-4D97-AF65-F5344CB8AC3E}">
        <p14:creationId xmlns:p14="http://schemas.microsoft.com/office/powerpoint/2010/main" val="365899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E60C4-7AE0-4508-8781-ABE255EFA016}" type="slidenum">
              <a:rPr lang="en-US" smtClean="0"/>
              <a:t>1</a:t>
            </a:fld>
            <a:endParaRPr lang="en-US"/>
          </a:p>
        </p:txBody>
      </p:sp>
    </p:spTree>
    <p:extLst>
      <p:ext uri="{BB962C8B-B14F-4D97-AF65-F5344CB8AC3E}">
        <p14:creationId xmlns:p14="http://schemas.microsoft.com/office/powerpoint/2010/main" val="361403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E60C4-7AE0-4508-8781-ABE255EFA016}" type="slidenum">
              <a:rPr lang="en-US" smtClean="0"/>
              <a:t>5</a:t>
            </a:fld>
            <a:endParaRPr lang="en-US"/>
          </a:p>
        </p:txBody>
      </p:sp>
    </p:spTree>
    <p:extLst>
      <p:ext uri="{BB962C8B-B14F-4D97-AF65-F5344CB8AC3E}">
        <p14:creationId xmlns:p14="http://schemas.microsoft.com/office/powerpoint/2010/main" val="149305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ACAE-B838-F7D0-A807-DA231EB80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42E01F-8C32-866F-9C3C-E2E152E9A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197E86-FB82-3A31-AB7D-E62F37FD949A}"/>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5" name="Footer Placeholder 4">
            <a:extLst>
              <a:ext uri="{FF2B5EF4-FFF2-40B4-BE49-F238E27FC236}">
                <a16:creationId xmlns:a16="http://schemas.microsoft.com/office/drawing/2014/main" id="{1233BF71-EA70-AE6D-EC3C-9BD2F5214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9238D-609E-3F8A-26F4-7A0B267DE7ED}"/>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385571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DDDD-97F8-A087-A882-3CA28042A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DBA11-15B8-55A8-ACE5-D9CE963FC0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1A81F-3599-21BA-C75A-305E030A0F84}"/>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5" name="Footer Placeholder 4">
            <a:extLst>
              <a:ext uri="{FF2B5EF4-FFF2-40B4-BE49-F238E27FC236}">
                <a16:creationId xmlns:a16="http://schemas.microsoft.com/office/drawing/2014/main" id="{611349CB-8481-71D4-4D42-90C892101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157BE-6962-48DC-EC88-CAB2FD52A3D1}"/>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122490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9014D-4948-7E2E-C680-4887A812A0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2C0A02-D73C-8D02-13AC-75615DB2F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B7E6B-845A-61A9-70D1-4C1BC1B7E8AC}"/>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5" name="Footer Placeholder 4">
            <a:extLst>
              <a:ext uri="{FF2B5EF4-FFF2-40B4-BE49-F238E27FC236}">
                <a16:creationId xmlns:a16="http://schemas.microsoft.com/office/drawing/2014/main" id="{D256AEE1-D846-A421-9FD5-9DA77BB83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55147-6969-1E3B-0C69-6243605E86CC}"/>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221648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9D14-1FCA-E3F9-881C-CE588037A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8255E-E321-0CFB-66A6-06CF089346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46A8C-4DD8-C1D6-6099-9FCC8217556E}"/>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5" name="Footer Placeholder 4">
            <a:extLst>
              <a:ext uri="{FF2B5EF4-FFF2-40B4-BE49-F238E27FC236}">
                <a16:creationId xmlns:a16="http://schemas.microsoft.com/office/drawing/2014/main" id="{48CFAA9C-72AA-DE3C-2F14-405F281D3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8A6B6-538F-AAAF-1DC6-2F56E6F7C588}"/>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255172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0630-DEF0-9D44-EF46-7F7818E6FC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000BB6-B98D-5EDD-12B8-CC6C79B56A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F8965-CB23-2393-064A-14B217EC88DC}"/>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5" name="Footer Placeholder 4">
            <a:extLst>
              <a:ext uri="{FF2B5EF4-FFF2-40B4-BE49-F238E27FC236}">
                <a16:creationId xmlns:a16="http://schemas.microsoft.com/office/drawing/2014/main" id="{5D9AF30A-F9B5-7872-496E-0634743FF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B9805-1553-6794-AB39-CB13D4D2CA1D}"/>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196166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6338-D362-B766-2C8E-968A50BE4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E0ED9-93B3-F9CE-5CF7-F1B9DCE7DC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D8041-B878-30B2-9EB6-7FFA76C03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D0EF43-0AED-AC0B-860E-4979883E04EB}"/>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6" name="Footer Placeholder 5">
            <a:extLst>
              <a:ext uri="{FF2B5EF4-FFF2-40B4-BE49-F238E27FC236}">
                <a16:creationId xmlns:a16="http://schemas.microsoft.com/office/drawing/2014/main" id="{0B2350AE-760C-C031-1E78-E16AA1254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FA070-8A32-53DB-5D1D-35D65A862BF7}"/>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376865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08D9-9517-A0D0-3371-FAE00902BD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F4841B-ECFC-D8D9-E822-FADF574D4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9CBF2-5733-2A15-E218-EC3623045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CA552A-DA65-0757-63A8-478DFA36A8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A0714E-BC55-AFF3-EA70-E9B4EB6B1F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D85646-8FFE-51DC-2016-E37A8BED2D5B}"/>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8" name="Footer Placeholder 7">
            <a:extLst>
              <a:ext uri="{FF2B5EF4-FFF2-40B4-BE49-F238E27FC236}">
                <a16:creationId xmlns:a16="http://schemas.microsoft.com/office/drawing/2014/main" id="{D30C623D-7E61-A6BB-AEA1-6EDAAE6D3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5ECC8-80E1-6900-C4F6-FA3CB4BE87E8}"/>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60966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F5A2-6E70-FD73-0C9D-2D15EA9943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97CDBA-C476-3F4C-5259-54E8B33DE1C5}"/>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4" name="Footer Placeholder 3">
            <a:extLst>
              <a:ext uri="{FF2B5EF4-FFF2-40B4-BE49-F238E27FC236}">
                <a16:creationId xmlns:a16="http://schemas.microsoft.com/office/drawing/2014/main" id="{3193FA82-196B-FF48-8FCF-F2EFC2AA7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9FE7BB-39DC-8B18-1432-ECF06CB56D91}"/>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68687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4C955-9D2D-E1A4-8109-6ED9F17B6903}"/>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3" name="Footer Placeholder 2">
            <a:extLst>
              <a:ext uri="{FF2B5EF4-FFF2-40B4-BE49-F238E27FC236}">
                <a16:creationId xmlns:a16="http://schemas.microsoft.com/office/drawing/2014/main" id="{31E50836-A342-CA35-9DF5-3C8F8DD78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4DA14D-1025-5C7A-714A-9430C3A731F5}"/>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394724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AEFD-F387-64E3-230A-B7C0757D2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29D094-3C16-F9DA-CEF6-2C4CE366E5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65474-59A6-6BCA-83F9-49E6DCD4B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7F08E-0E63-6CBC-3D9B-1554B18B146C}"/>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6" name="Footer Placeholder 5">
            <a:extLst>
              <a:ext uri="{FF2B5EF4-FFF2-40B4-BE49-F238E27FC236}">
                <a16:creationId xmlns:a16="http://schemas.microsoft.com/office/drawing/2014/main" id="{056D1705-DD90-7F87-4E19-A837D249C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4F2AF-872E-3EC1-B1B7-4EB9D5EE018C}"/>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81792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188-F878-BF34-0DF4-28F5F0182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8D3DD2-29CF-5036-8BC2-1F4D4C018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CAC62B-79AA-C7F6-DE36-F4815CD92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0AA10-C3B6-545A-D36B-93FA9E6F2962}"/>
              </a:ext>
            </a:extLst>
          </p:cNvPr>
          <p:cNvSpPr>
            <a:spLocks noGrp="1"/>
          </p:cNvSpPr>
          <p:nvPr>
            <p:ph type="dt" sz="half" idx="10"/>
          </p:nvPr>
        </p:nvSpPr>
        <p:spPr/>
        <p:txBody>
          <a:bodyPr/>
          <a:lstStyle/>
          <a:p>
            <a:fld id="{00B35A23-63BE-4B22-BAE0-F12B09627B4C}" type="datetimeFigureOut">
              <a:rPr lang="en-US" smtClean="0"/>
              <a:t>7/4/2024</a:t>
            </a:fld>
            <a:endParaRPr lang="en-US"/>
          </a:p>
        </p:txBody>
      </p:sp>
      <p:sp>
        <p:nvSpPr>
          <p:cNvPr id="6" name="Footer Placeholder 5">
            <a:extLst>
              <a:ext uri="{FF2B5EF4-FFF2-40B4-BE49-F238E27FC236}">
                <a16:creationId xmlns:a16="http://schemas.microsoft.com/office/drawing/2014/main" id="{4BAA3B5A-3507-1532-E78B-B24FFF4D7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6FF45-1496-F54F-387B-2C4D519D3C74}"/>
              </a:ext>
            </a:extLst>
          </p:cNvPr>
          <p:cNvSpPr>
            <a:spLocks noGrp="1"/>
          </p:cNvSpPr>
          <p:nvPr>
            <p:ph type="sldNum" sz="quarter" idx="12"/>
          </p:nvPr>
        </p:nvSpPr>
        <p:spPr/>
        <p:txBody>
          <a:bodyPr/>
          <a:lstStyle/>
          <a:p>
            <a:fld id="{502074EE-8C83-463E-9E8C-A41786B961FB}" type="slidenum">
              <a:rPr lang="en-US" smtClean="0"/>
              <a:t>‹#›</a:t>
            </a:fld>
            <a:endParaRPr lang="en-US"/>
          </a:p>
        </p:txBody>
      </p:sp>
    </p:spTree>
    <p:extLst>
      <p:ext uri="{BB962C8B-B14F-4D97-AF65-F5344CB8AC3E}">
        <p14:creationId xmlns:p14="http://schemas.microsoft.com/office/powerpoint/2010/main" val="393179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908FBD-569B-E97A-5BFB-95B66D4AB8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99247-A6C9-4353-9917-85C1127B5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CC549-7ACA-5085-3A02-235D9F023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B35A23-63BE-4B22-BAE0-F12B09627B4C}" type="datetimeFigureOut">
              <a:rPr lang="en-US" smtClean="0"/>
              <a:t>7/4/2024</a:t>
            </a:fld>
            <a:endParaRPr lang="en-US"/>
          </a:p>
        </p:txBody>
      </p:sp>
      <p:sp>
        <p:nvSpPr>
          <p:cNvPr id="5" name="Footer Placeholder 4">
            <a:extLst>
              <a:ext uri="{FF2B5EF4-FFF2-40B4-BE49-F238E27FC236}">
                <a16:creationId xmlns:a16="http://schemas.microsoft.com/office/drawing/2014/main" id="{63A27D25-3629-93CE-D663-DE90647D2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DE0F2C8-9435-D1DC-7C21-D86A2D7B3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2074EE-8C83-463E-9E8C-A41786B961FB}" type="slidenum">
              <a:rPr lang="en-US" smtClean="0"/>
              <a:t>‹#›</a:t>
            </a:fld>
            <a:endParaRPr lang="en-US"/>
          </a:p>
        </p:txBody>
      </p:sp>
    </p:spTree>
    <p:extLst>
      <p:ext uri="{BB962C8B-B14F-4D97-AF65-F5344CB8AC3E}">
        <p14:creationId xmlns:p14="http://schemas.microsoft.com/office/powerpoint/2010/main" val="2952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D23A51-1578-C6BD-00CC-14BD99DAE0A3}"/>
              </a:ext>
            </a:extLst>
          </p:cNvPr>
          <p:cNvSpPr txBox="1"/>
          <p:nvPr/>
        </p:nvSpPr>
        <p:spPr>
          <a:xfrm>
            <a:off x="671660" y="503900"/>
            <a:ext cx="7757662" cy="461665"/>
          </a:xfrm>
          <a:prstGeom prst="rect">
            <a:avLst/>
          </a:prstGeom>
          <a:noFill/>
        </p:spPr>
        <p:txBody>
          <a:bodyPr wrap="square">
            <a:spAutoFit/>
          </a:bodyPr>
          <a:lstStyle/>
          <a:p>
            <a:r>
              <a:rPr lang="en-US" sz="2400" b="1" dirty="0">
                <a:solidFill>
                  <a:srgbClr val="0070C0"/>
                </a:solidFill>
              </a:rPr>
              <a:t>PRODUCT CHARTER </a:t>
            </a:r>
          </a:p>
        </p:txBody>
      </p:sp>
      <p:sp>
        <p:nvSpPr>
          <p:cNvPr id="5" name="TextBox 4">
            <a:extLst>
              <a:ext uri="{FF2B5EF4-FFF2-40B4-BE49-F238E27FC236}">
                <a16:creationId xmlns:a16="http://schemas.microsoft.com/office/drawing/2014/main" id="{CC9261AC-5DBE-7F94-D993-922FBFF283D8}"/>
              </a:ext>
            </a:extLst>
          </p:cNvPr>
          <p:cNvSpPr txBox="1"/>
          <p:nvPr/>
        </p:nvSpPr>
        <p:spPr>
          <a:xfrm>
            <a:off x="671659" y="873117"/>
            <a:ext cx="11158979" cy="769441"/>
          </a:xfrm>
          <a:prstGeom prst="rect">
            <a:avLst/>
          </a:prstGeom>
          <a:noFill/>
        </p:spPr>
        <p:txBody>
          <a:bodyPr wrap="square">
            <a:spAutoFit/>
          </a:bodyPr>
          <a:lstStyle/>
          <a:p>
            <a:r>
              <a:rPr lang="en-US" sz="4400" b="1" dirty="0">
                <a:solidFill>
                  <a:srgbClr val="0070C0"/>
                </a:solidFill>
              </a:rPr>
              <a:t>TM ENGAGEMENT PORTAL</a:t>
            </a:r>
          </a:p>
        </p:txBody>
      </p:sp>
      <p:sp>
        <p:nvSpPr>
          <p:cNvPr id="6" name="Rectangle 5">
            <a:extLst>
              <a:ext uri="{FF2B5EF4-FFF2-40B4-BE49-F238E27FC236}">
                <a16:creationId xmlns:a16="http://schemas.microsoft.com/office/drawing/2014/main" id="{52941EBD-370F-EEB9-1CF1-6B3309CBCF1F}"/>
              </a:ext>
            </a:extLst>
          </p:cNvPr>
          <p:cNvSpPr/>
          <p:nvPr/>
        </p:nvSpPr>
        <p:spPr>
          <a:xfrm>
            <a:off x="737851" y="2011776"/>
            <a:ext cx="10970239" cy="212659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24969AE-C56E-1F35-2C31-2A6320FFB0C6}"/>
              </a:ext>
            </a:extLst>
          </p:cNvPr>
          <p:cNvSpPr txBox="1"/>
          <p:nvPr/>
        </p:nvSpPr>
        <p:spPr>
          <a:xfrm>
            <a:off x="808551" y="2265411"/>
            <a:ext cx="2500432" cy="369332"/>
          </a:xfrm>
          <a:prstGeom prst="rect">
            <a:avLst/>
          </a:prstGeom>
          <a:noFill/>
        </p:spPr>
        <p:txBody>
          <a:bodyPr wrap="square">
            <a:spAutoFit/>
          </a:bodyPr>
          <a:lstStyle/>
          <a:p>
            <a:r>
              <a:rPr lang="en-US" b="1" dirty="0">
                <a:solidFill>
                  <a:srgbClr val="0070C0"/>
                </a:solidFill>
              </a:rPr>
              <a:t>MISSION</a:t>
            </a:r>
          </a:p>
        </p:txBody>
      </p:sp>
      <p:sp>
        <p:nvSpPr>
          <p:cNvPr id="3" name="TextBox 2">
            <a:extLst>
              <a:ext uri="{FF2B5EF4-FFF2-40B4-BE49-F238E27FC236}">
                <a16:creationId xmlns:a16="http://schemas.microsoft.com/office/drawing/2014/main" id="{DDF6101F-F862-46F9-AC07-5C5A519C3BB9}"/>
              </a:ext>
            </a:extLst>
          </p:cNvPr>
          <p:cNvSpPr txBox="1"/>
          <p:nvPr/>
        </p:nvSpPr>
        <p:spPr>
          <a:xfrm>
            <a:off x="808551" y="2752007"/>
            <a:ext cx="10828837" cy="923330"/>
          </a:xfrm>
          <a:prstGeom prst="rect">
            <a:avLst/>
          </a:prstGeom>
          <a:noFill/>
        </p:spPr>
        <p:txBody>
          <a:bodyPr wrap="square">
            <a:spAutoFit/>
          </a:bodyPr>
          <a:lstStyle/>
          <a:p>
            <a:r>
              <a:rPr lang="en-US" dirty="0"/>
              <a:t>Empower employees to connect, recognize, and celebrate each other's successes with our Team Engagement platform. We foster a culture of connection and appreciation, enabling seamless sharing of achievements and valuable insights across the organization.</a:t>
            </a:r>
          </a:p>
        </p:txBody>
      </p:sp>
    </p:spTree>
    <p:extLst>
      <p:ext uri="{BB962C8B-B14F-4D97-AF65-F5344CB8AC3E}">
        <p14:creationId xmlns:p14="http://schemas.microsoft.com/office/powerpoint/2010/main" val="347817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3E28DA-951B-5F5B-878B-6CA0420988C1}"/>
              </a:ext>
            </a:extLst>
          </p:cNvPr>
          <p:cNvSpPr/>
          <p:nvPr/>
        </p:nvSpPr>
        <p:spPr>
          <a:xfrm>
            <a:off x="185928" y="574739"/>
            <a:ext cx="5513296" cy="222332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0EB5AD-F97C-B868-2CAC-185A66794DDF}"/>
              </a:ext>
            </a:extLst>
          </p:cNvPr>
          <p:cNvSpPr/>
          <p:nvPr/>
        </p:nvSpPr>
        <p:spPr>
          <a:xfrm>
            <a:off x="185928" y="2948274"/>
            <a:ext cx="5513296" cy="333498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9F39F70-007B-27F8-E73D-F213E9357001}"/>
              </a:ext>
            </a:extLst>
          </p:cNvPr>
          <p:cNvSpPr txBox="1"/>
          <p:nvPr/>
        </p:nvSpPr>
        <p:spPr>
          <a:xfrm>
            <a:off x="387096" y="3720595"/>
            <a:ext cx="5110960" cy="2062103"/>
          </a:xfrm>
          <a:prstGeom prst="rect">
            <a:avLst/>
          </a:prstGeom>
          <a:noFill/>
        </p:spPr>
        <p:txBody>
          <a:bodyPr wrap="square">
            <a:spAutoFit/>
          </a:bodyPr>
          <a:lstStyle/>
          <a:p>
            <a:r>
              <a:rPr lang="en-US" sz="1600" b="1" dirty="0">
                <a:solidFill>
                  <a:srgbClr val="0070C0"/>
                </a:solidFill>
              </a:rPr>
              <a:t>Our Product </a:t>
            </a:r>
            <a:r>
              <a:rPr lang="en-US" sz="1600" u="sng" dirty="0"/>
              <a:t>Team engagement portal </a:t>
            </a:r>
            <a:r>
              <a:rPr lang="en-US" sz="1600" dirty="0"/>
              <a:t>is an online application</a:t>
            </a:r>
          </a:p>
          <a:p>
            <a:r>
              <a:rPr lang="en-US" sz="1600" b="1" dirty="0">
                <a:solidFill>
                  <a:srgbClr val="0070C0"/>
                </a:solidFill>
              </a:rPr>
              <a:t>To</a:t>
            </a:r>
            <a:r>
              <a:rPr lang="en-US" sz="1600" dirty="0"/>
              <a:t> recognize peers, award strong performers, celebrate wins, share stories, and gain valuable insights</a:t>
            </a:r>
          </a:p>
          <a:p>
            <a:r>
              <a:rPr lang="en-US" sz="1600" b="1" dirty="0">
                <a:solidFill>
                  <a:srgbClr val="0070C0"/>
                </a:solidFill>
              </a:rPr>
              <a:t>For </a:t>
            </a:r>
            <a:r>
              <a:rPr lang="en-US" sz="1600" dirty="0"/>
              <a:t>Target TMs to have a dedicated platform to engage with the larger teams</a:t>
            </a:r>
          </a:p>
          <a:p>
            <a:r>
              <a:rPr lang="en-US" sz="1600" b="1" dirty="0">
                <a:solidFill>
                  <a:srgbClr val="0070C0"/>
                </a:solidFill>
              </a:rPr>
              <a:t>Instead of </a:t>
            </a:r>
            <a:r>
              <a:rPr lang="en-US" sz="1600" dirty="0"/>
              <a:t>relying on multiple platforms to perform each of these activities</a:t>
            </a:r>
          </a:p>
        </p:txBody>
      </p:sp>
      <p:grpSp>
        <p:nvGrpSpPr>
          <p:cNvPr id="12" name="Group 11">
            <a:extLst>
              <a:ext uri="{FF2B5EF4-FFF2-40B4-BE49-F238E27FC236}">
                <a16:creationId xmlns:a16="http://schemas.microsoft.com/office/drawing/2014/main" id="{81909AEB-8D8F-8A66-9EC7-BB7700D4B918}"/>
              </a:ext>
            </a:extLst>
          </p:cNvPr>
          <p:cNvGrpSpPr/>
          <p:nvPr/>
        </p:nvGrpSpPr>
        <p:grpSpPr>
          <a:xfrm>
            <a:off x="5854672" y="574739"/>
            <a:ext cx="6151400" cy="1630536"/>
            <a:chOff x="5854672" y="2894268"/>
            <a:chExt cx="6151400" cy="1630536"/>
          </a:xfrm>
        </p:grpSpPr>
        <p:sp>
          <p:nvSpPr>
            <p:cNvPr id="6" name="Rectangle 5">
              <a:extLst>
                <a:ext uri="{FF2B5EF4-FFF2-40B4-BE49-F238E27FC236}">
                  <a16:creationId xmlns:a16="http://schemas.microsoft.com/office/drawing/2014/main" id="{57B67E50-834A-CA31-953B-290A3C3CD3F1}"/>
                </a:ext>
              </a:extLst>
            </p:cNvPr>
            <p:cNvSpPr/>
            <p:nvPr/>
          </p:nvSpPr>
          <p:spPr>
            <a:xfrm>
              <a:off x="5854672" y="2894268"/>
              <a:ext cx="6151400" cy="163053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95C3E5-C5D2-53A8-78DB-E5CE4CD8E751}"/>
                </a:ext>
              </a:extLst>
            </p:cNvPr>
            <p:cNvSpPr txBox="1"/>
            <p:nvPr/>
          </p:nvSpPr>
          <p:spPr>
            <a:xfrm>
              <a:off x="6055840" y="3056477"/>
              <a:ext cx="5413248" cy="1200329"/>
            </a:xfrm>
            <a:prstGeom prst="rect">
              <a:avLst/>
            </a:prstGeom>
            <a:noFill/>
          </p:spPr>
          <p:txBody>
            <a:bodyPr wrap="square" rtlCol="0">
              <a:spAutoFit/>
            </a:bodyPr>
            <a:lstStyle/>
            <a:p>
              <a:r>
                <a:rPr lang="en-US" sz="1600" b="1" dirty="0">
                  <a:solidFill>
                    <a:srgbClr val="0070C0"/>
                  </a:solidFill>
                </a:rPr>
                <a:t>Objectives</a:t>
              </a:r>
            </a:p>
            <a:p>
              <a:pPr marL="285750" indent="-285750">
                <a:buFont typeface="Arial" panose="020B0604020202020204" pitchFamily="34" charset="0"/>
                <a:buChar char="•"/>
              </a:pPr>
              <a:r>
                <a:rPr lang="en-US" sz="1400" dirty="0"/>
                <a:t>Increase team engagement</a:t>
              </a:r>
            </a:p>
            <a:p>
              <a:pPr marL="285750" indent="-285750">
                <a:buFont typeface="Arial" panose="020B0604020202020204" pitchFamily="34" charset="0"/>
                <a:buChar char="•"/>
              </a:pPr>
              <a:r>
                <a:rPr lang="en-US" sz="1400" dirty="0"/>
                <a:t>Increase team satisfaction for Recognition</a:t>
              </a:r>
            </a:p>
            <a:p>
              <a:pPr marL="285750" indent="-285750">
                <a:buFont typeface="Arial" panose="020B0604020202020204" pitchFamily="34" charset="0"/>
                <a:buChar char="•"/>
              </a:pPr>
              <a:r>
                <a:rPr lang="en-US" sz="1400" dirty="0"/>
                <a:t>Improve TVS score for Appreciation &amp; Recognition</a:t>
              </a:r>
            </a:p>
            <a:p>
              <a:pPr marL="285750" indent="-285750">
                <a:buFont typeface="Arial" panose="020B0604020202020204" pitchFamily="34" charset="0"/>
                <a:buChar char="•"/>
              </a:pPr>
              <a:r>
                <a:rPr lang="en-US" sz="1400" dirty="0"/>
                <a:t>Insights and analytics for leaders to keep track</a:t>
              </a:r>
            </a:p>
          </p:txBody>
        </p:sp>
      </p:grpSp>
      <p:grpSp>
        <p:nvGrpSpPr>
          <p:cNvPr id="13" name="Group 12">
            <a:extLst>
              <a:ext uri="{FF2B5EF4-FFF2-40B4-BE49-F238E27FC236}">
                <a16:creationId xmlns:a16="http://schemas.microsoft.com/office/drawing/2014/main" id="{FCCAD6E1-FFD0-1673-408A-8BFB53660276}"/>
              </a:ext>
            </a:extLst>
          </p:cNvPr>
          <p:cNvGrpSpPr/>
          <p:nvPr/>
        </p:nvGrpSpPr>
        <p:grpSpPr>
          <a:xfrm>
            <a:off x="5854672" y="2358057"/>
            <a:ext cx="6151400" cy="1683472"/>
            <a:chOff x="5854672" y="4621008"/>
            <a:chExt cx="6151400" cy="1683472"/>
          </a:xfrm>
        </p:grpSpPr>
        <p:sp>
          <p:nvSpPr>
            <p:cNvPr id="7" name="Rectangle 6">
              <a:extLst>
                <a:ext uri="{FF2B5EF4-FFF2-40B4-BE49-F238E27FC236}">
                  <a16:creationId xmlns:a16="http://schemas.microsoft.com/office/drawing/2014/main" id="{07428D90-90CE-61B3-0608-EAE94258553E}"/>
                </a:ext>
              </a:extLst>
            </p:cNvPr>
            <p:cNvSpPr/>
            <p:nvPr/>
          </p:nvSpPr>
          <p:spPr>
            <a:xfrm>
              <a:off x="5854672" y="4621008"/>
              <a:ext cx="6151400" cy="168347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A6146A7-94C7-F572-9169-8C000CA96818}"/>
                </a:ext>
              </a:extLst>
            </p:cNvPr>
            <p:cNvSpPr txBox="1"/>
            <p:nvPr/>
          </p:nvSpPr>
          <p:spPr>
            <a:xfrm>
              <a:off x="6055840" y="4783217"/>
              <a:ext cx="5593616" cy="1200329"/>
            </a:xfrm>
            <a:prstGeom prst="rect">
              <a:avLst/>
            </a:prstGeom>
            <a:noFill/>
          </p:spPr>
          <p:txBody>
            <a:bodyPr wrap="square" rtlCol="0">
              <a:spAutoFit/>
            </a:bodyPr>
            <a:lstStyle/>
            <a:p>
              <a:r>
                <a:rPr lang="en-US" sz="1600" b="1" dirty="0">
                  <a:solidFill>
                    <a:srgbClr val="0070C0"/>
                  </a:solidFill>
                </a:rPr>
                <a:t>Success Metrics </a:t>
              </a:r>
            </a:p>
            <a:p>
              <a:pPr marL="285750" indent="-285750">
                <a:buFont typeface="Arial" panose="020B0604020202020204" pitchFamily="34" charset="0"/>
                <a:buChar char="•"/>
              </a:pPr>
              <a:r>
                <a:rPr lang="en-US" sz="1400" dirty="0"/>
                <a:t>Engaged workforce</a:t>
              </a:r>
            </a:p>
            <a:p>
              <a:pPr marL="285750" indent="-285750">
                <a:buFont typeface="Arial" panose="020B0604020202020204" pitchFamily="34" charset="0"/>
                <a:buChar char="•"/>
              </a:pPr>
              <a:r>
                <a:rPr lang="en-US" sz="1400" dirty="0"/>
                <a:t>Improved Performance</a:t>
              </a:r>
            </a:p>
            <a:p>
              <a:pPr marL="285750" indent="-285750">
                <a:buFont typeface="Arial" panose="020B0604020202020204" pitchFamily="34" charset="0"/>
                <a:buChar char="•"/>
              </a:pPr>
              <a:r>
                <a:rPr lang="en-US" sz="1400" dirty="0"/>
                <a:t>Sense of inclusion and belonging</a:t>
              </a:r>
            </a:p>
            <a:p>
              <a:pPr marL="285750" indent="-285750">
                <a:buFont typeface="Arial" panose="020B0604020202020204" pitchFamily="34" charset="0"/>
                <a:buChar char="•"/>
              </a:pPr>
              <a:r>
                <a:rPr lang="en-US" sz="1400" dirty="0"/>
                <a:t>Improved TVS score for Appreciation &amp; Recognition</a:t>
              </a:r>
            </a:p>
          </p:txBody>
        </p:sp>
      </p:grpSp>
      <p:sp>
        <p:nvSpPr>
          <p:cNvPr id="8" name="TextBox 7">
            <a:extLst>
              <a:ext uri="{FF2B5EF4-FFF2-40B4-BE49-F238E27FC236}">
                <a16:creationId xmlns:a16="http://schemas.microsoft.com/office/drawing/2014/main" id="{A289B793-231A-0384-3863-2CE836AE7DF3}"/>
              </a:ext>
            </a:extLst>
          </p:cNvPr>
          <p:cNvSpPr txBox="1"/>
          <p:nvPr/>
        </p:nvSpPr>
        <p:spPr>
          <a:xfrm>
            <a:off x="387096" y="805560"/>
            <a:ext cx="2500432" cy="369332"/>
          </a:xfrm>
          <a:prstGeom prst="rect">
            <a:avLst/>
          </a:prstGeom>
          <a:noFill/>
        </p:spPr>
        <p:txBody>
          <a:bodyPr wrap="square">
            <a:spAutoFit/>
          </a:bodyPr>
          <a:lstStyle/>
          <a:p>
            <a:r>
              <a:rPr lang="en-US" b="1" dirty="0">
                <a:solidFill>
                  <a:srgbClr val="0070C0"/>
                </a:solidFill>
              </a:rPr>
              <a:t>Business Problem</a:t>
            </a:r>
          </a:p>
        </p:txBody>
      </p:sp>
      <p:sp>
        <p:nvSpPr>
          <p:cNvPr id="10" name="TextBox 9">
            <a:extLst>
              <a:ext uri="{FF2B5EF4-FFF2-40B4-BE49-F238E27FC236}">
                <a16:creationId xmlns:a16="http://schemas.microsoft.com/office/drawing/2014/main" id="{984AEBFC-1CC6-ED31-1349-0FE1859B9283}"/>
              </a:ext>
            </a:extLst>
          </p:cNvPr>
          <p:cNvSpPr txBox="1"/>
          <p:nvPr/>
        </p:nvSpPr>
        <p:spPr>
          <a:xfrm>
            <a:off x="407896" y="1174892"/>
            <a:ext cx="5110960" cy="1384995"/>
          </a:xfrm>
          <a:prstGeom prst="rect">
            <a:avLst/>
          </a:prstGeom>
          <a:noFill/>
        </p:spPr>
        <p:txBody>
          <a:bodyPr wrap="square">
            <a:spAutoFit/>
          </a:bodyPr>
          <a:lstStyle/>
          <a:p>
            <a:pPr marL="285750" indent="-285750">
              <a:buFont typeface="Arial" panose="020B0604020202020204" pitchFamily="34" charset="0"/>
              <a:buChar char="•"/>
            </a:pPr>
            <a:r>
              <a:rPr lang="en-US" sz="1400" dirty="0"/>
              <a:t>Lack of a unified platform for TMs to engage (Slack channels/ Outlook emails/ Meetings/ 3</a:t>
            </a:r>
            <a:r>
              <a:rPr lang="en-US" sz="1400" baseline="30000" dirty="0"/>
              <a:t>rd</a:t>
            </a:r>
            <a:r>
              <a:rPr lang="en-US" sz="1400" dirty="0"/>
              <a:t> party app for Reward Redemption)</a:t>
            </a:r>
          </a:p>
          <a:p>
            <a:pPr marL="285750" indent="-285750">
              <a:buFont typeface="Arial" panose="020B0604020202020204" pitchFamily="34" charset="0"/>
              <a:buChar char="•"/>
            </a:pPr>
            <a:r>
              <a:rPr lang="en-US" sz="1400" dirty="0"/>
              <a:t>Inability to keep track of recognitions received over a period </a:t>
            </a:r>
          </a:p>
          <a:p>
            <a:pPr marL="285750" indent="-285750">
              <a:buFont typeface="Arial" panose="020B0604020202020204" pitchFamily="34" charset="0"/>
              <a:buChar char="•"/>
            </a:pPr>
            <a:r>
              <a:rPr lang="en-US" sz="1400" dirty="0"/>
              <a:t>TMs satisfaction level is low for Appreciation &amp; Recognition received, reflecting in low TVS scores in this category.</a:t>
            </a:r>
          </a:p>
        </p:txBody>
      </p:sp>
      <p:sp>
        <p:nvSpPr>
          <p:cNvPr id="14" name="TextBox 13">
            <a:extLst>
              <a:ext uri="{FF2B5EF4-FFF2-40B4-BE49-F238E27FC236}">
                <a16:creationId xmlns:a16="http://schemas.microsoft.com/office/drawing/2014/main" id="{DAA96C98-90B2-9C78-6B85-C7434CB2ED97}"/>
              </a:ext>
            </a:extLst>
          </p:cNvPr>
          <p:cNvSpPr txBox="1"/>
          <p:nvPr/>
        </p:nvSpPr>
        <p:spPr>
          <a:xfrm>
            <a:off x="387096" y="3293893"/>
            <a:ext cx="2500432" cy="369332"/>
          </a:xfrm>
          <a:prstGeom prst="rect">
            <a:avLst/>
          </a:prstGeom>
          <a:noFill/>
        </p:spPr>
        <p:txBody>
          <a:bodyPr wrap="square">
            <a:spAutoFit/>
          </a:bodyPr>
          <a:lstStyle/>
          <a:p>
            <a:r>
              <a:rPr lang="en-US" b="1" dirty="0">
                <a:solidFill>
                  <a:srgbClr val="0070C0"/>
                </a:solidFill>
              </a:rPr>
              <a:t>Product Description</a:t>
            </a:r>
          </a:p>
        </p:txBody>
      </p:sp>
      <p:grpSp>
        <p:nvGrpSpPr>
          <p:cNvPr id="15" name="Group 14">
            <a:extLst>
              <a:ext uri="{FF2B5EF4-FFF2-40B4-BE49-F238E27FC236}">
                <a16:creationId xmlns:a16="http://schemas.microsoft.com/office/drawing/2014/main" id="{CDFC1737-ECDB-AA66-F02F-7A11257AA679}"/>
              </a:ext>
            </a:extLst>
          </p:cNvPr>
          <p:cNvGrpSpPr/>
          <p:nvPr/>
        </p:nvGrpSpPr>
        <p:grpSpPr>
          <a:xfrm>
            <a:off x="5854672" y="4194311"/>
            <a:ext cx="6151400" cy="2088950"/>
            <a:chOff x="5854672" y="4621008"/>
            <a:chExt cx="6151400" cy="1683472"/>
          </a:xfrm>
        </p:grpSpPr>
        <p:sp>
          <p:nvSpPr>
            <p:cNvPr id="16" name="Rectangle 15">
              <a:extLst>
                <a:ext uri="{FF2B5EF4-FFF2-40B4-BE49-F238E27FC236}">
                  <a16:creationId xmlns:a16="http://schemas.microsoft.com/office/drawing/2014/main" id="{DB48A500-CFFF-72D9-60C9-DEF5E62CA447}"/>
                </a:ext>
              </a:extLst>
            </p:cNvPr>
            <p:cNvSpPr/>
            <p:nvPr/>
          </p:nvSpPr>
          <p:spPr>
            <a:xfrm>
              <a:off x="5854672" y="4621008"/>
              <a:ext cx="6151400" cy="168347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8D7D4BC-3FD5-29E4-A5E4-CB0C14DAECE2}"/>
                </a:ext>
              </a:extLst>
            </p:cNvPr>
            <p:cNvSpPr txBox="1"/>
            <p:nvPr/>
          </p:nvSpPr>
          <p:spPr>
            <a:xfrm>
              <a:off x="6013436" y="4787305"/>
              <a:ext cx="2365784" cy="967338"/>
            </a:xfrm>
            <a:prstGeom prst="rect">
              <a:avLst/>
            </a:prstGeom>
            <a:noFill/>
          </p:spPr>
          <p:txBody>
            <a:bodyPr wrap="square" rtlCol="0">
              <a:spAutoFit/>
            </a:bodyPr>
            <a:lstStyle/>
            <a:p>
              <a:r>
                <a:rPr lang="en-US" sz="1600" b="1" dirty="0">
                  <a:solidFill>
                    <a:srgbClr val="0070C0"/>
                  </a:solidFill>
                </a:rPr>
                <a:t>Project team</a:t>
              </a:r>
            </a:p>
            <a:p>
              <a:r>
                <a:rPr lang="en-US" sz="1400" b="1" dirty="0"/>
                <a:t>Product Owner: </a:t>
              </a:r>
            </a:p>
            <a:p>
              <a:r>
                <a:rPr lang="en-US" sz="1400" dirty="0" err="1"/>
                <a:t>Preethi.A</a:t>
              </a:r>
              <a:endParaRPr lang="en-US" sz="1400" dirty="0"/>
            </a:p>
            <a:p>
              <a:r>
                <a:rPr lang="en-US" sz="1400" b="1" dirty="0"/>
                <a:t>Product coach:</a:t>
              </a:r>
            </a:p>
            <a:p>
              <a:r>
                <a:rPr lang="en-US" sz="1400" dirty="0" err="1"/>
                <a:t>Suvarna.P</a:t>
              </a:r>
              <a:endParaRPr lang="en-US" sz="1400" dirty="0"/>
            </a:p>
          </p:txBody>
        </p:sp>
      </p:grpSp>
      <p:sp>
        <p:nvSpPr>
          <p:cNvPr id="19" name="TextBox 18">
            <a:extLst>
              <a:ext uri="{FF2B5EF4-FFF2-40B4-BE49-F238E27FC236}">
                <a16:creationId xmlns:a16="http://schemas.microsoft.com/office/drawing/2014/main" id="{CFD12888-D7F9-EC69-AABA-E6529154EC5E}"/>
              </a:ext>
            </a:extLst>
          </p:cNvPr>
          <p:cNvSpPr txBox="1"/>
          <p:nvPr/>
        </p:nvSpPr>
        <p:spPr>
          <a:xfrm>
            <a:off x="7772400" y="4635364"/>
            <a:ext cx="1524536" cy="1600438"/>
          </a:xfrm>
          <a:prstGeom prst="rect">
            <a:avLst/>
          </a:prstGeom>
          <a:noFill/>
        </p:spPr>
        <p:txBody>
          <a:bodyPr wrap="square" rtlCol="0">
            <a:spAutoFit/>
          </a:bodyPr>
          <a:lstStyle/>
          <a:p>
            <a:r>
              <a:rPr lang="en-US" sz="1400" b="1" dirty="0"/>
              <a:t>Engineers: </a:t>
            </a:r>
          </a:p>
          <a:p>
            <a:pPr marL="285750" indent="-285750">
              <a:buFont typeface="Arial" panose="020B0604020202020204" pitchFamily="34" charset="0"/>
              <a:buChar char="•"/>
            </a:pPr>
            <a:r>
              <a:rPr lang="en-US" sz="1400" dirty="0"/>
              <a:t>Christina</a:t>
            </a:r>
          </a:p>
          <a:p>
            <a:pPr marL="285750" indent="-285750">
              <a:buFont typeface="Arial" panose="020B0604020202020204" pitchFamily="34" charset="0"/>
              <a:buChar char="•"/>
            </a:pPr>
            <a:r>
              <a:rPr lang="en-US" sz="1400" dirty="0"/>
              <a:t>Sai Sanjana</a:t>
            </a:r>
          </a:p>
          <a:p>
            <a:pPr marL="285750" indent="-285750">
              <a:buFont typeface="Arial" panose="020B0604020202020204" pitchFamily="34" charset="0"/>
              <a:buChar char="•"/>
            </a:pPr>
            <a:r>
              <a:rPr lang="en-US" sz="1400" dirty="0"/>
              <a:t>Vijaya Shree</a:t>
            </a:r>
          </a:p>
          <a:p>
            <a:pPr marL="285750" indent="-285750">
              <a:buFont typeface="Arial" panose="020B0604020202020204" pitchFamily="34" charset="0"/>
              <a:buChar char="•"/>
            </a:pPr>
            <a:r>
              <a:rPr lang="en-US" sz="1400" dirty="0"/>
              <a:t>Kavya</a:t>
            </a:r>
          </a:p>
          <a:p>
            <a:pPr marL="285750" indent="-285750">
              <a:buFont typeface="Arial" panose="020B0604020202020204" pitchFamily="34" charset="0"/>
              <a:buChar char="•"/>
            </a:pPr>
            <a:r>
              <a:rPr lang="en-US" sz="1400" dirty="0"/>
              <a:t>Swathi</a:t>
            </a:r>
          </a:p>
          <a:p>
            <a:pPr marL="285750" indent="-285750">
              <a:buFont typeface="Arial" panose="020B0604020202020204" pitchFamily="34" charset="0"/>
              <a:buChar char="•"/>
            </a:pPr>
            <a:r>
              <a:rPr lang="en-US" sz="1400" dirty="0"/>
              <a:t>Benda Siri </a:t>
            </a:r>
          </a:p>
        </p:txBody>
      </p:sp>
      <p:sp>
        <p:nvSpPr>
          <p:cNvPr id="20" name="TextBox 19">
            <a:extLst>
              <a:ext uri="{FF2B5EF4-FFF2-40B4-BE49-F238E27FC236}">
                <a16:creationId xmlns:a16="http://schemas.microsoft.com/office/drawing/2014/main" id="{3F07DBE6-C939-EBBF-D8AD-DBBE72AED961}"/>
              </a:ext>
            </a:extLst>
          </p:cNvPr>
          <p:cNvSpPr txBox="1"/>
          <p:nvPr/>
        </p:nvSpPr>
        <p:spPr>
          <a:xfrm>
            <a:off x="9690128" y="4646461"/>
            <a:ext cx="1524536" cy="954107"/>
          </a:xfrm>
          <a:prstGeom prst="rect">
            <a:avLst/>
          </a:prstGeom>
          <a:noFill/>
        </p:spPr>
        <p:txBody>
          <a:bodyPr wrap="square" rtlCol="0">
            <a:spAutoFit/>
          </a:bodyPr>
          <a:lstStyle/>
          <a:p>
            <a:r>
              <a:rPr lang="en-US" sz="1400" b="1" dirty="0"/>
              <a:t>Tech Mentors:</a:t>
            </a:r>
          </a:p>
          <a:p>
            <a:pPr marL="285750" indent="-285750">
              <a:buFont typeface="Arial" panose="020B0604020202020204" pitchFamily="34" charset="0"/>
              <a:buChar char="•"/>
            </a:pPr>
            <a:r>
              <a:rPr lang="en-US" sz="1400" dirty="0" err="1"/>
              <a:t>Sujanteja.N</a:t>
            </a:r>
            <a:endParaRPr lang="en-US" sz="1400" dirty="0"/>
          </a:p>
          <a:p>
            <a:pPr marL="285750" indent="-285750">
              <a:buFont typeface="Arial" panose="020B0604020202020204" pitchFamily="34" charset="0"/>
              <a:buChar char="•"/>
            </a:pPr>
            <a:r>
              <a:rPr lang="en-US" sz="1400" dirty="0" err="1"/>
              <a:t>Shraddha.D</a:t>
            </a:r>
            <a:endParaRPr lang="en-US" sz="1400" dirty="0"/>
          </a:p>
          <a:p>
            <a:pPr marL="285750" indent="-285750">
              <a:buFont typeface="Arial" panose="020B0604020202020204" pitchFamily="34" charset="0"/>
              <a:buChar char="•"/>
            </a:pPr>
            <a:r>
              <a:rPr lang="en-US" sz="1400" dirty="0" err="1"/>
              <a:t>Lakshmi.V</a:t>
            </a:r>
            <a:endParaRPr lang="en-US" sz="1400" dirty="0"/>
          </a:p>
        </p:txBody>
      </p:sp>
    </p:spTree>
    <p:extLst>
      <p:ext uri="{BB962C8B-B14F-4D97-AF65-F5344CB8AC3E}">
        <p14:creationId xmlns:p14="http://schemas.microsoft.com/office/powerpoint/2010/main" val="86826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95686E-4956-43A1-36EC-899BB7522ECA}"/>
              </a:ext>
            </a:extLst>
          </p:cNvPr>
          <p:cNvPicPr>
            <a:picLocks noChangeAspect="1"/>
          </p:cNvPicPr>
          <p:nvPr/>
        </p:nvPicPr>
        <p:blipFill>
          <a:blip r:embed="rId2"/>
          <a:stretch>
            <a:fillRect/>
          </a:stretch>
        </p:blipFill>
        <p:spPr>
          <a:xfrm>
            <a:off x="0" y="794495"/>
            <a:ext cx="12192000" cy="5269010"/>
          </a:xfrm>
          <a:prstGeom prst="rect">
            <a:avLst/>
          </a:prstGeom>
        </p:spPr>
      </p:pic>
      <p:sp>
        <p:nvSpPr>
          <p:cNvPr id="7" name="TextBox 6">
            <a:extLst>
              <a:ext uri="{FF2B5EF4-FFF2-40B4-BE49-F238E27FC236}">
                <a16:creationId xmlns:a16="http://schemas.microsoft.com/office/drawing/2014/main" id="{CB1B4B5B-7DD5-746A-9E15-8D872CDD1567}"/>
              </a:ext>
            </a:extLst>
          </p:cNvPr>
          <p:cNvSpPr txBox="1"/>
          <p:nvPr/>
        </p:nvSpPr>
        <p:spPr>
          <a:xfrm>
            <a:off x="386080" y="308094"/>
            <a:ext cx="6096000" cy="400110"/>
          </a:xfrm>
          <a:prstGeom prst="rect">
            <a:avLst/>
          </a:prstGeom>
          <a:noFill/>
        </p:spPr>
        <p:txBody>
          <a:bodyPr wrap="square">
            <a:spAutoFit/>
          </a:bodyPr>
          <a:lstStyle/>
          <a:p>
            <a:r>
              <a:rPr lang="en-US" sz="2000" b="1" dirty="0">
                <a:solidFill>
                  <a:srgbClr val="0070C0"/>
                </a:solidFill>
              </a:rPr>
              <a:t>USER STORY MAPPING</a:t>
            </a:r>
          </a:p>
        </p:txBody>
      </p:sp>
    </p:spTree>
    <p:extLst>
      <p:ext uri="{BB962C8B-B14F-4D97-AF65-F5344CB8AC3E}">
        <p14:creationId xmlns:p14="http://schemas.microsoft.com/office/powerpoint/2010/main" val="145173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6C75D5-ED58-717E-15DD-FFAE91000384}"/>
              </a:ext>
            </a:extLst>
          </p:cNvPr>
          <p:cNvSpPr/>
          <p:nvPr/>
        </p:nvSpPr>
        <p:spPr>
          <a:xfrm>
            <a:off x="265892" y="254695"/>
            <a:ext cx="5961172" cy="627411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F8AD48-B7C3-5B22-268D-59C14EE1635B}"/>
              </a:ext>
            </a:extLst>
          </p:cNvPr>
          <p:cNvSpPr txBox="1"/>
          <p:nvPr/>
        </p:nvSpPr>
        <p:spPr>
          <a:xfrm>
            <a:off x="386080" y="965264"/>
            <a:ext cx="5557520"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Every team member gets 100 points each month (ICs and Managers.) This will lapse at the end of the month if it is not used. It will not get carried forward to the next month.</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Each recognition counts for 20 points (You can give out 5 recognition/month with points. After you exhaust your points, any recognition you give will not provide the other person with points. You can still recognize people.)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Every team has the following awards to be given out monthly:</a:t>
            </a:r>
          </a:p>
          <a:p>
            <a:pPr marL="285750" indent="-285750">
              <a:buFont typeface="Courier New" panose="02070309020205020404" pitchFamily="49" charset="0"/>
              <a:buChar char="o"/>
            </a:pPr>
            <a:r>
              <a:rPr lang="en-US" sz="1600" b="1" dirty="0">
                <a:latin typeface="Calibri" panose="020F0502020204030204" pitchFamily="34" charset="0"/>
                <a:ea typeface="Calibri" panose="020F0502020204030204" pitchFamily="34" charset="0"/>
                <a:cs typeface="Calibri" panose="020F0502020204030204" pitchFamily="34" charset="0"/>
              </a:rPr>
              <a:t>Bright Spark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u="sng" dirty="0">
                <a:latin typeface="Calibri" panose="020F0502020204030204" pitchFamily="34" charset="0"/>
                <a:ea typeface="Calibri" panose="020F0502020204030204" pitchFamily="34" charset="0"/>
                <a:cs typeface="Calibri" panose="020F0502020204030204" pitchFamily="34" charset="0"/>
              </a:rPr>
              <a:t>Individual only</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rPr>
              <a:t>Points: 500;</a:t>
            </a:r>
          </a:p>
          <a:p>
            <a:r>
              <a:rPr lang="en-US" sz="1600" dirty="0">
                <a:latin typeface="Calibri" panose="020F0502020204030204" pitchFamily="34" charset="0"/>
                <a:ea typeface="Calibri" panose="020F0502020204030204" pitchFamily="34" charset="0"/>
                <a:cs typeface="Calibri" panose="020F0502020204030204" pitchFamily="34" charset="0"/>
              </a:rPr>
              <a:t>      Limit: 2 awards per manager (Note: One team can have 10 </a:t>
            </a:r>
          </a:p>
          <a:p>
            <a:r>
              <a:rPr lang="en-US" sz="1600" dirty="0">
                <a:latin typeface="Calibri" panose="020F0502020204030204" pitchFamily="34" charset="0"/>
                <a:ea typeface="Calibri" panose="020F0502020204030204" pitchFamily="34" charset="0"/>
                <a:cs typeface="Calibri" panose="020F0502020204030204" pitchFamily="34" charset="0"/>
              </a:rPr>
              <a:t>      managers, which means 20 bright spark awards can be given.) </a:t>
            </a:r>
          </a:p>
          <a:p>
            <a:pPr marL="285750" indent="-285750">
              <a:buFont typeface="Courier New" panose="02070309020205020404" pitchFamily="49" charset="0"/>
              <a:buChar char="o"/>
            </a:pPr>
            <a:r>
              <a:rPr lang="en-US" sz="1600" b="1" dirty="0">
                <a:latin typeface="Calibri" panose="020F0502020204030204" pitchFamily="34" charset="0"/>
                <a:ea typeface="Calibri" panose="020F0502020204030204" pitchFamily="34" charset="0"/>
                <a:cs typeface="Calibri" panose="020F0502020204030204" pitchFamily="34" charset="0"/>
              </a:rPr>
              <a:t>Above and Beyond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u="sng" dirty="0">
                <a:latin typeface="Calibri" panose="020F0502020204030204" pitchFamily="34" charset="0"/>
                <a:ea typeface="Calibri" panose="020F0502020204030204" pitchFamily="34" charset="0"/>
                <a:cs typeface="Calibri" panose="020F0502020204030204" pitchFamily="34" charset="0"/>
              </a:rPr>
              <a:t>Individual/Group</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rPr>
              <a:t>Points: 1000; </a:t>
            </a:r>
          </a:p>
          <a:p>
            <a:r>
              <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Limit: 2 awards per team. Example: If a group of 3 people  </a:t>
            </a:r>
          </a:p>
          <a:p>
            <a:r>
              <a:rPr lang="en-US" sz="1600" dirty="0">
                <a:latin typeface="Calibri" panose="020F0502020204030204" pitchFamily="34" charset="0"/>
                <a:ea typeface="Calibri" panose="020F0502020204030204" pitchFamily="34" charset="0"/>
                <a:cs typeface="Calibri" panose="020F0502020204030204" pitchFamily="34" charset="0"/>
              </a:rPr>
              <a:t>      have done exceptional work together, this award can be given </a:t>
            </a:r>
          </a:p>
          <a:p>
            <a:r>
              <a:rPr lang="en-US" sz="1600" dirty="0">
                <a:latin typeface="Calibri" panose="020F0502020204030204" pitchFamily="34" charset="0"/>
                <a:ea typeface="Calibri" panose="020F0502020204030204" pitchFamily="34" charset="0"/>
                <a:cs typeface="Calibri" panose="020F0502020204030204" pitchFamily="34" charset="0"/>
              </a:rPr>
              <a:t>      to this group (It won’t be considered as 3 awards, it will be   </a:t>
            </a:r>
          </a:p>
          <a:p>
            <a:r>
              <a:rPr lang="en-US" sz="1600" dirty="0">
                <a:latin typeface="Calibri" panose="020F0502020204030204" pitchFamily="34" charset="0"/>
                <a:ea typeface="Calibri" panose="020F0502020204030204" pitchFamily="34" charset="0"/>
                <a:cs typeface="Calibri" panose="020F0502020204030204" pitchFamily="34" charset="0"/>
              </a:rPr>
              <a:t>      considered as one award.) </a:t>
            </a:r>
          </a:p>
          <a:p>
            <a:pPr marL="285750" indent="-285750">
              <a:buFont typeface="Courier New" panose="02070309020205020404" pitchFamily="49" charset="0"/>
              <a:buChar char="o"/>
            </a:pPr>
            <a:r>
              <a:rPr lang="en-US" sz="1600" b="1" dirty="0">
                <a:latin typeface="Calibri" panose="020F0502020204030204" pitchFamily="34" charset="0"/>
                <a:ea typeface="Calibri" panose="020F0502020204030204" pitchFamily="34" charset="0"/>
                <a:cs typeface="Calibri" panose="020F0502020204030204" pitchFamily="34" charset="0"/>
              </a:rPr>
              <a:t>One Team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u="sng" dirty="0">
                <a:latin typeface="Calibri" panose="020F0502020204030204" pitchFamily="34" charset="0"/>
                <a:ea typeface="Calibri" panose="020F0502020204030204" pitchFamily="34" charset="0"/>
                <a:cs typeface="Calibri" panose="020F0502020204030204" pitchFamily="34" charset="0"/>
              </a:rPr>
              <a:t>Group only; </a:t>
            </a:r>
            <a:r>
              <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rPr>
              <a:t>Points: 1000;</a:t>
            </a:r>
          </a:p>
          <a:p>
            <a:r>
              <a:rPr lang="en-US" sz="1600" b="1"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(Limit: 1 award per team, no limit on the group size. Everyone  </a:t>
            </a:r>
          </a:p>
          <a:p>
            <a:r>
              <a:rPr lang="en-US" sz="1600" dirty="0">
                <a:latin typeface="Calibri" panose="020F0502020204030204" pitchFamily="34" charset="0"/>
                <a:ea typeface="Calibri" panose="020F0502020204030204" pitchFamily="34" charset="0"/>
                <a:cs typeface="Calibri" panose="020F0502020204030204" pitchFamily="34" charset="0"/>
              </a:rPr>
              <a:t>       on the group will receive 1000 points each.)</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4011085-D046-4D6F-525D-608C12BD815E}"/>
              </a:ext>
            </a:extLst>
          </p:cNvPr>
          <p:cNvSpPr txBox="1"/>
          <p:nvPr/>
        </p:nvSpPr>
        <p:spPr>
          <a:xfrm>
            <a:off x="386080" y="409925"/>
            <a:ext cx="2393696" cy="400110"/>
          </a:xfrm>
          <a:prstGeom prst="rect">
            <a:avLst/>
          </a:prstGeom>
          <a:noFill/>
        </p:spPr>
        <p:txBody>
          <a:bodyPr wrap="square">
            <a:spAutoFit/>
          </a:bodyPr>
          <a:lstStyle/>
          <a:p>
            <a:r>
              <a:rPr lang="en-US" sz="2000" b="1" dirty="0">
                <a:solidFill>
                  <a:srgbClr val="0070C0"/>
                </a:solidFill>
              </a:rPr>
              <a:t>POINTS SYSTEM</a:t>
            </a:r>
          </a:p>
        </p:txBody>
      </p:sp>
    </p:spTree>
    <p:extLst>
      <p:ext uri="{BB962C8B-B14F-4D97-AF65-F5344CB8AC3E}">
        <p14:creationId xmlns:p14="http://schemas.microsoft.com/office/powerpoint/2010/main" val="76766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35D5C3-C272-3AC1-7981-33C066340520}"/>
              </a:ext>
            </a:extLst>
          </p:cNvPr>
          <p:cNvGrpSpPr/>
          <p:nvPr/>
        </p:nvGrpSpPr>
        <p:grpSpPr>
          <a:xfrm>
            <a:off x="265892" y="254695"/>
            <a:ext cx="5476974" cy="6274117"/>
            <a:chOff x="4855238" y="364426"/>
            <a:chExt cx="5476974" cy="6274117"/>
          </a:xfrm>
        </p:grpSpPr>
        <p:sp>
          <p:nvSpPr>
            <p:cNvPr id="6" name="Rectangle 5">
              <a:extLst>
                <a:ext uri="{FF2B5EF4-FFF2-40B4-BE49-F238E27FC236}">
                  <a16:creationId xmlns:a16="http://schemas.microsoft.com/office/drawing/2014/main" id="{5509FAA1-5820-E35A-74FB-18A43B59CB0E}"/>
                </a:ext>
              </a:extLst>
            </p:cNvPr>
            <p:cNvSpPr/>
            <p:nvPr/>
          </p:nvSpPr>
          <p:spPr>
            <a:xfrm>
              <a:off x="4855238" y="364426"/>
              <a:ext cx="5476974" cy="627411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7046D91-7D60-A733-F92D-68E6FE06F636}"/>
                </a:ext>
              </a:extLst>
            </p:cNvPr>
            <p:cNvSpPr txBox="1"/>
            <p:nvPr/>
          </p:nvSpPr>
          <p:spPr>
            <a:xfrm>
              <a:off x="4991862" y="487025"/>
              <a:ext cx="5019876" cy="5663089"/>
            </a:xfrm>
            <a:prstGeom prst="rect">
              <a:avLst/>
            </a:prstGeom>
            <a:noFill/>
          </p:spPr>
          <p:txBody>
            <a:bodyPr wrap="square">
              <a:spAutoFit/>
            </a:bodyPr>
            <a:lstStyle/>
            <a:p>
              <a:pPr algn="l" fontAlgn="auto"/>
              <a:r>
                <a:rPr lang="en-US" sz="1400" b="1" dirty="0">
                  <a:solidFill>
                    <a:srgbClr val="0070C0"/>
                  </a:solidFill>
                </a:rPr>
                <a:t>MVP Features  </a:t>
              </a:r>
            </a:p>
            <a:p>
              <a:pPr algn="l" fontAlgn="auto"/>
              <a:endParaRPr lang="en-US" sz="1200" b="1" i="0" dirty="0">
                <a:effectLst/>
              </a:endParaRPr>
            </a:p>
            <a:p>
              <a:pPr marL="342900" indent="-342900" algn="l" fontAlgn="auto">
                <a:buFont typeface="+mj-lt"/>
                <a:buAutoNum type="arabicPeriod"/>
              </a:pPr>
              <a:r>
                <a:rPr lang="en-US" sz="1200" b="1" dirty="0"/>
                <a:t>User Authentication and Profiles:</a:t>
              </a:r>
            </a:p>
            <a:p>
              <a:pPr marL="285750" indent="-285750" algn="l" fontAlgn="auto">
                <a:buFont typeface="Arial" panose="020B0604020202020204" pitchFamily="34" charset="0"/>
                <a:buChar char="•"/>
              </a:pPr>
              <a:r>
                <a:rPr lang="en-US" sz="1200" i="0" dirty="0">
                  <a:effectLst/>
                </a:rPr>
                <a:t>User login</a:t>
              </a:r>
            </a:p>
            <a:p>
              <a:pPr marL="285750" indent="-285750" algn="l" fontAlgn="auto">
                <a:buFont typeface="Arial" panose="020B0604020202020204" pitchFamily="34" charset="0"/>
                <a:buChar char="•"/>
              </a:pPr>
              <a:r>
                <a:rPr lang="en-US" sz="1200" i="0" dirty="0">
                  <a:effectLst/>
                </a:rPr>
                <a:t>TM </a:t>
              </a:r>
              <a:r>
                <a:rPr lang="en-US" sz="1200" dirty="0"/>
                <a:t>home page (news feed)</a:t>
              </a:r>
            </a:p>
            <a:p>
              <a:pPr marL="285750" indent="-285750" algn="l" fontAlgn="auto">
                <a:buFont typeface="Arial" panose="020B0604020202020204" pitchFamily="34" charset="0"/>
                <a:buChar char="•"/>
              </a:pPr>
              <a:r>
                <a:rPr lang="en-US" sz="1200" i="0" dirty="0">
                  <a:effectLst/>
                </a:rPr>
                <a:t>Team view vs Pyramid view</a:t>
              </a:r>
            </a:p>
            <a:p>
              <a:pPr marL="285750" indent="-285750" algn="l" fontAlgn="auto">
                <a:buFont typeface="Arial" panose="020B0604020202020204" pitchFamily="34" charset="0"/>
                <a:buChar char="•"/>
              </a:pPr>
              <a:r>
                <a:rPr lang="en-US" sz="1200" dirty="0">
                  <a:solidFill>
                    <a:srgbClr val="00B0F0"/>
                  </a:solidFill>
                </a:rPr>
                <a:t>Search for posts (not people) </a:t>
              </a:r>
            </a:p>
            <a:p>
              <a:pPr algn="l" fontAlgn="auto"/>
              <a:endParaRPr lang="en-US" sz="1200" dirty="0"/>
            </a:p>
            <a:p>
              <a:pPr algn="l" fontAlgn="auto"/>
              <a:r>
                <a:rPr lang="en-US" sz="1200" b="1" dirty="0"/>
                <a:t>2. Recognition and Awards:</a:t>
              </a:r>
            </a:p>
            <a:p>
              <a:pPr marL="285750" indent="-285750" algn="l" fontAlgn="auto">
                <a:buFont typeface="Arial" panose="020B0604020202020204" pitchFamily="34" charset="0"/>
                <a:buChar char="•"/>
              </a:pPr>
              <a:r>
                <a:rPr lang="en-US" sz="1200" dirty="0"/>
                <a:t>Ability for TMs to recognize peers for their contribution </a:t>
              </a:r>
            </a:p>
            <a:p>
              <a:pPr marL="285750" indent="-285750" algn="l" fontAlgn="auto">
                <a:buFont typeface="Arial" panose="020B0604020202020204" pitchFamily="34" charset="0"/>
                <a:buChar char="•"/>
              </a:pPr>
              <a:r>
                <a:rPr lang="en-US" sz="1200" dirty="0"/>
                <a:t>Ability to award strong performers.</a:t>
              </a:r>
            </a:p>
            <a:p>
              <a:pPr marL="285750" indent="-285750" algn="l" fontAlgn="auto">
                <a:buFont typeface="Arial" panose="020B0604020202020204" pitchFamily="34" charset="0"/>
                <a:buChar char="•"/>
              </a:pPr>
              <a:r>
                <a:rPr lang="en-US" sz="1200" dirty="0">
                  <a:solidFill>
                    <a:srgbClr val="00B0F0"/>
                  </a:solidFill>
                </a:rPr>
                <a:t>Include different types of recognition (Badges, points) with customizable categories.</a:t>
              </a:r>
            </a:p>
            <a:p>
              <a:pPr marL="285750" indent="-285750" algn="l" fontAlgn="auto">
                <a:buFont typeface="Arial" panose="020B0604020202020204" pitchFamily="34" charset="0"/>
                <a:buChar char="•"/>
              </a:pPr>
              <a:r>
                <a:rPr lang="en-US" sz="1200" dirty="0">
                  <a:solidFill>
                    <a:srgbClr val="00B0F0"/>
                  </a:solidFill>
                </a:rPr>
                <a:t>Ability to nominate TMs for awards (Monthly/Quarterly.)</a:t>
              </a:r>
            </a:p>
            <a:p>
              <a:pPr marL="285750" indent="-285750" algn="l" fontAlgn="auto">
                <a:buFont typeface="Arial" panose="020B0604020202020204" pitchFamily="34" charset="0"/>
                <a:buChar char="•"/>
              </a:pPr>
              <a:r>
                <a:rPr lang="en-US" sz="1200" dirty="0">
                  <a:solidFill>
                    <a:srgbClr val="00B0F0"/>
                  </a:solidFill>
                </a:rPr>
                <a:t>Automate birthday and anniversary celebrations.</a:t>
              </a:r>
            </a:p>
            <a:p>
              <a:pPr algn="l" fontAlgn="auto"/>
              <a:endParaRPr lang="en-US" sz="1200" dirty="0"/>
            </a:p>
            <a:p>
              <a:pPr algn="l" fontAlgn="auto"/>
              <a:r>
                <a:rPr lang="en-US" sz="1200" b="1" dirty="0"/>
                <a:t>3. Sharing Stories and Updates:</a:t>
              </a:r>
            </a:p>
            <a:p>
              <a:pPr marL="285750" indent="-285750" algn="l" fontAlgn="auto">
                <a:buFont typeface="Arial" panose="020B0604020202020204" pitchFamily="34" charset="0"/>
                <a:buChar char="•"/>
              </a:pPr>
              <a:r>
                <a:rPr lang="en-US" sz="1200" dirty="0"/>
                <a:t>Ability to celebrate milestones.</a:t>
              </a:r>
            </a:p>
            <a:p>
              <a:pPr marL="285750" indent="-285750" algn="l" fontAlgn="auto">
                <a:buFont typeface="Arial" panose="020B0604020202020204" pitchFamily="34" charset="0"/>
                <a:buChar char="•"/>
              </a:pPr>
              <a:r>
                <a:rPr lang="en-US" sz="1200" dirty="0"/>
                <a:t>Platform for sharing news, announcements, and stories relevant to the team/pyramid.</a:t>
              </a:r>
            </a:p>
            <a:p>
              <a:pPr marL="285750" indent="-285750" algn="l" fontAlgn="auto">
                <a:buFont typeface="Arial" panose="020B0604020202020204" pitchFamily="34" charset="0"/>
                <a:buChar char="•"/>
              </a:pPr>
              <a:r>
                <a:rPr lang="en-US" sz="1200" dirty="0">
                  <a:solidFill>
                    <a:srgbClr val="00B0F0"/>
                  </a:solidFill>
                </a:rPr>
                <a:t>Options to interact with these posts (Like/Comment/Repost)</a:t>
              </a:r>
            </a:p>
            <a:p>
              <a:pPr algn="l" fontAlgn="auto"/>
              <a:endParaRPr lang="en-US" sz="1200" dirty="0"/>
            </a:p>
            <a:p>
              <a:pPr algn="l" fontAlgn="auto"/>
              <a:r>
                <a:rPr lang="en-US" sz="1200" b="1" dirty="0"/>
                <a:t>4. Notifications: </a:t>
              </a:r>
            </a:p>
            <a:p>
              <a:pPr marL="285750" indent="-285750" algn="l" fontAlgn="auto">
                <a:buFont typeface="Arial" panose="020B0604020202020204" pitchFamily="34" charset="0"/>
                <a:buChar char="•"/>
              </a:pPr>
              <a:r>
                <a:rPr lang="en-US" sz="1200" dirty="0"/>
                <a:t>Notify TMs on email when they’re mentioned. </a:t>
              </a:r>
            </a:p>
            <a:p>
              <a:pPr algn="l" fontAlgn="auto"/>
              <a:endParaRPr lang="en-US" sz="1200" b="1" dirty="0"/>
            </a:p>
            <a:p>
              <a:pPr algn="l" fontAlgn="auto"/>
              <a:r>
                <a:rPr lang="en-US" sz="1200" b="1" dirty="0"/>
                <a:t>Insights and Analytics:</a:t>
              </a:r>
            </a:p>
            <a:p>
              <a:pPr marL="285750" indent="-285750" algn="l" fontAlgn="auto">
                <a:buFont typeface="Arial" panose="020B0604020202020204" pitchFamily="34" charset="0"/>
                <a:buChar char="•"/>
              </a:pPr>
              <a:r>
                <a:rPr lang="en-US" sz="1200" dirty="0"/>
                <a:t>Comprehensive view of the recognitions and awards earned/given over selected period.</a:t>
              </a:r>
            </a:p>
            <a:p>
              <a:pPr algn="l" fontAlgn="auto"/>
              <a:endParaRPr lang="en-US" sz="1200" dirty="0"/>
            </a:p>
            <a:p>
              <a:pPr algn="l" fontAlgn="auto"/>
              <a:endParaRPr lang="en-US" sz="1200" dirty="0"/>
            </a:p>
          </p:txBody>
        </p:sp>
      </p:grpSp>
      <p:grpSp>
        <p:nvGrpSpPr>
          <p:cNvPr id="9" name="Group 8">
            <a:extLst>
              <a:ext uri="{FF2B5EF4-FFF2-40B4-BE49-F238E27FC236}">
                <a16:creationId xmlns:a16="http://schemas.microsoft.com/office/drawing/2014/main" id="{0D231DE5-DAE1-A1E4-A0F4-86E04430CB86}"/>
              </a:ext>
            </a:extLst>
          </p:cNvPr>
          <p:cNvGrpSpPr/>
          <p:nvPr/>
        </p:nvGrpSpPr>
        <p:grpSpPr>
          <a:xfrm>
            <a:off x="5890553" y="254695"/>
            <a:ext cx="6035555" cy="6339686"/>
            <a:chOff x="60445" y="254695"/>
            <a:chExt cx="6035555" cy="6339686"/>
          </a:xfrm>
        </p:grpSpPr>
        <p:sp>
          <p:nvSpPr>
            <p:cNvPr id="2" name="Rectangle 1">
              <a:extLst>
                <a:ext uri="{FF2B5EF4-FFF2-40B4-BE49-F238E27FC236}">
                  <a16:creationId xmlns:a16="http://schemas.microsoft.com/office/drawing/2014/main" id="{94AC6E3C-877A-657D-3CB3-FE2B05409A24}"/>
                </a:ext>
              </a:extLst>
            </p:cNvPr>
            <p:cNvSpPr/>
            <p:nvPr/>
          </p:nvSpPr>
          <p:spPr>
            <a:xfrm>
              <a:off x="60445" y="254695"/>
              <a:ext cx="6035555" cy="627411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3CCA0DB-5D6D-F3F2-922B-7DC40E56E303}"/>
                </a:ext>
              </a:extLst>
            </p:cNvPr>
            <p:cNvSpPr txBox="1"/>
            <p:nvPr/>
          </p:nvSpPr>
          <p:spPr>
            <a:xfrm>
              <a:off x="265892" y="377294"/>
              <a:ext cx="5476973" cy="6217087"/>
            </a:xfrm>
            <a:prstGeom prst="rect">
              <a:avLst/>
            </a:prstGeom>
            <a:noFill/>
          </p:spPr>
          <p:txBody>
            <a:bodyPr wrap="square" rtlCol="0">
              <a:spAutoFit/>
            </a:bodyPr>
            <a:lstStyle/>
            <a:p>
              <a:r>
                <a:rPr lang="en-US" sz="1400" b="1" dirty="0">
                  <a:solidFill>
                    <a:srgbClr val="0070C0"/>
                  </a:solidFill>
                </a:rPr>
                <a:t>Future state:</a:t>
              </a:r>
            </a:p>
            <a:p>
              <a:endParaRPr lang="en-US" sz="1200" b="1" dirty="0"/>
            </a:p>
            <a:p>
              <a:endParaRPr lang="en-US" sz="1200" dirty="0"/>
            </a:p>
            <a:p>
              <a:r>
                <a:rPr lang="en-US" sz="1200" b="1" dirty="0">
                  <a:solidFill>
                    <a:srgbClr val="C00000"/>
                  </a:solidFill>
                </a:rPr>
                <a:t>1. Award Redemption:</a:t>
              </a:r>
            </a:p>
            <a:p>
              <a:r>
                <a:rPr lang="en-US" sz="1200" dirty="0">
                  <a:solidFill>
                    <a:srgbClr val="C00000"/>
                  </a:solidFill>
                </a:rPr>
                <a:t>Ability to redeem individual rewards. </a:t>
              </a:r>
            </a:p>
            <a:p>
              <a:endParaRPr lang="en-US" sz="1200" dirty="0">
                <a:solidFill>
                  <a:srgbClr val="C00000"/>
                </a:solidFill>
              </a:endParaRPr>
            </a:p>
            <a:p>
              <a:r>
                <a:rPr lang="en-US" sz="1200" b="1" dirty="0">
                  <a:solidFill>
                    <a:srgbClr val="C00000"/>
                  </a:solidFill>
                </a:rPr>
                <a:t>2. Notifications:</a:t>
              </a:r>
            </a:p>
            <a:p>
              <a:r>
                <a:rPr lang="en-US" sz="1200" dirty="0">
                  <a:solidFill>
                    <a:srgbClr val="C00000"/>
                  </a:solidFill>
                </a:rPr>
                <a:t>Notify when someone mentions you in a post.</a:t>
              </a:r>
            </a:p>
            <a:p>
              <a:endParaRPr lang="en-US" sz="1200" dirty="0">
                <a:solidFill>
                  <a:srgbClr val="C00000"/>
                </a:solidFill>
              </a:endParaRPr>
            </a:p>
            <a:p>
              <a:pPr algn="l" fontAlgn="auto"/>
              <a:r>
                <a:rPr lang="en-US" sz="1200" b="1" dirty="0">
                  <a:solidFill>
                    <a:srgbClr val="C00000"/>
                  </a:solidFill>
                </a:rPr>
                <a:t>3. Insights and Analytics:</a:t>
              </a:r>
            </a:p>
            <a:p>
              <a:pPr marL="285750" indent="-285750" algn="l" fontAlgn="auto">
                <a:buFont typeface="Arial" panose="020B0604020202020204" pitchFamily="34" charset="0"/>
                <a:buChar char="•"/>
              </a:pPr>
              <a:r>
                <a:rPr lang="en-US" sz="1200" dirty="0">
                  <a:solidFill>
                    <a:srgbClr val="C00000"/>
                  </a:solidFill>
                </a:rPr>
                <a:t>Dashboard showing trends in recognition and awards over a period. </a:t>
              </a:r>
            </a:p>
            <a:p>
              <a:pPr marL="285750" indent="-285750" algn="l" fontAlgn="auto">
                <a:buFont typeface="Arial" panose="020B0604020202020204" pitchFamily="34" charset="0"/>
                <a:buChar char="•"/>
              </a:pPr>
              <a:r>
                <a:rPr lang="en-US" sz="1200" dirty="0">
                  <a:solidFill>
                    <a:srgbClr val="C00000"/>
                  </a:solidFill>
                </a:rPr>
                <a:t>Reporting functionality for administrators to export data.</a:t>
              </a:r>
            </a:p>
            <a:p>
              <a:endParaRPr lang="en-US" sz="1200" dirty="0">
                <a:solidFill>
                  <a:srgbClr val="C00000"/>
                </a:solidFill>
              </a:endParaRPr>
            </a:p>
            <a:p>
              <a:r>
                <a:rPr lang="en-US" sz="1200" b="1" dirty="0">
                  <a:solidFill>
                    <a:srgbClr val="C00000"/>
                  </a:solidFill>
                </a:rPr>
                <a:t>4. Integration and Scalability:</a:t>
              </a:r>
              <a:endParaRPr lang="en-US" sz="1200" dirty="0">
                <a:solidFill>
                  <a:srgbClr val="C00000"/>
                </a:solidFill>
              </a:endParaRPr>
            </a:p>
            <a:p>
              <a:pPr marL="285750" indent="-285750">
                <a:buFont typeface="Arial" panose="020B0604020202020204" pitchFamily="34" charset="0"/>
                <a:buChar char="•"/>
              </a:pPr>
              <a:r>
                <a:rPr lang="en-US" sz="1200" dirty="0">
                  <a:solidFill>
                    <a:srgbClr val="C00000"/>
                  </a:solidFill>
                </a:rPr>
                <a:t>Integration capabilities with existing HR systems or tools.</a:t>
              </a:r>
            </a:p>
            <a:p>
              <a:pPr marL="285750" indent="-285750">
                <a:buFont typeface="Arial" panose="020B0604020202020204" pitchFamily="34" charset="0"/>
                <a:buChar char="•"/>
              </a:pPr>
              <a:r>
                <a:rPr lang="en-US" sz="1200" dirty="0">
                  <a:solidFill>
                    <a:srgbClr val="C00000"/>
                  </a:solidFill>
                </a:rPr>
                <a:t>Scalability to handle increasing numbers of users and activities.</a:t>
              </a:r>
            </a:p>
            <a:p>
              <a:pPr marL="342900" indent="-342900">
                <a:buFont typeface="+mj-lt"/>
                <a:buAutoNum type="arabicPeriod"/>
              </a:pPr>
              <a:endParaRPr lang="en-US" sz="1200" dirty="0">
                <a:solidFill>
                  <a:srgbClr val="C00000"/>
                </a:solidFill>
              </a:endParaRPr>
            </a:p>
            <a:p>
              <a:r>
                <a:rPr lang="en-US" sz="1200" b="1" dirty="0">
                  <a:solidFill>
                    <a:srgbClr val="C00000"/>
                  </a:solidFill>
                </a:rPr>
                <a:t>5. Mobile Responsiveness:</a:t>
              </a:r>
            </a:p>
            <a:p>
              <a:r>
                <a:rPr lang="en-US" sz="1200" dirty="0">
                  <a:solidFill>
                    <a:srgbClr val="C00000"/>
                  </a:solidFill>
                </a:rPr>
                <a:t>Mobile-friendly interface or dedicated mobile app for accessibility.</a:t>
              </a:r>
            </a:p>
            <a:p>
              <a:pPr marL="342900" indent="-342900">
                <a:buFont typeface="+mj-lt"/>
                <a:buAutoNum type="arabicPeriod"/>
              </a:pPr>
              <a:endParaRPr lang="en-US" sz="1200" dirty="0">
                <a:solidFill>
                  <a:srgbClr val="C00000"/>
                </a:solidFill>
              </a:endParaRPr>
            </a:p>
            <a:p>
              <a:r>
                <a:rPr lang="en-US" sz="1200" b="1" dirty="0">
                  <a:solidFill>
                    <a:srgbClr val="C00000"/>
                  </a:solidFill>
                </a:rPr>
                <a:t>6. Feedback Mechanism:</a:t>
              </a:r>
            </a:p>
            <a:p>
              <a:r>
                <a:rPr lang="en-US" sz="1200" dirty="0">
                  <a:solidFill>
                    <a:srgbClr val="C00000"/>
                  </a:solidFill>
                </a:rPr>
                <a:t>Feature for employees to provide feedback on the platform itself.</a:t>
              </a:r>
            </a:p>
            <a:p>
              <a:pPr marL="342900" indent="-342900" algn="l" fontAlgn="auto">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endParaRPr lang="en-US" sz="1200" dirty="0"/>
            </a:p>
          </p:txBody>
        </p:sp>
      </p:grpSp>
    </p:spTree>
    <p:extLst>
      <p:ext uri="{BB962C8B-B14F-4D97-AF65-F5344CB8AC3E}">
        <p14:creationId xmlns:p14="http://schemas.microsoft.com/office/powerpoint/2010/main" val="336699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15E9AF-55E0-193F-6C60-2F06AB965DE1}"/>
              </a:ext>
            </a:extLst>
          </p:cNvPr>
          <p:cNvSpPr/>
          <p:nvPr/>
        </p:nvSpPr>
        <p:spPr>
          <a:xfrm>
            <a:off x="358920" y="344090"/>
            <a:ext cx="6096000" cy="61379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5E62463-6A9A-12F5-4A57-1D92D6B680AF}"/>
              </a:ext>
            </a:extLst>
          </p:cNvPr>
          <p:cNvSpPr txBox="1"/>
          <p:nvPr/>
        </p:nvSpPr>
        <p:spPr>
          <a:xfrm>
            <a:off x="687360" y="612894"/>
            <a:ext cx="6096000" cy="400110"/>
          </a:xfrm>
          <a:prstGeom prst="rect">
            <a:avLst/>
          </a:prstGeom>
          <a:noFill/>
        </p:spPr>
        <p:txBody>
          <a:bodyPr wrap="square">
            <a:spAutoFit/>
          </a:bodyPr>
          <a:lstStyle/>
          <a:p>
            <a:pPr algn="l" fontAlgn="auto"/>
            <a:r>
              <a:rPr lang="en-US" sz="2000" b="1" dirty="0">
                <a:solidFill>
                  <a:srgbClr val="0070C0"/>
                </a:solidFill>
              </a:rPr>
              <a:t>WORKING AGREEMENT &amp; DOD</a:t>
            </a:r>
          </a:p>
        </p:txBody>
      </p:sp>
      <p:sp>
        <p:nvSpPr>
          <p:cNvPr id="4" name="TextBox 3">
            <a:extLst>
              <a:ext uri="{FF2B5EF4-FFF2-40B4-BE49-F238E27FC236}">
                <a16:creationId xmlns:a16="http://schemas.microsoft.com/office/drawing/2014/main" id="{AB5F4302-B765-05CB-5882-3B23BAF39A5C}"/>
              </a:ext>
            </a:extLst>
          </p:cNvPr>
          <p:cNvSpPr txBox="1"/>
          <p:nvPr/>
        </p:nvSpPr>
        <p:spPr>
          <a:xfrm>
            <a:off x="687360" y="1281808"/>
            <a:ext cx="5408640" cy="5262979"/>
          </a:xfrm>
          <a:prstGeom prst="rect">
            <a:avLst/>
          </a:prstGeom>
          <a:noFill/>
        </p:spPr>
        <p:txBody>
          <a:bodyPr wrap="square">
            <a:spAutoFit/>
          </a:bodyPr>
          <a:lstStyle/>
          <a:p>
            <a:r>
              <a:rPr lang="en-US" sz="1600" b="1" dirty="0"/>
              <a:t>Meeting Cadence: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Student cohort: Daily (Time TBD)</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Students + Mentors: </a:t>
            </a:r>
            <a:r>
              <a:rPr lang="en-US" sz="1600" dirty="0" err="1">
                <a:latin typeface="Calibri" panose="020F0502020204030204" pitchFamily="34" charset="0"/>
                <a:ea typeface="Calibri" panose="020F0502020204030204" pitchFamily="34" charset="0"/>
                <a:cs typeface="Calibri" panose="020F0502020204030204" pitchFamily="34" charset="0"/>
              </a:rPr>
              <a:t>Mon,Wed,Fri</a:t>
            </a:r>
            <a:r>
              <a:rPr lang="en-US" sz="1600" dirty="0">
                <a:latin typeface="Calibri" panose="020F0502020204030204" pitchFamily="34" charset="0"/>
                <a:ea typeface="Calibri" panose="020F0502020204030204" pitchFamily="34" charset="0"/>
                <a:cs typeface="Calibri" panose="020F0502020204030204" pitchFamily="34" charset="0"/>
              </a:rPr>
              <a:t> (6.30pm)</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Students + Mentors + Coach: Bi-weekly or Sprint Demo </a:t>
            </a:r>
          </a:p>
          <a:p>
            <a:endParaRPr lang="en-US" sz="1600" dirty="0"/>
          </a:p>
          <a:p>
            <a:r>
              <a:rPr lang="en-US" sz="1600" b="1" dirty="0"/>
              <a:t>Sprint Review: </a:t>
            </a:r>
            <a:r>
              <a:rPr lang="en-US" sz="1600" dirty="0">
                <a:latin typeface="Calibri" panose="020F0502020204030204" pitchFamily="34" charset="0"/>
                <a:ea typeface="Calibri" panose="020F0502020204030204" pitchFamily="34" charset="0"/>
                <a:cs typeface="Calibri" panose="020F0502020204030204" pitchFamily="34" charset="0"/>
              </a:rPr>
              <a:t>Mondays </a:t>
            </a:r>
          </a:p>
          <a:p>
            <a:r>
              <a:rPr lang="en-US" sz="1600" b="1" dirty="0"/>
              <a:t>Sprint Demo: </a:t>
            </a:r>
            <a:r>
              <a:rPr lang="en-US" sz="1600" dirty="0">
                <a:latin typeface="Calibri" panose="020F0502020204030204" pitchFamily="34" charset="0"/>
                <a:ea typeface="Calibri" panose="020F0502020204030204" pitchFamily="34" charset="0"/>
                <a:cs typeface="Calibri" panose="020F0502020204030204" pitchFamily="34" charset="0"/>
              </a:rPr>
              <a:t>Wednesdays (Last day of Sprint) </a:t>
            </a:r>
          </a:p>
          <a:p>
            <a:endParaRPr lang="en-US" sz="1600" dirty="0"/>
          </a:p>
          <a:p>
            <a:r>
              <a:rPr lang="en-US" sz="1600" b="1" dirty="0"/>
              <a:t>DOD:</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All code has been written, reviewed, and meets the team's coding standards.</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All tests (unit, integration, regression, etc.) have been written and passed successfully.</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Documentation, both technical and user-facing, has been completed and updated.</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feature or user story has been accepted by the product owner and meets the desired level of quality and functionality.</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work has been demonstrated and accepted in the sprint review.</a:t>
            </a:r>
          </a:p>
          <a:p>
            <a:endParaRPr lang="en-US" sz="1600" dirty="0"/>
          </a:p>
        </p:txBody>
      </p:sp>
      <p:sp>
        <p:nvSpPr>
          <p:cNvPr id="6" name="Rectangle 5">
            <a:extLst>
              <a:ext uri="{FF2B5EF4-FFF2-40B4-BE49-F238E27FC236}">
                <a16:creationId xmlns:a16="http://schemas.microsoft.com/office/drawing/2014/main" id="{D24A2471-D8F8-9CA4-764B-425DFD75AF84}"/>
              </a:ext>
            </a:extLst>
          </p:cNvPr>
          <p:cNvSpPr/>
          <p:nvPr/>
        </p:nvSpPr>
        <p:spPr>
          <a:xfrm>
            <a:off x="6587000" y="344090"/>
            <a:ext cx="5246080" cy="61379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AC3C789-9274-E187-CC38-8288429AC0DE}"/>
              </a:ext>
            </a:extLst>
          </p:cNvPr>
          <p:cNvSpPr txBox="1"/>
          <p:nvPr/>
        </p:nvSpPr>
        <p:spPr>
          <a:xfrm>
            <a:off x="6926000" y="1281808"/>
            <a:ext cx="4632960" cy="3046988"/>
          </a:xfrm>
          <a:prstGeom prst="rect">
            <a:avLst/>
          </a:prstGeom>
          <a:noFill/>
        </p:spPr>
        <p:txBody>
          <a:bodyPr wrap="square">
            <a:spAutoFit/>
          </a:bodyPr>
          <a:lstStyle/>
          <a:p>
            <a:r>
              <a:rPr lang="en-US" sz="1600" b="1" dirty="0"/>
              <a:t>DOR:</a:t>
            </a:r>
          </a:p>
          <a:p>
            <a:pPr algn="l" fontAlgn="auto"/>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user story is well-defined, including clear acceptance criteria.</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All necessary stakeholders have provided input and signed off on the user story.</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Any dependencies or prerequisites have been identified and addressed.</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user story has been estimated and prioritized appropriately.</a:t>
            </a:r>
          </a:p>
          <a:p>
            <a:pPr marL="285750" indent="-285750" algn="l" fontAlgn="auto">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The development team has the capacity and necessary skills to complete the work.</a:t>
            </a:r>
          </a:p>
        </p:txBody>
      </p:sp>
    </p:spTree>
    <p:extLst>
      <p:ext uri="{BB962C8B-B14F-4D97-AF65-F5344CB8AC3E}">
        <p14:creationId xmlns:p14="http://schemas.microsoft.com/office/powerpoint/2010/main" val="45473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77B322-6644-97AD-606B-E510D33E5A4C}"/>
              </a:ext>
            </a:extLst>
          </p:cNvPr>
          <p:cNvSpPr/>
          <p:nvPr/>
        </p:nvSpPr>
        <p:spPr>
          <a:xfrm>
            <a:off x="687360" y="1411653"/>
            <a:ext cx="3493308" cy="38519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02DE520-C4F1-5F7B-799B-CD60B41D60AD}"/>
              </a:ext>
            </a:extLst>
          </p:cNvPr>
          <p:cNvSpPr/>
          <p:nvPr/>
        </p:nvSpPr>
        <p:spPr>
          <a:xfrm>
            <a:off x="4372120" y="1390570"/>
            <a:ext cx="3493308" cy="38519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4BD5D3F-324C-5B1E-EF5D-A2B960D7B0E3}"/>
              </a:ext>
            </a:extLst>
          </p:cNvPr>
          <p:cNvSpPr txBox="1"/>
          <p:nvPr/>
        </p:nvSpPr>
        <p:spPr>
          <a:xfrm>
            <a:off x="4565527" y="1629488"/>
            <a:ext cx="2324542" cy="2031325"/>
          </a:xfrm>
          <a:prstGeom prst="rect">
            <a:avLst/>
          </a:prstGeom>
          <a:noFill/>
        </p:spPr>
        <p:txBody>
          <a:bodyPr wrap="square" rtlCol="0">
            <a:spAutoFit/>
          </a:bodyPr>
          <a:lstStyle/>
          <a:p>
            <a:r>
              <a:rPr lang="en-US" b="1" dirty="0">
                <a:solidFill>
                  <a:srgbClr val="0070C0"/>
                </a:solidFill>
              </a:rPr>
              <a:t>SPRINT 1</a:t>
            </a:r>
          </a:p>
          <a:p>
            <a:endParaRPr lang="en-US" dirty="0"/>
          </a:p>
          <a:p>
            <a:pPr marL="285750" indent="-285750">
              <a:buFont typeface="Arial" panose="020B0604020202020204" pitchFamily="34" charset="0"/>
              <a:buChar char="•"/>
            </a:pPr>
            <a:r>
              <a:rPr lang="en-US" dirty="0"/>
              <a:t>User Sign-in</a:t>
            </a:r>
          </a:p>
          <a:p>
            <a:pPr marL="285750" indent="-285750">
              <a:buFont typeface="Arial" panose="020B0604020202020204" pitchFamily="34" charset="0"/>
              <a:buChar char="•"/>
            </a:pPr>
            <a:r>
              <a:rPr lang="en-US" dirty="0"/>
              <a:t>TM – Home/News feed landing page</a:t>
            </a:r>
          </a:p>
          <a:p>
            <a:pPr marL="285750" indent="-285750">
              <a:buFont typeface="Arial" panose="020B0604020202020204" pitchFamily="34" charset="0"/>
              <a:buChar char="•"/>
            </a:pPr>
            <a:endParaRPr lang="en-US" dirty="0"/>
          </a:p>
          <a:p>
            <a:r>
              <a:rPr lang="en-US" i="1" dirty="0"/>
              <a:t>Duration: 2 weeks</a:t>
            </a:r>
          </a:p>
        </p:txBody>
      </p:sp>
      <p:sp>
        <p:nvSpPr>
          <p:cNvPr id="11" name="TextBox 10">
            <a:extLst>
              <a:ext uri="{FF2B5EF4-FFF2-40B4-BE49-F238E27FC236}">
                <a16:creationId xmlns:a16="http://schemas.microsoft.com/office/drawing/2014/main" id="{6C869C25-1D25-C362-19B8-00D7CE6BA87C}"/>
              </a:ext>
            </a:extLst>
          </p:cNvPr>
          <p:cNvSpPr txBox="1"/>
          <p:nvPr/>
        </p:nvSpPr>
        <p:spPr>
          <a:xfrm>
            <a:off x="938536" y="1675637"/>
            <a:ext cx="2675640" cy="2308324"/>
          </a:xfrm>
          <a:prstGeom prst="rect">
            <a:avLst/>
          </a:prstGeom>
          <a:noFill/>
        </p:spPr>
        <p:txBody>
          <a:bodyPr wrap="square" rtlCol="0">
            <a:spAutoFit/>
          </a:bodyPr>
          <a:lstStyle/>
          <a:p>
            <a:r>
              <a:rPr lang="en-US" b="1" dirty="0">
                <a:solidFill>
                  <a:srgbClr val="0070C0"/>
                </a:solidFill>
              </a:rPr>
              <a:t>KICK-OFF</a:t>
            </a:r>
          </a:p>
          <a:p>
            <a:endParaRPr lang="en-US" b="1" dirty="0"/>
          </a:p>
          <a:p>
            <a:pPr marL="285750" indent="-285750">
              <a:buFont typeface="Arial" panose="020B0604020202020204" pitchFamily="34" charset="0"/>
              <a:buChar char="•"/>
            </a:pPr>
            <a:r>
              <a:rPr lang="en-US" dirty="0"/>
              <a:t>Product brief</a:t>
            </a:r>
          </a:p>
          <a:p>
            <a:pPr marL="285750" indent="-285750">
              <a:buFont typeface="Arial" panose="020B0604020202020204" pitchFamily="34" charset="0"/>
              <a:buChar char="•"/>
            </a:pPr>
            <a:r>
              <a:rPr lang="en-US" dirty="0"/>
              <a:t>Project plan</a:t>
            </a:r>
          </a:p>
          <a:p>
            <a:pPr marL="285750" indent="-285750">
              <a:buFont typeface="Arial" panose="020B0604020202020204" pitchFamily="34" charset="0"/>
              <a:buChar char="•"/>
            </a:pPr>
            <a:r>
              <a:rPr lang="en-US" dirty="0"/>
              <a:t>Skill matrix</a:t>
            </a:r>
          </a:p>
          <a:p>
            <a:pPr marL="285750" indent="-285750">
              <a:buFont typeface="Arial" panose="020B0604020202020204" pitchFamily="34" charset="0"/>
              <a:buChar char="•"/>
            </a:pPr>
            <a:r>
              <a:rPr lang="en-US" dirty="0"/>
              <a:t>Working agreement</a:t>
            </a:r>
          </a:p>
          <a:p>
            <a:pPr marL="285750" indent="-285750">
              <a:buFont typeface="Arial" panose="020B0604020202020204" pitchFamily="34" charset="0"/>
              <a:buChar char="•"/>
            </a:pPr>
            <a:r>
              <a:rPr lang="en-US" dirty="0"/>
              <a:t>Jira board walkthrough</a:t>
            </a:r>
          </a:p>
        </p:txBody>
      </p:sp>
      <p:sp>
        <p:nvSpPr>
          <p:cNvPr id="12" name="Rectangle 11">
            <a:extLst>
              <a:ext uri="{FF2B5EF4-FFF2-40B4-BE49-F238E27FC236}">
                <a16:creationId xmlns:a16="http://schemas.microsoft.com/office/drawing/2014/main" id="{1E3C6E87-1F0D-9A86-F8F0-23A4F1B3133D}"/>
              </a:ext>
            </a:extLst>
          </p:cNvPr>
          <p:cNvSpPr/>
          <p:nvPr/>
        </p:nvSpPr>
        <p:spPr>
          <a:xfrm>
            <a:off x="8056880" y="1390570"/>
            <a:ext cx="3493308" cy="38519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430800C-6302-F9AC-0162-0970BF055938}"/>
              </a:ext>
            </a:extLst>
          </p:cNvPr>
          <p:cNvSpPr txBox="1"/>
          <p:nvPr/>
        </p:nvSpPr>
        <p:spPr>
          <a:xfrm>
            <a:off x="8248334" y="1629488"/>
            <a:ext cx="3069906" cy="3693319"/>
          </a:xfrm>
          <a:prstGeom prst="rect">
            <a:avLst/>
          </a:prstGeom>
          <a:noFill/>
        </p:spPr>
        <p:txBody>
          <a:bodyPr wrap="square" rtlCol="0">
            <a:spAutoFit/>
          </a:bodyPr>
          <a:lstStyle/>
          <a:p>
            <a:r>
              <a:rPr lang="en-US" b="1" dirty="0">
                <a:solidFill>
                  <a:srgbClr val="0070C0"/>
                </a:solidFill>
              </a:rPr>
              <a:t>SPRINT 2</a:t>
            </a:r>
          </a:p>
          <a:p>
            <a:endParaRPr lang="en-US" dirty="0"/>
          </a:p>
          <a:p>
            <a:pPr marL="285750" indent="-285750">
              <a:buFont typeface="Arial" panose="020B0604020202020204" pitchFamily="34" charset="0"/>
              <a:buChar char="•"/>
            </a:pPr>
            <a:r>
              <a:rPr lang="en-US" dirty="0"/>
              <a:t>Recognize a TM (Should end up adding points if given)</a:t>
            </a:r>
          </a:p>
          <a:p>
            <a:pPr marL="285750" indent="-285750">
              <a:buFont typeface="Arial" panose="020B0604020202020204" pitchFamily="34" charset="0"/>
              <a:buChar char="•"/>
            </a:pPr>
            <a:r>
              <a:rPr lang="en-US" dirty="0"/>
              <a:t>Give an award</a:t>
            </a:r>
          </a:p>
          <a:p>
            <a:pPr marL="285750" indent="-285750">
              <a:buFont typeface="Arial" panose="020B0604020202020204" pitchFamily="34" charset="0"/>
              <a:buChar char="•"/>
            </a:pPr>
            <a:r>
              <a:rPr lang="en-US" dirty="0"/>
              <a:t>Share a story</a:t>
            </a:r>
          </a:p>
          <a:p>
            <a:pPr marL="285750" indent="-285750">
              <a:buFont typeface="Arial" panose="020B0604020202020204" pitchFamily="34" charset="0"/>
              <a:buChar char="•"/>
            </a:pPr>
            <a:r>
              <a:rPr lang="en-US" dirty="0"/>
              <a:t>Celebrate a milestone</a:t>
            </a:r>
          </a:p>
          <a:p>
            <a:pPr marL="285750" indent="-285750">
              <a:buFont typeface="Arial" panose="020B0604020202020204" pitchFamily="34" charset="0"/>
              <a:buChar char="•"/>
            </a:pPr>
            <a:r>
              <a:rPr lang="en-US" dirty="0"/>
              <a:t>Notify via email when you get mentioned on ‘Engage’</a:t>
            </a:r>
          </a:p>
          <a:p>
            <a:pPr marL="285750" indent="-285750">
              <a:buFont typeface="Arial" panose="020B0604020202020204" pitchFamily="34" charset="0"/>
              <a:buChar char="•"/>
            </a:pPr>
            <a:endParaRPr lang="en-US" dirty="0"/>
          </a:p>
          <a:p>
            <a:r>
              <a:rPr lang="en-US" i="1" dirty="0"/>
              <a:t>Duration: 2 weeks</a:t>
            </a:r>
          </a:p>
          <a:p>
            <a:endParaRPr lang="en-US" dirty="0"/>
          </a:p>
        </p:txBody>
      </p:sp>
      <p:sp>
        <p:nvSpPr>
          <p:cNvPr id="15" name="TextBox 14">
            <a:extLst>
              <a:ext uri="{FF2B5EF4-FFF2-40B4-BE49-F238E27FC236}">
                <a16:creationId xmlns:a16="http://schemas.microsoft.com/office/drawing/2014/main" id="{532DD66A-7BD6-1767-C733-1FD586811033}"/>
              </a:ext>
            </a:extLst>
          </p:cNvPr>
          <p:cNvSpPr txBox="1"/>
          <p:nvPr/>
        </p:nvSpPr>
        <p:spPr>
          <a:xfrm>
            <a:off x="687360" y="612894"/>
            <a:ext cx="6096000" cy="400110"/>
          </a:xfrm>
          <a:prstGeom prst="rect">
            <a:avLst/>
          </a:prstGeom>
          <a:noFill/>
        </p:spPr>
        <p:txBody>
          <a:bodyPr wrap="square">
            <a:spAutoFit/>
          </a:bodyPr>
          <a:lstStyle/>
          <a:p>
            <a:pPr algn="l" fontAlgn="auto"/>
            <a:r>
              <a:rPr lang="en-US" sz="2000" b="1" dirty="0">
                <a:solidFill>
                  <a:srgbClr val="0070C0"/>
                </a:solidFill>
              </a:rPr>
              <a:t>PHASE 2 – PROJECT PLAN</a:t>
            </a:r>
          </a:p>
        </p:txBody>
      </p:sp>
    </p:spTree>
    <p:extLst>
      <p:ext uri="{BB962C8B-B14F-4D97-AF65-F5344CB8AC3E}">
        <p14:creationId xmlns:p14="http://schemas.microsoft.com/office/powerpoint/2010/main" val="3418870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212D5A-7270-06A0-F365-502D104144DE}"/>
              </a:ext>
            </a:extLst>
          </p:cNvPr>
          <p:cNvSpPr/>
          <p:nvPr/>
        </p:nvSpPr>
        <p:spPr>
          <a:xfrm>
            <a:off x="8098254" y="1583610"/>
            <a:ext cx="3644120" cy="36589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F3D2DE6-0C03-0B75-3F85-0F7838E1532D}"/>
              </a:ext>
            </a:extLst>
          </p:cNvPr>
          <p:cNvSpPr/>
          <p:nvPr/>
        </p:nvSpPr>
        <p:spPr>
          <a:xfrm>
            <a:off x="4314947" y="1583610"/>
            <a:ext cx="3644120" cy="36589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995E4CA-AF92-8F16-ABC2-BF3D678A270E}"/>
              </a:ext>
            </a:extLst>
          </p:cNvPr>
          <p:cNvSpPr/>
          <p:nvPr/>
        </p:nvSpPr>
        <p:spPr>
          <a:xfrm>
            <a:off x="531640" y="1583610"/>
            <a:ext cx="3644120" cy="36589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D8589B6-1F85-B5C5-A8F8-7409A49263A2}"/>
              </a:ext>
            </a:extLst>
          </p:cNvPr>
          <p:cNvSpPr txBox="1"/>
          <p:nvPr/>
        </p:nvSpPr>
        <p:spPr>
          <a:xfrm>
            <a:off x="783054" y="1892498"/>
            <a:ext cx="3138706" cy="2862322"/>
          </a:xfrm>
          <a:prstGeom prst="rect">
            <a:avLst/>
          </a:prstGeom>
          <a:noFill/>
        </p:spPr>
        <p:txBody>
          <a:bodyPr wrap="square" rtlCol="0">
            <a:spAutoFit/>
          </a:bodyPr>
          <a:lstStyle/>
          <a:p>
            <a:r>
              <a:rPr lang="en-US" b="1" dirty="0">
                <a:solidFill>
                  <a:srgbClr val="0070C0"/>
                </a:solidFill>
              </a:rPr>
              <a:t>SPRINT 3</a:t>
            </a:r>
          </a:p>
          <a:p>
            <a:endParaRPr lang="en-US" dirty="0"/>
          </a:p>
          <a:p>
            <a:pPr marL="285750" indent="-285750">
              <a:buFont typeface="Arial" panose="020B0604020202020204" pitchFamily="34" charset="0"/>
              <a:buChar char="•"/>
            </a:pPr>
            <a:r>
              <a:rPr lang="en-US" dirty="0"/>
              <a:t>My dashboard: List of recognitions received; List of recognitions sent for select time frame.</a:t>
            </a:r>
          </a:p>
          <a:p>
            <a:pPr marL="285750" indent="-285750">
              <a:buFont typeface="Arial" panose="020B0604020202020204" pitchFamily="34" charset="0"/>
              <a:buChar char="•"/>
            </a:pPr>
            <a:r>
              <a:rPr lang="en-US" dirty="0"/>
              <a:t>Change view settings</a:t>
            </a:r>
          </a:p>
          <a:p>
            <a:endParaRPr lang="en-US" dirty="0"/>
          </a:p>
          <a:p>
            <a:r>
              <a:rPr lang="en-US" i="1" dirty="0"/>
              <a:t>Duration: 2 weeks</a:t>
            </a:r>
          </a:p>
          <a:p>
            <a:endParaRPr lang="en-US" dirty="0"/>
          </a:p>
        </p:txBody>
      </p:sp>
      <p:sp>
        <p:nvSpPr>
          <p:cNvPr id="5" name="TextBox 4">
            <a:extLst>
              <a:ext uri="{FF2B5EF4-FFF2-40B4-BE49-F238E27FC236}">
                <a16:creationId xmlns:a16="http://schemas.microsoft.com/office/drawing/2014/main" id="{29211DEF-E054-7D0D-5323-C1EB6C5D918D}"/>
              </a:ext>
            </a:extLst>
          </p:cNvPr>
          <p:cNvSpPr txBox="1"/>
          <p:nvPr/>
        </p:nvSpPr>
        <p:spPr>
          <a:xfrm>
            <a:off x="4826734" y="1892498"/>
            <a:ext cx="2620546" cy="2308324"/>
          </a:xfrm>
          <a:prstGeom prst="rect">
            <a:avLst/>
          </a:prstGeom>
          <a:noFill/>
        </p:spPr>
        <p:txBody>
          <a:bodyPr wrap="square" rtlCol="0">
            <a:spAutoFit/>
          </a:bodyPr>
          <a:lstStyle/>
          <a:p>
            <a:r>
              <a:rPr lang="en-US" b="1" dirty="0">
                <a:solidFill>
                  <a:srgbClr val="0070C0"/>
                </a:solidFill>
              </a:rPr>
              <a:t>SPRINT 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Trending Hashtags</a:t>
            </a:r>
          </a:p>
          <a:p>
            <a:pPr marL="285750" indent="-285750">
              <a:buFont typeface="Arial" panose="020B0604020202020204" pitchFamily="34" charset="0"/>
              <a:buChar char="•"/>
            </a:pPr>
            <a:r>
              <a:rPr lang="en-US" dirty="0"/>
              <a:t>Top Performers</a:t>
            </a:r>
          </a:p>
          <a:p>
            <a:pPr marL="285750" indent="-285750">
              <a:buFont typeface="Arial" panose="020B0604020202020204" pitchFamily="34" charset="0"/>
              <a:buChar char="•"/>
            </a:pPr>
            <a:endParaRPr lang="en-US" dirty="0"/>
          </a:p>
          <a:p>
            <a:r>
              <a:rPr lang="en-US" i="1" dirty="0"/>
              <a:t>Duration: 2 weeks</a:t>
            </a:r>
          </a:p>
          <a:p>
            <a:endParaRPr lang="en-US" dirty="0"/>
          </a:p>
          <a:p>
            <a:endParaRPr lang="en-US" dirty="0"/>
          </a:p>
        </p:txBody>
      </p:sp>
      <p:sp>
        <p:nvSpPr>
          <p:cNvPr id="3" name="TextBox 2">
            <a:extLst>
              <a:ext uri="{FF2B5EF4-FFF2-40B4-BE49-F238E27FC236}">
                <a16:creationId xmlns:a16="http://schemas.microsoft.com/office/drawing/2014/main" id="{3330E246-94CF-5621-46DB-0CA75972745F}"/>
              </a:ext>
            </a:extLst>
          </p:cNvPr>
          <p:cNvSpPr txBox="1"/>
          <p:nvPr/>
        </p:nvSpPr>
        <p:spPr>
          <a:xfrm>
            <a:off x="8423374" y="1892498"/>
            <a:ext cx="3914776" cy="2308324"/>
          </a:xfrm>
          <a:prstGeom prst="rect">
            <a:avLst/>
          </a:prstGeom>
          <a:noFill/>
        </p:spPr>
        <p:txBody>
          <a:bodyPr wrap="square" rtlCol="0">
            <a:spAutoFit/>
          </a:bodyPr>
          <a:lstStyle/>
          <a:p>
            <a:r>
              <a:rPr lang="en-US" b="1" dirty="0">
                <a:solidFill>
                  <a:srgbClr val="0070C0"/>
                </a:solidFill>
              </a:rPr>
              <a:t>SPRINT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Presentation</a:t>
            </a:r>
          </a:p>
          <a:p>
            <a:pPr marL="285750" indent="-285750">
              <a:buFont typeface="Arial" panose="020B0604020202020204" pitchFamily="34" charset="0"/>
              <a:buChar char="•"/>
            </a:pPr>
            <a:r>
              <a:rPr lang="en-US" dirty="0"/>
              <a:t>Demo day</a:t>
            </a:r>
          </a:p>
          <a:p>
            <a:pPr marL="285750" indent="-285750">
              <a:buFont typeface="Arial" panose="020B0604020202020204" pitchFamily="34" charset="0"/>
              <a:buChar char="•"/>
            </a:pPr>
            <a:endParaRPr lang="en-US" dirty="0"/>
          </a:p>
          <a:p>
            <a:r>
              <a:rPr lang="en-US" i="1" dirty="0"/>
              <a:t>Duration: 2 weeks</a:t>
            </a:r>
          </a:p>
          <a:p>
            <a:endParaRPr lang="en-US" dirty="0"/>
          </a:p>
          <a:p>
            <a:endParaRPr lang="en-US" dirty="0"/>
          </a:p>
        </p:txBody>
      </p:sp>
    </p:spTree>
    <p:extLst>
      <p:ext uri="{BB962C8B-B14F-4D97-AF65-F5344CB8AC3E}">
        <p14:creationId xmlns:p14="http://schemas.microsoft.com/office/powerpoint/2010/main" val="3718542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FA648A7-0484-7007-905A-31A8CE13D1D2}"/>
              </a:ext>
            </a:extLst>
          </p:cNvPr>
          <p:cNvGrpSpPr/>
          <p:nvPr/>
        </p:nvGrpSpPr>
        <p:grpSpPr>
          <a:xfrm>
            <a:off x="265892" y="254695"/>
            <a:ext cx="5476974" cy="6274117"/>
            <a:chOff x="4855238" y="364426"/>
            <a:chExt cx="5476974" cy="6274117"/>
          </a:xfrm>
        </p:grpSpPr>
        <p:sp>
          <p:nvSpPr>
            <p:cNvPr id="3" name="Rectangle 2">
              <a:extLst>
                <a:ext uri="{FF2B5EF4-FFF2-40B4-BE49-F238E27FC236}">
                  <a16:creationId xmlns:a16="http://schemas.microsoft.com/office/drawing/2014/main" id="{50D55AB3-F702-78E3-FC20-91008CDC43FA}"/>
                </a:ext>
              </a:extLst>
            </p:cNvPr>
            <p:cNvSpPr/>
            <p:nvPr/>
          </p:nvSpPr>
          <p:spPr>
            <a:xfrm>
              <a:off x="4855238" y="364426"/>
              <a:ext cx="5476974" cy="627411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23B811E-0084-915A-8900-5B6E08A1ADAE}"/>
                </a:ext>
              </a:extLst>
            </p:cNvPr>
            <p:cNvSpPr txBox="1"/>
            <p:nvPr/>
          </p:nvSpPr>
          <p:spPr>
            <a:xfrm>
              <a:off x="4991862" y="487025"/>
              <a:ext cx="5019876" cy="3785652"/>
            </a:xfrm>
            <a:prstGeom prst="rect">
              <a:avLst/>
            </a:prstGeom>
            <a:noFill/>
          </p:spPr>
          <p:txBody>
            <a:bodyPr wrap="square">
              <a:spAutoFit/>
            </a:bodyPr>
            <a:lstStyle/>
            <a:p>
              <a:pPr algn="l" fontAlgn="auto"/>
              <a:r>
                <a:rPr lang="en-US" sz="1600" b="1" dirty="0">
                  <a:solidFill>
                    <a:srgbClr val="0070C0"/>
                  </a:solidFill>
                </a:rPr>
                <a:t>COMMUNICATION MODE</a:t>
              </a:r>
              <a:endParaRPr lang="en-US" sz="1600" b="1" i="0" dirty="0">
                <a:solidFill>
                  <a:srgbClr val="0070C0"/>
                </a:solidFill>
                <a:effectLst/>
              </a:endParaRPr>
            </a:p>
            <a:p>
              <a:pPr algn="l" fontAlgn="auto"/>
              <a:endParaRPr lang="en-US" sz="1400" b="1" i="0" dirty="0">
                <a:effectLst/>
              </a:endParaRPr>
            </a:p>
            <a:p>
              <a:pPr marL="342900" indent="-342900" algn="l" fontAlgn="auto">
                <a:buFont typeface="+mj-lt"/>
                <a:buAutoNum type="arabicPeriod"/>
              </a:pPr>
              <a:r>
                <a:rPr lang="en-US" sz="1400" b="1" dirty="0" err="1"/>
                <a:t>Whatsapp</a:t>
              </a:r>
              <a:r>
                <a:rPr lang="en-US" sz="1400" b="1" dirty="0"/>
                <a:t> Group </a:t>
              </a:r>
            </a:p>
            <a:p>
              <a:pPr algn="l" fontAlgn="auto"/>
              <a:r>
                <a:rPr lang="en-US" sz="1400" dirty="0"/>
                <a:t>For any discussions with Mentors and Team members. </a:t>
              </a:r>
            </a:p>
            <a:p>
              <a:pPr algn="l" fontAlgn="auto"/>
              <a:endParaRPr lang="en-US" sz="1400" dirty="0">
                <a:solidFill>
                  <a:srgbClr val="0070C0"/>
                </a:solidFill>
              </a:endParaRPr>
            </a:p>
            <a:p>
              <a:pPr algn="l" fontAlgn="auto"/>
              <a:r>
                <a:rPr lang="en-US" sz="1400" dirty="0">
                  <a:solidFill>
                    <a:srgbClr val="0070C0"/>
                  </a:solidFill>
                </a:rPr>
                <a:t>Pre-requisite: Share Phone #</a:t>
              </a:r>
            </a:p>
            <a:p>
              <a:pPr algn="l" fontAlgn="auto"/>
              <a:endParaRPr lang="en-US" sz="1400" dirty="0">
                <a:solidFill>
                  <a:srgbClr val="0070C0"/>
                </a:solidFill>
              </a:endParaRPr>
            </a:p>
            <a:p>
              <a:pPr algn="l" fontAlgn="auto"/>
              <a:r>
                <a:rPr lang="en-US" sz="1400" b="1" dirty="0"/>
                <a:t>2.  Jira – Project management</a:t>
              </a:r>
            </a:p>
            <a:p>
              <a:pPr algn="l" fontAlgn="auto"/>
              <a:r>
                <a:rPr lang="en-US" sz="1400" dirty="0"/>
                <a:t>For weekly sprints and individual tasks</a:t>
              </a:r>
            </a:p>
            <a:p>
              <a:pPr algn="l" fontAlgn="auto"/>
              <a:r>
                <a:rPr lang="en-US" sz="1400" dirty="0"/>
                <a:t>Product Owner will act as the SCRUM master and run the Jira boards. Team members are accountable for owning their tasks and completing on time.</a:t>
              </a:r>
            </a:p>
            <a:p>
              <a:pPr algn="l" fontAlgn="auto"/>
              <a:endParaRPr lang="en-US" sz="1400" dirty="0"/>
            </a:p>
            <a:p>
              <a:pPr algn="l" fontAlgn="auto"/>
              <a:r>
                <a:rPr lang="en-US" sz="1400" dirty="0">
                  <a:solidFill>
                    <a:srgbClr val="0070C0"/>
                  </a:solidFill>
                </a:rPr>
                <a:t>Pre-requisite: Share Email IDs </a:t>
              </a:r>
            </a:p>
            <a:p>
              <a:pPr algn="l" fontAlgn="auto"/>
              <a:endParaRPr lang="en-US" sz="1400" dirty="0"/>
            </a:p>
            <a:p>
              <a:pPr algn="l" fontAlgn="auto"/>
              <a:endParaRPr lang="en-US" sz="1400" dirty="0"/>
            </a:p>
            <a:p>
              <a:pPr algn="l" fontAlgn="auto"/>
              <a:endParaRPr lang="en-US" sz="1400" dirty="0"/>
            </a:p>
          </p:txBody>
        </p:sp>
      </p:grpSp>
      <p:grpSp>
        <p:nvGrpSpPr>
          <p:cNvPr id="6" name="Group 5">
            <a:extLst>
              <a:ext uri="{FF2B5EF4-FFF2-40B4-BE49-F238E27FC236}">
                <a16:creationId xmlns:a16="http://schemas.microsoft.com/office/drawing/2014/main" id="{EB1A87D3-1E71-BD55-8590-09C882CACC77}"/>
              </a:ext>
            </a:extLst>
          </p:cNvPr>
          <p:cNvGrpSpPr/>
          <p:nvPr/>
        </p:nvGrpSpPr>
        <p:grpSpPr>
          <a:xfrm>
            <a:off x="5879490" y="241881"/>
            <a:ext cx="6046618" cy="6274117"/>
            <a:chOff x="-6846344" y="401674"/>
            <a:chExt cx="4496336" cy="6274117"/>
          </a:xfrm>
        </p:grpSpPr>
        <p:sp>
          <p:nvSpPr>
            <p:cNvPr id="7" name="Rectangle 6">
              <a:extLst>
                <a:ext uri="{FF2B5EF4-FFF2-40B4-BE49-F238E27FC236}">
                  <a16:creationId xmlns:a16="http://schemas.microsoft.com/office/drawing/2014/main" id="{E1ADA56E-93DA-0798-7496-FDD5D7D681F4}"/>
                </a:ext>
              </a:extLst>
            </p:cNvPr>
            <p:cNvSpPr/>
            <p:nvPr/>
          </p:nvSpPr>
          <p:spPr>
            <a:xfrm>
              <a:off x="-6846344" y="401674"/>
              <a:ext cx="4496336" cy="627411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1950DC3-E4D8-D3C9-E7C1-199CE7D4F2CB}"/>
                </a:ext>
              </a:extLst>
            </p:cNvPr>
            <p:cNvSpPr txBox="1"/>
            <p:nvPr/>
          </p:nvSpPr>
          <p:spPr>
            <a:xfrm>
              <a:off x="-6685345" y="537087"/>
              <a:ext cx="3875765" cy="4862870"/>
            </a:xfrm>
            <a:prstGeom prst="rect">
              <a:avLst/>
            </a:prstGeom>
            <a:noFill/>
          </p:spPr>
          <p:txBody>
            <a:bodyPr wrap="square">
              <a:spAutoFit/>
            </a:bodyPr>
            <a:lstStyle/>
            <a:p>
              <a:pPr algn="l" fontAlgn="auto"/>
              <a:r>
                <a:rPr lang="en-US" sz="1600" b="1" i="0" dirty="0">
                  <a:solidFill>
                    <a:srgbClr val="0070C0"/>
                  </a:solidFill>
                  <a:effectLst/>
                </a:rPr>
                <a:t>Team Principles</a:t>
              </a:r>
            </a:p>
            <a:p>
              <a:pPr algn="l" fontAlgn="auto"/>
              <a:endParaRPr lang="en-US" sz="1400" b="1" i="0" dirty="0">
                <a:effectLst/>
              </a:endParaRPr>
            </a:p>
            <a:p>
              <a:pPr marL="285750" indent="-285750" algn="l" fontAlgn="auto">
                <a:buFont typeface="Arial" panose="020B0604020202020204" pitchFamily="34" charset="0"/>
                <a:buChar char="•"/>
              </a:pPr>
              <a:r>
                <a:rPr lang="en-US" sz="1400" b="0" i="0" dirty="0">
                  <a:effectLst/>
                </a:rPr>
                <a:t>We choose to believe the best about others' intentions and actions.</a:t>
              </a:r>
            </a:p>
            <a:p>
              <a:pPr marL="285750" indent="-285750" algn="l" fontAlgn="auto">
                <a:buFont typeface="Arial" panose="020B0604020202020204" pitchFamily="34" charset="0"/>
                <a:buChar char="•"/>
              </a:pPr>
              <a:r>
                <a:rPr lang="en-US" sz="1400" b="0" i="0" dirty="0">
                  <a:effectLst/>
                </a:rPr>
                <a:t>We provide recommendations — but we stay open to changing our minds.</a:t>
              </a:r>
            </a:p>
            <a:p>
              <a:pPr marL="285750" indent="-285750" algn="l" fontAlgn="auto">
                <a:buFont typeface="Arial" panose="020B0604020202020204" pitchFamily="34" charset="0"/>
                <a:buChar char="•"/>
              </a:pPr>
              <a:r>
                <a:rPr lang="en-US" sz="1400" b="0" i="0" dirty="0">
                  <a:effectLst/>
                </a:rPr>
                <a:t>Blaming others isn't productive. When a problem comes up, we all work together to define it and solve it.</a:t>
              </a:r>
            </a:p>
            <a:p>
              <a:pPr marL="285750" indent="-285750" algn="l" fontAlgn="auto">
                <a:buFont typeface="Arial" panose="020B0604020202020204" pitchFamily="34" charset="0"/>
                <a:buChar char="•"/>
              </a:pPr>
              <a:r>
                <a:rPr lang="en-US" sz="1400" b="0" i="0" dirty="0">
                  <a:effectLst/>
                </a:rPr>
                <a:t>We don't hide problems - we seek to make them visible.</a:t>
              </a:r>
            </a:p>
            <a:p>
              <a:pPr marL="285750" indent="-285750" algn="l" fontAlgn="auto">
                <a:buFont typeface="Arial" panose="020B0604020202020204" pitchFamily="34" charset="0"/>
                <a:buChar char="•"/>
              </a:pPr>
              <a:r>
                <a:rPr lang="en-US" sz="1400" b="0" i="0" dirty="0">
                  <a:effectLst/>
                </a:rPr>
                <a:t>It is OK to be wrong - but try to be wrong fast. Indecision kills speed.</a:t>
              </a:r>
            </a:p>
            <a:p>
              <a:pPr marL="285750" indent="-285750" algn="l" fontAlgn="auto">
                <a:buFont typeface="Arial" panose="020B0604020202020204" pitchFamily="34" charset="0"/>
                <a:buChar char="•"/>
              </a:pPr>
              <a:r>
                <a:rPr lang="en-US" sz="1400" b="0" i="0" dirty="0">
                  <a:effectLst/>
                </a:rPr>
                <a:t>Schedule things that are important.</a:t>
              </a:r>
            </a:p>
            <a:p>
              <a:pPr marL="285750" indent="-285750" algn="l" fontAlgn="auto">
                <a:buFont typeface="Arial" panose="020B0604020202020204" pitchFamily="34" charset="0"/>
                <a:buChar char="•"/>
              </a:pPr>
              <a:r>
                <a:rPr lang="en-US" sz="1400" b="0" i="0" dirty="0">
                  <a:effectLst/>
                </a:rPr>
                <a:t>Strive to deliver business value quickly. If something can be broken into smaller parts to deliver value faster - do it!</a:t>
              </a:r>
            </a:p>
            <a:p>
              <a:pPr marL="285750" indent="-285750" algn="l" fontAlgn="auto">
                <a:buFont typeface="Arial" panose="020B0604020202020204" pitchFamily="34" charset="0"/>
                <a:buChar char="•"/>
              </a:pPr>
              <a:r>
                <a:rPr lang="en-US" sz="1400" b="0" i="0" dirty="0">
                  <a:effectLst/>
                </a:rPr>
                <a:t>Express urgency (when appropriate) to inspire confidence when a task is assigned.</a:t>
              </a:r>
            </a:p>
            <a:p>
              <a:pPr marL="285750" indent="-285750" algn="l" fontAlgn="auto">
                <a:buFont typeface="Arial" panose="020B0604020202020204" pitchFamily="34" charset="0"/>
                <a:buChar char="•"/>
              </a:pPr>
              <a:r>
                <a:rPr lang="en-US" sz="1400" b="0" i="0" dirty="0">
                  <a:effectLst/>
                </a:rPr>
                <a:t>Be kind and direct in your communication.</a:t>
              </a:r>
            </a:p>
            <a:p>
              <a:pPr marL="285750" indent="-285750" algn="l" fontAlgn="auto">
                <a:buFont typeface="Arial" panose="020B0604020202020204" pitchFamily="34" charset="0"/>
                <a:buChar char="•"/>
              </a:pPr>
              <a:r>
                <a:rPr lang="en-US" sz="1400" b="0" i="0" dirty="0">
                  <a:effectLst/>
                </a:rPr>
                <a:t>Embrace Ambiguity and realize there are often many paths forward instead of one correct answer</a:t>
              </a:r>
            </a:p>
            <a:p>
              <a:pPr marL="285750" indent="-285750" algn="l" fontAlgn="auto">
                <a:buFont typeface="Arial" panose="020B0604020202020204" pitchFamily="34" charset="0"/>
                <a:buChar char="•"/>
              </a:pPr>
              <a:r>
                <a:rPr lang="en-US" sz="1400" b="0" i="0" dirty="0">
                  <a:effectLst/>
                </a:rPr>
                <a:t>Work openly. Create value by sharing knowledge and creating processes that will outlast you, NOT by building walls and hoarding information.</a:t>
              </a:r>
            </a:p>
          </p:txBody>
        </p:sp>
      </p:grpSp>
    </p:spTree>
    <p:extLst>
      <p:ext uri="{BB962C8B-B14F-4D97-AF65-F5344CB8AC3E}">
        <p14:creationId xmlns:p14="http://schemas.microsoft.com/office/powerpoint/2010/main" val="1493893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1139</TotalTime>
  <Words>1275</Words>
  <Application>Microsoft Office PowerPoint</Application>
  <PresentationFormat>Widescreen</PresentationFormat>
  <Paragraphs>202</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Preethi.Aruldorai</dc:creator>
  <cp:lastModifiedBy>Preethi.Aruldorai</cp:lastModifiedBy>
  <cp:revision>1</cp:revision>
  <dcterms:created xsi:type="dcterms:W3CDTF">2024-06-28T04:37:59Z</dcterms:created>
  <dcterms:modified xsi:type="dcterms:W3CDTF">2024-07-04T18:04:38Z</dcterms:modified>
</cp:coreProperties>
</file>