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 descr="A child sitting on a toy&#10;&#10;AI-generated content may be incorrect.">
            <a:extLst>
              <a:ext uri="{FF2B5EF4-FFF2-40B4-BE49-F238E27FC236}">
                <a16:creationId xmlns:a16="http://schemas.microsoft.com/office/drawing/2014/main" id="{6CBAB0DE-5D92-98A4-3EF6-0F8AEBED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143500" cy="6858000"/>
          </a:xfrm>
          <a:prstGeom prst="rect">
            <a:avLst/>
          </a:prstGeom>
        </p:spPr>
      </p:pic>
      <p:pic>
        <p:nvPicPr>
          <p:cNvPr id="12" name="Picture 11" descr="A person smiling for a selfie&#10;&#10;AI-generated content may be incorrect.">
            <a:extLst>
              <a:ext uri="{FF2B5EF4-FFF2-40B4-BE49-F238E27FC236}">
                <a16:creationId xmlns:a16="http://schemas.microsoft.com/office/drawing/2014/main" id="{D81D10BD-5384-C037-AEB8-84B013F0F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6" y="0"/>
            <a:ext cx="5112823" cy="6858000"/>
          </a:xfrm>
          <a:prstGeom prst="rect">
            <a:avLst/>
          </a:prstGeom>
        </p:spPr>
      </p:pic>
      <p:pic>
        <p:nvPicPr>
          <p:cNvPr id="8" name="Picture 7" descr="A person in a suit&#10;&#10;AI-generated content may be incorrect.">
            <a:extLst>
              <a:ext uri="{FF2B5EF4-FFF2-40B4-BE49-F238E27FC236}">
                <a16:creationId xmlns:a16="http://schemas.microsoft.com/office/drawing/2014/main" id="{5D711589-F8CA-09E9-2597-7556711FB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4" y="0"/>
            <a:ext cx="360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77759-A8C7-8463-F074-B4977D797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erson in a suit&#10;&#10;AI-generated content may be incorrect.">
            <a:extLst>
              <a:ext uri="{FF2B5EF4-FFF2-40B4-BE49-F238E27FC236}">
                <a16:creationId xmlns:a16="http://schemas.microsoft.com/office/drawing/2014/main" id="{A0804B9B-B9F9-D19E-BA52-FA11628AF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836"/>
          <a:stretch>
            <a:fillRect/>
          </a:stretch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6" name="Picture 5" descr="A child sitting on a toy&#10;&#10;AI-generated content may be incorrect.">
            <a:extLst>
              <a:ext uri="{FF2B5EF4-FFF2-40B4-BE49-F238E27FC236}">
                <a16:creationId xmlns:a16="http://schemas.microsoft.com/office/drawing/2014/main" id="{B5BC4688-4EAD-D0AC-8FC7-1AF25E9E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7" r="-3" b="-3"/>
          <a:stretch>
            <a:fillRect/>
          </a:stretch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12" name="Picture 11" descr="A person smiling for a selfie&#10;&#10;AI-generated content may be incorrect.">
            <a:extLst>
              <a:ext uri="{FF2B5EF4-FFF2-40B4-BE49-F238E27FC236}">
                <a16:creationId xmlns:a16="http://schemas.microsoft.com/office/drawing/2014/main" id="{8FA3EBCF-6F3C-42B1-84E7-C7118152E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3" r="10189" b="-3"/>
          <a:stretch>
            <a:fillRect/>
          </a:stretch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07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Skaggs</dc:creator>
  <cp:lastModifiedBy>John Skaggs</cp:lastModifiedBy>
  <cp:revision>2</cp:revision>
  <dcterms:created xsi:type="dcterms:W3CDTF">2025-06-11T00:10:44Z</dcterms:created>
  <dcterms:modified xsi:type="dcterms:W3CDTF">2025-06-11T00:26:14Z</dcterms:modified>
</cp:coreProperties>
</file>