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8" r:id="rId5"/>
    <p:sldId id="263" r:id="rId6"/>
    <p:sldId id="261" r:id="rId7"/>
    <p:sldId id="265" r:id="rId8"/>
    <p:sldId id="266" r:id="rId9"/>
    <p:sldId id="264" r:id="rId10"/>
    <p:sldId id="259" r:id="rId11"/>
    <p:sldId id="258" r:id="rId12"/>
    <p:sldId id="267" r:id="rId13"/>
    <p:sldId id="2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05807-1FE7-439E-A260-B1776D78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9D590-7CAF-4EDE-A149-E15001271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5E48-C3EB-48B7-ACDF-D520370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40B66-5C69-4FE1-B505-857595DA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EAEB5-52E8-4810-8794-6104B7F5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74E6B-80B8-4D62-863E-F4C0DDAD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081BA-9B84-4EF4-8D18-8F971479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B4ECB-7DCA-4DE9-AB2D-95E676D1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0E956-4B09-4212-8A2B-DC098863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A2012-050D-4D28-9147-F76FC857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5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DA7475-2F87-4C5A-9204-88CAA8F48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EA566F-681C-4704-8D37-52BFE4EE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7A41A-7D3A-43B3-B95C-05C0A306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29E1C-4BF5-4E18-8875-29E5B11B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A6C44-7D88-434E-B294-D71B1A39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4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2599-B91F-4122-A22F-0A2E04E0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6FAB9-F305-4064-8D10-E1F6FB45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6868C-337B-4573-A473-290A8411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4A6A3-8BCB-48BC-A48A-FB46D37F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0C98F-BE23-4189-9CCB-82CAED8D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9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3B5DD-20A8-4874-B460-963387CB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01AE3-B873-48A3-8FAE-C67057049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FEF9F-6BEC-4C15-94CD-9F338C0E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773FF-D10F-44F6-AA59-990435EF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2F292-4CDF-4D81-BC60-1D4F4061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5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8F610-FA96-4CB9-A047-77B61C1C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6CE55-7403-4662-9C67-E02A1BB80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F93F5-22A3-4243-8AD3-80EE1C2D0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386C7-EB7F-43B5-BD5D-672A87DE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3436F-34E7-422F-ADC0-03F91967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A3EC6-2A4D-4093-A11C-1FCFB15E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3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A865D-ACD7-4DC8-AB5D-043BB30E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2D2AE-53ED-4763-82FA-0E0E7442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A58E0-891A-46A0-A9F3-B8F04FFC2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2841D1-3512-4906-A184-CC68A9CC9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74E157-20C2-4DF6-AF1F-D52174A62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64DC03-1C9E-4B61-B6EE-2DADF95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41E5F-3FFE-43D8-889F-DC108D12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A1AA77-6AA7-4F61-9940-DD6633A5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3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C91B4-094B-4D49-993F-6DA3EE2F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FD60A-A5DC-4234-B6F4-2CB0E10C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03D17-E4CC-411E-BB9B-2C69AAFB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67161-227A-47AC-8C90-6C8467FE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3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C8D61F-ACB3-433A-8092-FB70AB43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2307E-3F67-41D7-B90C-33013CE4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8E5DF-8F85-4166-B553-DD286502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775AE-EB90-469E-A0A9-A40E0C37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1C55A-2559-492D-9A08-922EF12C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54E18-4430-413B-8635-8D4345BA0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A75BF-B461-4FBF-8460-1222DDDE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F62B9-03CA-493D-8AE7-DF780EE4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9D8ED-DF93-4C9C-849C-44059A7C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3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A2410-683A-4476-915B-ED874B07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696F98-ACB5-423D-8E77-B38BCD3A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5E09A-5544-45C2-BD6E-4DD93EA0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55329-FBD2-49F0-B343-FF4D5104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776E7-1FF4-4F79-9C22-C5D4AF1A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98D12-9CBF-4B87-946E-3CD23B45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8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0EB738-EB71-4BCE-BB95-C27D2A5C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33F515-7545-4DD1-8E35-896F277E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2E881-3622-4F5D-BDAA-D4493DCC6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5C02-6FA6-4154-86DF-2DD4EE28F8BE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9E85A-A644-47CF-85E9-8580363E8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D4E2F-0479-4FC6-8E90-0BC08EBD2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637-E523-406F-B1DD-3E7E47751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4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DC8595-0443-4485-91CC-5C03CAD90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E9BA34-A0B8-4A9E-A979-364ED655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3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7EC9C7-D395-4DA4-AAAE-28874325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0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29F0A3-72A1-4EE5-911A-300697FAB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5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2302E7-7456-4162-9F0A-0B1BDA325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7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998A29-87E0-4F00-B69F-242AD81E2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284EF9-C260-4B64-B72D-9DBED048C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CE5063-FE61-438C-8189-62CA4F06A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3E32C7-58A0-4D27-B2A4-61DF85AEC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5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EA7B62-0BB1-4E1A-BF32-959A669A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05A00-F0D1-479F-9954-73CDF651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252E8D-776B-4273-BE41-8EC63052D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EDCEDE-4C62-4E26-93BD-8221DEF49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5</cp:revision>
  <dcterms:created xsi:type="dcterms:W3CDTF">2017-09-01T12:49:56Z</dcterms:created>
  <dcterms:modified xsi:type="dcterms:W3CDTF">2017-09-02T02:34:40Z</dcterms:modified>
</cp:coreProperties>
</file>