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4" r:id="rId21"/>
    <p:sldId id="281" r:id="rId22"/>
    <p:sldId id="27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E15"/>
    <a:srgbClr val="282514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>
        <p:scale>
          <a:sx n="125" d="100"/>
          <a:sy n="125" d="100"/>
        </p:scale>
        <p:origin x="-771" y="-12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E15F6-56E1-400C-98A0-116798DB03C6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CF7BA-D022-49CD-BCA0-483A87C00555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9E9C0-5B12-4A79-BFD9-6FC91125D47A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$7BFF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A Different Viewpoint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23982-724D-45E1-A54F-6F493C6E78BB}"/>
              </a:ext>
            </a:extLst>
          </p:cNvPr>
          <p:cNvGrpSpPr/>
          <p:nvPr/>
        </p:nvGrpSpPr>
        <p:grpSpPr>
          <a:xfrm>
            <a:off x="1680963" y="1121142"/>
            <a:ext cx="7211166" cy="5478315"/>
            <a:chOff x="766563" y="1082814"/>
            <a:chExt cx="7211166" cy="5478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7AF0D9-6DE3-4A45-BD53-91A4BB75D814}"/>
                </a:ext>
              </a:extLst>
            </p:cNvPr>
            <p:cNvSpPr txBox="1"/>
            <p:nvPr/>
          </p:nvSpPr>
          <p:spPr>
            <a:xfrm>
              <a:off x="4371184" y="1082814"/>
              <a:ext cx="1570673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B7981C-0928-45D2-8144-1FC242C2A0B3}"/>
                </a:ext>
              </a:extLst>
            </p:cNvPr>
            <p:cNvSpPr txBox="1"/>
            <p:nvPr/>
          </p:nvSpPr>
          <p:spPr>
            <a:xfrm>
              <a:off x="4371184" y="1858121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Basic interpreter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B9A4E-3345-40D8-91F5-F3637A030C85}"/>
                </a:ext>
              </a:extLst>
            </p:cNvPr>
            <p:cNvSpPr txBox="1"/>
            <p:nvPr/>
          </p:nvSpPr>
          <p:spPr>
            <a:xfrm>
              <a:off x="4371184" y="2633428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1F954F-C4F2-4CDE-882B-AEBCC9FE07C4}"/>
                </a:ext>
              </a:extLst>
            </p:cNvPr>
            <p:cNvGrpSpPr/>
            <p:nvPr/>
          </p:nvGrpSpPr>
          <p:grpSpPr>
            <a:xfrm>
              <a:off x="2316115" y="3408735"/>
              <a:ext cx="5661614" cy="813133"/>
              <a:chOff x="2316115" y="3401262"/>
              <a:chExt cx="5661614" cy="81313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14A281-F0E6-494E-B0F9-333E9F6D7488}"/>
                  </a:ext>
                </a:extLst>
              </p:cNvPr>
              <p:cNvSpPr txBox="1"/>
              <p:nvPr/>
            </p:nvSpPr>
            <p:spPr>
              <a:xfrm>
                <a:off x="2316115" y="3401262"/>
                <a:ext cx="5661614" cy="813133"/>
              </a:xfrm>
              <a:prstGeom prst="rect">
                <a:avLst/>
              </a:prstGeom>
              <a:solidFill>
                <a:srgbClr val="BD3E15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A33A62-95F3-4B26-B48E-30562DBBC885}"/>
                  </a:ext>
                </a:extLst>
              </p:cNvPr>
              <p:cNvSpPr txBox="1"/>
              <p:nvPr/>
            </p:nvSpPr>
            <p:spPr>
              <a:xfrm>
                <a:off x="2442883" y="3521255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6845 CRTC</a:t>
                </a:r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E90DDA-A258-4BFC-BC8B-5889CDB3ABED}"/>
                  </a:ext>
                </a:extLst>
              </p:cNvPr>
              <p:cNvSpPr txBox="1"/>
              <p:nvPr/>
            </p:nvSpPr>
            <p:spPr>
              <a:xfrm>
                <a:off x="4371184" y="3522915"/>
                <a:ext cx="1588715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6502 CPU</a:t>
                </a:r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EAD825-E9CD-4864-B586-2136ED0D87EC}"/>
                  </a:ext>
                </a:extLst>
              </p:cNvPr>
              <p:cNvSpPr txBox="1"/>
              <p:nvPr/>
            </p:nvSpPr>
            <p:spPr>
              <a:xfrm>
                <a:off x="6171752" y="3521254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Keyboard interface</a:t>
                </a:r>
                <a:endParaRPr lang="en-GB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3F973A-9F15-4451-A7EE-6DBF4118F7C5}"/>
                </a:ext>
              </a:extLst>
            </p:cNvPr>
            <p:cNvSpPr txBox="1"/>
            <p:nvPr/>
          </p:nvSpPr>
          <p:spPr>
            <a:xfrm>
              <a:off x="4371184" y="5201047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Windows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D4385D-6BE1-46EE-8564-01DD0E7AAAA3}"/>
                </a:ext>
              </a:extLst>
            </p:cNvPr>
            <p:cNvSpPr txBox="1"/>
            <p:nvPr/>
          </p:nvSpPr>
          <p:spPr>
            <a:xfrm>
              <a:off x="4371184" y="5976354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X86 CPU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3CFF3C-F942-405A-A469-EC1AD6063FEC}"/>
                </a:ext>
              </a:extLst>
            </p:cNvPr>
            <p:cNvSpPr txBox="1"/>
            <p:nvPr/>
          </p:nvSpPr>
          <p:spPr>
            <a:xfrm>
              <a:off x="2758173" y="442574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C#/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.Net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Core</a:t>
              </a:r>
              <a:endParaRPr lang="en-GB" sz="16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68A6BD-D6F9-4A45-A8E3-A2829F64BA15}"/>
                </a:ext>
              </a:extLst>
            </p:cNvPr>
            <p:cNvGrpSpPr/>
            <p:nvPr/>
          </p:nvGrpSpPr>
          <p:grpSpPr>
            <a:xfrm>
              <a:off x="3993159" y="4412400"/>
              <a:ext cx="2560953" cy="598115"/>
              <a:chOff x="3905552" y="4245745"/>
              <a:chExt cx="2560953" cy="59811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E8A4A0-D447-4603-A00F-3635770715B4}"/>
                  </a:ext>
                </a:extLst>
              </p:cNvPr>
              <p:cNvSpPr txBox="1"/>
              <p:nvPr/>
            </p:nvSpPr>
            <p:spPr>
              <a:xfrm>
                <a:off x="3905552" y="4245745"/>
                <a:ext cx="2560953" cy="59811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5374CA-C253-458E-8EA8-C2B5C6A28C26}"/>
                  </a:ext>
                </a:extLst>
              </p:cNvPr>
              <p:cNvSpPr txBox="1"/>
              <p:nvPr/>
            </p:nvSpPr>
            <p:spPr>
              <a:xfrm>
                <a:off x="4014813" y="4370015"/>
                <a:ext cx="469580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IL</a:t>
                </a:r>
                <a:endParaRPr lang="en-GB" sz="16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7EB9C2-C4F2-4028-8FFF-CCD3EAF5109E}"/>
                  </a:ext>
                </a:extLst>
              </p:cNvPr>
              <p:cNvSpPr txBox="1"/>
              <p:nvPr/>
            </p:nvSpPr>
            <p:spPr>
              <a:xfrm>
                <a:off x="5354084" y="4370015"/>
                <a:ext cx="953634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X86 MC</a:t>
                </a:r>
                <a:endParaRPr lang="en-GB" sz="1600" b="1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6C13115-87BD-4560-A3BC-A48FE47CBA84}"/>
                  </a:ext>
                </a:extLst>
              </p:cNvPr>
              <p:cNvGrpSpPr/>
              <p:nvPr/>
            </p:nvGrpSpPr>
            <p:grpSpPr>
              <a:xfrm>
                <a:off x="4614244" y="4325879"/>
                <a:ext cx="609593" cy="437762"/>
                <a:chOff x="4614244" y="4325879"/>
                <a:chExt cx="609593" cy="437762"/>
              </a:xfrm>
            </p:grpSpPr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D155E866-C5CA-4C40-89AB-43804112D9F1}"/>
                    </a:ext>
                  </a:extLst>
                </p:cNvPr>
                <p:cNvSpPr/>
                <p:nvPr/>
              </p:nvSpPr>
              <p:spPr>
                <a:xfrm rot="16200000">
                  <a:off x="4700160" y="4256645"/>
                  <a:ext cx="437762" cy="576230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AE99E7-4572-49B0-AEEE-8AE35843BF09}"/>
                    </a:ext>
                  </a:extLst>
                </p:cNvPr>
                <p:cNvSpPr txBox="1"/>
                <p:nvPr/>
              </p:nvSpPr>
              <p:spPr>
                <a:xfrm>
                  <a:off x="4614244" y="4429391"/>
                  <a:ext cx="609593" cy="32792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r>
                    <a:rPr lang="en-US" sz="1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JIT</a:t>
                  </a:r>
                  <a:endParaRPr lang="en-GB" sz="1000" b="1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3AEFFC-4B1C-4043-BB89-3272FB7DA2E4}"/>
                </a:ext>
              </a:extLst>
            </p:cNvPr>
            <p:cNvSpPr txBox="1"/>
            <p:nvPr/>
          </p:nvSpPr>
          <p:spPr>
            <a:xfrm>
              <a:off x="2502280" y="1113244"/>
              <a:ext cx="1490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BBC BASIC</a:t>
              </a:r>
              <a:endParaRPr lang="en-GB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7AF7B7-FE67-4B5E-B8A3-61A376034A22}"/>
                </a:ext>
              </a:extLst>
            </p:cNvPr>
            <p:cNvSpPr txBox="1"/>
            <p:nvPr/>
          </p:nvSpPr>
          <p:spPr>
            <a:xfrm>
              <a:off x="2812803" y="185812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B7F2C7-C107-4E44-86F6-782181B474C0}"/>
                </a:ext>
              </a:extLst>
            </p:cNvPr>
            <p:cNvSpPr txBox="1"/>
            <p:nvPr/>
          </p:nvSpPr>
          <p:spPr>
            <a:xfrm>
              <a:off x="2812803" y="254963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DB942A-4C02-4F96-ABC4-687A11C35C44}"/>
                </a:ext>
              </a:extLst>
            </p:cNvPr>
            <p:cNvSpPr txBox="1"/>
            <p:nvPr/>
          </p:nvSpPr>
          <p:spPr>
            <a:xfrm>
              <a:off x="766563" y="3522913"/>
              <a:ext cx="13376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Hardware emulation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8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7D567-A0C1-4F52-8351-4C58C328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4910">
            <a:off x="1047191" y="1389044"/>
            <a:ext cx="1562318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C2BA8-98ED-4A78-96F4-49BCC50D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7112">
            <a:off x="8334261" y="1646254"/>
            <a:ext cx="1619476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108C9-587B-44F0-9DC6-37E3710D1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8851">
            <a:off x="1360058" y="3610000"/>
            <a:ext cx="1552792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11753-3864-45B7-BDCA-93AC9FC8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64883">
            <a:off x="8008861" y="3622252"/>
            <a:ext cx="159089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FDAF3-CEC8-42DD-A116-4875B4E3DD96}"/>
              </a:ext>
            </a:extLst>
          </p:cNvPr>
          <p:cNvSpPr/>
          <p:nvPr/>
        </p:nvSpPr>
        <p:spPr>
          <a:xfrm>
            <a:off x="4248981" y="2841584"/>
            <a:ext cx="409779" cy="81982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A Different Viewpoint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107</cp:revision>
  <dcterms:created xsi:type="dcterms:W3CDTF">2021-04-25T10:47:06Z</dcterms:created>
  <dcterms:modified xsi:type="dcterms:W3CDTF">2021-05-02T18:52:05Z</dcterms:modified>
</cp:coreProperties>
</file>