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30E2-0591-4B73-B9B7-50C1722E0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29F29-B572-42F3-A6D8-6B43F8FDF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67EB-994E-4A5A-A956-58C57492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F6C3F-7AC7-4C6B-8C1D-D3F2BE86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F4675-9458-44B8-B051-E960F4E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F1CA-8A8C-49B7-862D-F8283A0C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FE23C-FF19-4637-9CFC-033F38E1B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4A26-7E38-430F-B4E7-00BF9CFD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F182D-2683-4C2C-A6FA-E3E04E3A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BC5AB-FCAD-4B1D-A94B-9972B8F0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1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0475E-D22B-4B8C-923D-36747764E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37E6F-44C4-4096-80B9-433A5577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5F61-CDAC-4E5A-BEBA-D6CD85E0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94004-23E2-4B88-AA2D-8FF5F807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F7A72-24FA-4CAC-B285-2399771B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7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8494-F503-41C7-A206-4DFB2573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87F4-D4FD-48BE-B924-5C26F4C3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8862-F498-46DA-9A69-51F6032E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08FD-05B4-46E3-B935-631313BC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1B188-E89F-4645-8C1F-AA56CC83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4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7A30-594C-4048-AEB0-386E4FA8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A1C86-6148-42C6-8371-E6292E9A1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F91F-274B-46D5-ABA1-4748E742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8DA50-5801-452F-916C-1EEC68C4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5DAC6-6110-4914-9835-6477B89B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091C-4CF0-49F1-B7E3-760F6686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13F5-EB6A-4442-A981-37739EBF3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8608E-7999-4E7C-8385-EEBF8796D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0AABA-1B08-4A84-B68D-DE16A19E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2124F-A908-4FC2-ADA8-C34C437F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ACC6A-1098-4992-B6B8-DFD6473C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DA95-792B-48B7-9605-BE42A26E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AE30-6E08-4B1B-954C-0B3F3DF5E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02D5D-0A4D-4BD8-9979-FF0F2180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C5A39-2804-469B-9235-687F7DEA3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05127-CE51-4035-892E-80CB2FFDF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FEB20-C816-49E7-A51C-38FC3237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308CD-C74A-4254-BEB7-372FD36C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77314-0B3D-44C5-822C-534DBC7C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9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D663-D95F-489F-BD59-27024F57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4F298-F4A1-4667-A387-72395BD9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6386D-D397-4F9E-AD11-584E3267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D860D-1C55-4B27-8574-68F5F5AD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6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94415-D53B-43C7-8C19-BE73DAF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189C3-0445-4E81-8463-81194A14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750DB-EB06-47CF-BE74-9F17A233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6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E548-ADD0-45D9-B0F3-88AD3B5D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85FE-C696-4ADC-A44E-C6270E3F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46B1C-B6F6-4FF2-8336-20252FC52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6DF41-860B-4789-A4ED-66C74DD8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78222-41D5-4B2E-A5B7-A94B0F6A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5F84-B17E-434C-AD99-4E39184C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BBBD-DBAA-46A5-8C25-4F34BA96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628DE-CDE0-4FA0-905F-F32072D76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B922-7312-4B6F-BBEC-9FA40223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ABA55-D949-4010-8A28-57CA1233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FB14C-7108-492E-9B64-8F9C0242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C9A44-DA7C-4D83-95BA-DC82DF56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4CCDC-0A5E-4C4B-98B2-7C8BBA45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BC81-761A-4920-86EF-C2F798FC6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53455-1349-41E8-B1A3-442C438F5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E69C3-260E-4F63-A3EC-49AB4E9845F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236A3-84C2-44FD-914D-43663224A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D74E-3B41-40F4-8F4B-ED52C802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2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224CF6-3CD9-4E85-98E2-1B9938CF6B5E}"/>
              </a:ext>
            </a:extLst>
          </p:cNvPr>
          <p:cNvSpPr/>
          <p:nvPr/>
        </p:nvSpPr>
        <p:spPr>
          <a:xfrm>
            <a:off x="3563992" y="645359"/>
            <a:ext cx="827690" cy="2522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RAM</a:t>
            </a:r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E0E35-DAA9-4A5A-A11F-A31BE5FE0E30}"/>
              </a:ext>
            </a:extLst>
          </p:cNvPr>
          <p:cNvSpPr/>
          <p:nvPr/>
        </p:nvSpPr>
        <p:spPr>
          <a:xfrm>
            <a:off x="6859995" y="2202753"/>
            <a:ext cx="827690" cy="2522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F4E7D-EB97-4933-B5BA-1C205DBA8F87}"/>
              </a:ext>
            </a:extLst>
          </p:cNvPr>
          <p:cNvSpPr/>
          <p:nvPr/>
        </p:nvSpPr>
        <p:spPr>
          <a:xfrm>
            <a:off x="8044245" y="2187828"/>
            <a:ext cx="827690" cy="2522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IR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B0238-14C2-484A-B305-5FB2EA5C0F7C}"/>
              </a:ext>
            </a:extLst>
          </p:cNvPr>
          <p:cNvSpPr/>
          <p:nvPr/>
        </p:nvSpPr>
        <p:spPr>
          <a:xfrm>
            <a:off x="2845895" y="2189832"/>
            <a:ext cx="827690" cy="2522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MAR</a:t>
            </a:r>
            <a:r>
              <a:rPr lang="en-GB" sz="1000" baseline="-25000" dirty="0"/>
              <a:t>H</a:t>
            </a:r>
            <a:endParaRPr lang="en-US" sz="10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E4F31-72CF-435A-BD6F-5323E8E64EF7}"/>
              </a:ext>
            </a:extLst>
          </p:cNvPr>
          <p:cNvSpPr/>
          <p:nvPr/>
        </p:nvSpPr>
        <p:spPr>
          <a:xfrm>
            <a:off x="4260850" y="2189832"/>
            <a:ext cx="827690" cy="2522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MAR</a:t>
            </a:r>
            <a:r>
              <a:rPr lang="en-GB" sz="1000" baseline="-25000" dirty="0"/>
              <a:t>L</a:t>
            </a:r>
            <a:endParaRPr lang="en-US" sz="10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F9B9C3-65DC-445D-BB11-9BA115F9B13F}"/>
              </a:ext>
            </a:extLst>
          </p:cNvPr>
          <p:cNvSpPr/>
          <p:nvPr/>
        </p:nvSpPr>
        <p:spPr>
          <a:xfrm>
            <a:off x="5519300" y="2202753"/>
            <a:ext cx="827690" cy="2522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MBR</a:t>
            </a:r>
            <a:endParaRPr lang="en-US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D6721E-CAF6-4138-A95E-165CDEAF7632}"/>
              </a:ext>
            </a:extLst>
          </p:cNvPr>
          <p:cNvSpPr/>
          <p:nvPr/>
        </p:nvSpPr>
        <p:spPr>
          <a:xfrm>
            <a:off x="5515252" y="3064956"/>
            <a:ext cx="2140112" cy="137937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dk1"/>
                </a:solidFill>
              </a:rPr>
              <a:t>iDataBus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081FD4-5E16-4FCE-942B-C73E787B89FD}"/>
              </a:ext>
            </a:extLst>
          </p:cNvPr>
          <p:cNvSpPr/>
          <p:nvPr/>
        </p:nvSpPr>
        <p:spPr>
          <a:xfrm>
            <a:off x="4407777" y="702084"/>
            <a:ext cx="4636374" cy="14266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xDataBus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857FB21-061E-4BF2-9DF0-A1132C78FB6A}"/>
              </a:ext>
            </a:extLst>
          </p:cNvPr>
          <p:cNvSpPr/>
          <p:nvPr/>
        </p:nvSpPr>
        <p:spPr>
          <a:xfrm>
            <a:off x="5810058" y="840020"/>
            <a:ext cx="294291" cy="1362125"/>
          </a:xfrm>
          <a:prstGeom prst="downArrow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95E3FE-C2F2-4CEC-B8E8-0D7C4C4C2EC8}"/>
              </a:ext>
            </a:extLst>
          </p:cNvPr>
          <p:cNvSpPr/>
          <p:nvPr/>
        </p:nvSpPr>
        <p:spPr>
          <a:xfrm>
            <a:off x="2098347" y="4118490"/>
            <a:ext cx="2880492" cy="2522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PC</a:t>
            </a:r>
            <a:endParaRPr lang="en-US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32DDB2-FAD8-4A84-BE4B-48BAA5965959}"/>
              </a:ext>
            </a:extLst>
          </p:cNvPr>
          <p:cNvSpPr/>
          <p:nvPr/>
        </p:nvSpPr>
        <p:spPr>
          <a:xfrm>
            <a:off x="3104055" y="3472082"/>
            <a:ext cx="1874784" cy="162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iAddrBus</a:t>
            </a:r>
            <a:r>
              <a:rPr lang="en-GB" sz="800" baseline="-25000" dirty="0"/>
              <a:t>L</a:t>
            </a:r>
            <a:endParaRPr lang="en-US" sz="800" baseline="-250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18735D8-383D-4EC2-836D-8E619578FBCE}"/>
              </a:ext>
            </a:extLst>
          </p:cNvPr>
          <p:cNvSpPr/>
          <p:nvPr/>
        </p:nvSpPr>
        <p:spPr>
          <a:xfrm rot="10800000">
            <a:off x="3125074" y="2452595"/>
            <a:ext cx="290349" cy="70944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B69AEF5B-6A59-495B-9591-3BC2EA385E33}"/>
              </a:ext>
            </a:extLst>
          </p:cNvPr>
          <p:cNvSpPr/>
          <p:nvPr/>
        </p:nvSpPr>
        <p:spPr>
          <a:xfrm rot="10800000">
            <a:off x="4472370" y="2442079"/>
            <a:ext cx="338466" cy="103000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6F264D1-7DA7-4EF1-A6FB-81FA55B075BB}"/>
              </a:ext>
            </a:extLst>
          </p:cNvPr>
          <p:cNvSpPr/>
          <p:nvPr/>
        </p:nvSpPr>
        <p:spPr>
          <a:xfrm rot="10800000">
            <a:off x="2540392" y="3221912"/>
            <a:ext cx="338466" cy="90179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A4807CD-42A3-4DB0-A3E0-AFFB49B471F9}"/>
              </a:ext>
            </a:extLst>
          </p:cNvPr>
          <p:cNvSpPr/>
          <p:nvPr/>
        </p:nvSpPr>
        <p:spPr>
          <a:xfrm rot="10800000">
            <a:off x="3871732" y="3619443"/>
            <a:ext cx="286564" cy="49904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20B7FF-7702-4960-AE8E-8D8E670E7B28}"/>
              </a:ext>
            </a:extLst>
          </p:cNvPr>
          <p:cNvSpPr txBox="1"/>
          <p:nvPr/>
        </p:nvSpPr>
        <p:spPr>
          <a:xfrm>
            <a:off x="7739368" y="2187828"/>
            <a:ext cx="29046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GB" dirty="0"/>
              <a:t>LD</a:t>
            </a:r>
            <a:endParaRPr lang="en-US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5E469D30-CC97-48F9-B438-F1E0BB76DD8B}"/>
              </a:ext>
            </a:extLst>
          </p:cNvPr>
          <p:cNvSpPr/>
          <p:nvPr/>
        </p:nvSpPr>
        <p:spPr>
          <a:xfrm rot="10800000">
            <a:off x="7126694" y="2466759"/>
            <a:ext cx="294291" cy="634601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544625-A6FA-4DEA-8035-6321687F8206}"/>
              </a:ext>
            </a:extLst>
          </p:cNvPr>
          <p:cNvSpPr txBox="1"/>
          <p:nvPr/>
        </p:nvSpPr>
        <p:spPr>
          <a:xfrm>
            <a:off x="8906790" y="2187827"/>
            <a:ext cx="29046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GB" dirty="0"/>
              <a:t>LD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16BFB3-4351-419A-A81D-58C2CBD6DB1A}"/>
              </a:ext>
            </a:extLst>
          </p:cNvPr>
          <p:cNvSpPr txBox="1"/>
          <p:nvPr/>
        </p:nvSpPr>
        <p:spPr>
          <a:xfrm>
            <a:off x="6379073" y="2190841"/>
            <a:ext cx="314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LD</a:t>
            </a:r>
            <a:endParaRPr lang="en-US" sz="800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47B70563-FB44-4F21-A76E-7633B003FECE}"/>
              </a:ext>
            </a:extLst>
          </p:cNvPr>
          <p:cNvSpPr/>
          <p:nvPr/>
        </p:nvSpPr>
        <p:spPr>
          <a:xfrm>
            <a:off x="8317295" y="727845"/>
            <a:ext cx="294291" cy="1459981"/>
          </a:xfrm>
          <a:prstGeom prst="downArrow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B8C3DE-E5ED-4477-8890-B689A1894F84}"/>
              </a:ext>
            </a:extLst>
          </p:cNvPr>
          <p:cNvSpPr txBox="1"/>
          <p:nvPr/>
        </p:nvSpPr>
        <p:spPr>
          <a:xfrm>
            <a:off x="5033290" y="4110415"/>
            <a:ext cx="21181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GB" dirty="0"/>
              <a:t>INC</a:t>
            </a:r>
            <a:endParaRPr lang="en-US" dirty="0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29F12B92-D7CB-4C0D-8662-2BEEA1516B1D}"/>
              </a:ext>
            </a:extLst>
          </p:cNvPr>
          <p:cNvSpPr/>
          <p:nvPr/>
        </p:nvSpPr>
        <p:spPr>
          <a:xfrm>
            <a:off x="5803707" y="2455608"/>
            <a:ext cx="294291" cy="634601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DE1E10-F3DF-4756-933E-219A1944F526}"/>
              </a:ext>
            </a:extLst>
          </p:cNvPr>
          <p:cNvSpPr txBox="1"/>
          <p:nvPr/>
        </p:nvSpPr>
        <p:spPr>
          <a:xfrm>
            <a:off x="6385270" y="2310938"/>
            <a:ext cx="314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OUT</a:t>
            </a:r>
            <a:endParaRPr 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1C5884-BEA9-4DE3-AA13-A68CB07F1768}"/>
              </a:ext>
            </a:extLst>
          </p:cNvPr>
          <p:cNvSpPr txBox="1"/>
          <p:nvPr/>
        </p:nvSpPr>
        <p:spPr>
          <a:xfrm>
            <a:off x="1868091" y="4107445"/>
            <a:ext cx="217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OUT</a:t>
            </a:r>
            <a:endParaRPr 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5FAA83-A8A0-4FD5-A9B5-30A0E5E7A277}"/>
              </a:ext>
            </a:extLst>
          </p:cNvPr>
          <p:cNvSpPr txBox="1"/>
          <p:nvPr/>
        </p:nvSpPr>
        <p:spPr>
          <a:xfrm>
            <a:off x="2461929" y="2307000"/>
            <a:ext cx="314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800" dirty="0"/>
              <a:t>LD</a:t>
            </a:r>
            <a:endParaRPr 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E41868-7F6F-4401-AE94-941309815912}"/>
              </a:ext>
            </a:extLst>
          </p:cNvPr>
          <p:cNvSpPr txBox="1"/>
          <p:nvPr/>
        </p:nvSpPr>
        <p:spPr>
          <a:xfrm>
            <a:off x="2484784" y="2175815"/>
            <a:ext cx="314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800" dirty="0"/>
              <a:t>OUT</a:t>
            </a:r>
            <a:endParaRPr 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F4452-42F7-45F6-9324-75558ACFE1DF}"/>
              </a:ext>
            </a:extLst>
          </p:cNvPr>
          <p:cNvSpPr txBox="1"/>
          <p:nvPr/>
        </p:nvSpPr>
        <p:spPr>
          <a:xfrm>
            <a:off x="3871733" y="2312969"/>
            <a:ext cx="314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800" dirty="0"/>
              <a:t>LD</a:t>
            </a:r>
            <a:endParaRPr 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FCBD40-FF4C-434B-9BDA-4170F7401A6A}"/>
              </a:ext>
            </a:extLst>
          </p:cNvPr>
          <p:cNvSpPr txBox="1"/>
          <p:nvPr/>
        </p:nvSpPr>
        <p:spPr>
          <a:xfrm>
            <a:off x="3894588" y="2181784"/>
            <a:ext cx="314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800" dirty="0"/>
              <a:t>OUT</a:t>
            </a:r>
            <a:endParaRPr lang="en-US" sz="8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B2EC2E-9026-44F2-844A-17FB6516B589}"/>
              </a:ext>
            </a:extLst>
          </p:cNvPr>
          <p:cNvCxnSpPr>
            <a:cxnSpLocks/>
          </p:cNvCxnSpPr>
          <p:nvPr/>
        </p:nvCxnSpPr>
        <p:spPr>
          <a:xfrm>
            <a:off x="1868091" y="1394082"/>
            <a:ext cx="7329163" cy="1591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9EA218E-6687-42C8-9081-CEE75FC743DD}"/>
              </a:ext>
            </a:extLst>
          </p:cNvPr>
          <p:cNvSpPr/>
          <p:nvPr/>
        </p:nvSpPr>
        <p:spPr>
          <a:xfrm>
            <a:off x="2098346" y="3076680"/>
            <a:ext cx="2880492" cy="137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iAddrBus</a:t>
            </a:r>
            <a:r>
              <a:rPr lang="en-GB" sz="800" baseline="-25000" dirty="0"/>
              <a:t>H</a:t>
            </a:r>
            <a:endParaRPr lang="en-US" sz="800" baseline="-25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AED67F-83B3-4399-A1D1-FDEEF517A465}"/>
              </a:ext>
            </a:extLst>
          </p:cNvPr>
          <p:cNvSpPr/>
          <p:nvPr/>
        </p:nvSpPr>
        <p:spPr>
          <a:xfrm>
            <a:off x="3191380" y="1618776"/>
            <a:ext cx="1539596" cy="1651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x</a:t>
            </a:r>
            <a:r>
              <a:rPr lang="en-GB" sz="800" dirty="0" err="1">
                <a:solidFill>
                  <a:schemeClr val="dk1"/>
                </a:solidFill>
              </a:rPr>
              <a:t>AddrBus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F50FD4-720A-4797-8C8D-FC93B6BFEDD8}"/>
              </a:ext>
            </a:extLst>
          </p:cNvPr>
          <p:cNvSpPr/>
          <p:nvPr/>
        </p:nvSpPr>
        <p:spPr>
          <a:xfrm>
            <a:off x="3181767" y="1618776"/>
            <a:ext cx="161507" cy="571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7769FC-8C9E-4C3F-81E4-DD20A87BDE39}"/>
              </a:ext>
            </a:extLst>
          </p:cNvPr>
          <p:cNvSpPr/>
          <p:nvPr/>
        </p:nvSpPr>
        <p:spPr>
          <a:xfrm>
            <a:off x="4581764" y="1620572"/>
            <a:ext cx="161507" cy="571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5D585D1-850E-4B7F-8781-391DADAF84FE}"/>
              </a:ext>
            </a:extLst>
          </p:cNvPr>
          <p:cNvSpPr/>
          <p:nvPr/>
        </p:nvSpPr>
        <p:spPr>
          <a:xfrm rot="10800000">
            <a:off x="3817344" y="912009"/>
            <a:ext cx="290349" cy="70944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685170-3707-400C-9C34-1B23A6316015}"/>
              </a:ext>
            </a:extLst>
          </p:cNvPr>
          <p:cNvSpPr txBox="1"/>
          <p:nvPr/>
        </p:nvSpPr>
        <p:spPr>
          <a:xfrm>
            <a:off x="3345574" y="646842"/>
            <a:ext cx="314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LD</a:t>
            </a:r>
            <a:endParaRPr 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554643-6647-42D4-832D-550657C37D9B}"/>
              </a:ext>
            </a:extLst>
          </p:cNvPr>
          <p:cNvSpPr txBox="1"/>
          <p:nvPr/>
        </p:nvSpPr>
        <p:spPr>
          <a:xfrm>
            <a:off x="3351771" y="766939"/>
            <a:ext cx="314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OUT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6539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Harvey</dc:creator>
  <cp:lastModifiedBy>Paul Harvey</cp:lastModifiedBy>
  <cp:revision>13</cp:revision>
  <dcterms:created xsi:type="dcterms:W3CDTF">2022-04-26T10:10:01Z</dcterms:created>
  <dcterms:modified xsi:type="dcterms:W3CDTF">2022-04-26T15:02:52Z</dcterms:modified>
</cp:coreProperties>
</file>