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575" autoAdjust="0"/>
    <p:restoredTop sz="94660"/>
  </p:normalViewPr>
  <p:slideViewPr>
    <p:cSldViewPr>
      <p:cViewPr varScale="1">
        <p:scale>
          <a:sx n="121" d="100"/>
          <a:sy n="121" d="100"/>
        </p:scale>
        <p:origin x="12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230E2-0591-4B73-B9B7-50C1722E0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A29F29-B572-42F3-A6D8-6B43F8FDF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367EB-994E-4A5A-A956-58C574927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69C3-260E-4F63-A3EC-49AB4E9845F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F6C3F-7AC7-4C6B-8C1D-D3F2BE86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F4675-9458-44B8-B051-E960F4E01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937D-902A-49C5-B777-F01C334B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6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0F1CA-8A8C-49B7-862D-F8283A0CE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BFE23C-FF19-4637-9CFC-033F38E1B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C4A26-7E38-430F-B4E7-00BF9CFDB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69C3-260E-4F63-A3EC-49AB4E9845F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F182D-2683-4C2C-A6FA-E3E04E3AF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BC5AB-FCAD-4B1D-A94B-9972B8F07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937D-902A-49C5-B777-F01C334B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19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30475E-D22B-4B8C-923D-36747764EE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C37E6F-44C4-4096-80B9-433A5577C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15F61-CDAC-4E5A-BEBA-D6CD85E00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69C3-260E-4F63-A3EC-49AB4E9845F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94004-23E2-4B88-AA2D-8FF5F807B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F7A72-24FA-4CAC-B285-2399771BB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937D-902A-49C5-B777-F01C334B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72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A8494-F503-41C7-A206-4DFB2573F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187F4-D4FD-48BE-B924-5C26F4C32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58862-F498-46DA-9A69-51F6032E1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69C3-260E-4F63-A3EC-49AB4E9845F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308FD-05B4-46E3-B935-631313BC5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1B188-E89F-4645-8C1F-AA56CC83E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937D-902A-49C5-B777-F01C334B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43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17A30-594C-4048-AEB0-386E4FA85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A1C86-6148-42C6-8371-E6292E9A1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0F91F-274B-46D5-ABA1-4748E742D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69C3-260E-4F63-A3EC-49AB4E9845F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8DA50-5801-452F-916C-1EEC68C4C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5DAC6-6110-4914-9835-6477B89BD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937D-902A-49C5-B777-F01C334B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65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C091C-4CF0-49F1-B7E3-760F66867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313F5-EB6A-4442-A981-37739EBF38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8608E-7999-4E7C-8385-EEBF8796D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0AABA-1B08-4A84-B68D-DE16A19E4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69C3-260E-4F63-A3EC-49AB4E9845F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2124F-A908-4FC2-ADA8-C34C437FC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ACC6A-1098-4992-B6B8-DFD6473C1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937D-902A-49C5-B777-F01C334B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31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8DA95-792B-48B7-9605-BE42A26E5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DAE30-6E08-4B1B-954C-0B3F3DF5E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02D5D-0A4D-4BD8-9979-FF0F2180D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3C5A39-2804-469B-9235-687F7DEA3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305127-CE51-4035-892E-80CB2FFDF7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FEB20-C816-49E7-A51C-38FC32378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69C3-260E-4F63-A3EC-49AB4E9845F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D308CD-C74A-4254-BEB7-372FD36C7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477314-0B3D-44C5-822C-534DBC7C0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937D-902A-49C5-B777-F01C334B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97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2D663-D95F-489F-BD59-27024F57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94F298-F4A1-4667-A387-72395BD9F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69C3-260E-4F63-A3EC-49AB4E9845F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36386D-D397-4F9E-AD11-584E32672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6D860D-1C55-4B27-8574-68F5F5AD5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937D-902A-49C5-B777-F01C334B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6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D94415-D53B-43C7-8C19-BE73DAFC7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69C3-260E-4F63-A3EC-49AB4E9845F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E189C3-0445-4E81-8463-81194A14D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750DB-EB06-47CF-BE74-9F17A233D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937D-902A-49C5-B777-F01C334B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62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9E548-ADD0-45D9-B0F3-88AD3B5D2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C85FE-C696-4ADC-A44E-C6270E3FD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46B1C-B6F6-4FF2-8336-20252FC52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06DF41-860B-4789-A4ED-66C74DD89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69C3-260E-4F63-A3EC-49AB4E9845F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78222-41D5-4B2E-A5B7-A94B0F6AB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55F84-B17E-434C-AD99-4E39184C8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937D-902A-49C5-B777-F01C334B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75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2BBBD-DBAA-46A5-8C25-4F34BA969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1628DE-CDE0-4FA0-905F-F32072D76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1B922-7312-4B6F-BBEC-9FA402232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ABA55-D949-4010-8A28-57CA1233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69C3-260E-4F63-A3EC-49AB4E9845F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FB14C-7108-492E-9B64-8F9C02424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C9A44-DA7C-4D83-95BA-DC82DF56A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937D-902A-49C5-B777-F01C334B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6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14CCDC-0A5E-4C4B-98B2-7C8BBA45C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EBC81-761A-4920-86EF-C2F798FC6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53455-1349-41E8-B1A3-442C438F53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E69C3-260E-4F63-A3EC-49AB4E9845F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236A3-84C2-44FD-914D-43663224A1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5D74E-3B41-40F4-8F4B-ED52C802F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A937D-902A-49C5-B777-F01C334B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21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Arrow: Down 279">
            <a:extLst>
              <a:ext uri="{FF2B5EF4-FFF2-40B4-BE49-F238E27FC236}">
                <a16:creationId xmlns:a16="http://schemas.microsoft.com/office/drawing/2014/main" id="{CE3FC988-2221-4016-889A-D51E200620C8}"/>
              </a:ext>
            </a:extLst>
          </p:cNvPr>
          <p:cNvSpPr/>
          <p:nvPr/>
        </p:nvSpPr>
        <p:spPr>
          <a:xfrm rot="10800000">
            <a:off x="6156717" y="4461040"/>
            <a:ext cx="266905" cy="318842"/>
          </a:xfrm>
          <a:prstGeom prst="downArrow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dk1"/>
              </a:solidFill>
            </a:endParaRPr>
          </a:p>
        </p:txBody>
      </p:sp>
      <p:sp>
        <p:nvSpPr>
          <p:cNvPr id="282" name="Arrow: Down 281">
            <a:extLst>
              <a:ext uri="{FF2B5EF4-FFF2-40B4-BE49-F238E27FC236}">
                <a16:creationId xmlns:a16="http://schemas.microsoft.com/office/drawing/2014/main" id="{16538A07-5381-4E7E-AC4F-809FA2E191BE}"/>
              </a:ext>
            </a:extLst>
          </p:cNvPr>
          <p:cNvSpPr/>
          <p:nvPr/>
        </p:nvSpPr>
        <p:spPr>
          <a:xfrm rot="16200000">
            <a:off x="6622856" y="5106711"/>
            <a:ext cx="377624" cy="514701"/>
          </a:xfrm>
          <a:prstGeom prst="downArrow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dk1"/>
              </a:solidFill>
            </a:endParaRP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0FC7CC50-BF00-47B2-B0B8-93D85DF2F859}"/>
              </a:ext>
            </a:extLst>
          </p:cNvPr>
          <p:cNvSpPr/>
          <p:nvPr/>
        </p:nvSpPr>
        <p:spPr>
          <a:xfrm rot="5400000">
            <a:off x="5814487" y="5213423"/>
            <a:ext cx="1251158" cy="25224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P</a:t>
            </a:r>
            <a:endParaRPr lang="en-US" sz="1000" baseline="-25000" dirty="0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A3D3EF00-1D12-4D2A-9995-1B8853879271}"/>
              </a:ext>
            </a:extLst>
          </p:cNvPr>
          <p:cNvSpPr/>
          <p:nvPr/>
        </p:nvSpPr>
        <p:spPr>
          <a:xfrm>
            <a:off x="5875785" y="5239449"/>
            <a:ext cx="274718" cy="20814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66" name="Arrow: Down 265">
            <a:extLst>
              <a:ext uri="{FF2B5EF4-FFF2-40B4-BE49-F238E27FC236}">
                <a16:creationId xmlns:a16="http://schemas.microsoft.com/office/drawing/2014/main" id="{38AF2D27-0E12-49AA-AAD0-EC007B6968FE}"/>
              </a:ext>
            </a:extLst>
          </p:cNvPr>
          <p:cNvSpPr/>
          <p:nvPr/>
        </p:nvSpPr>
        <p:spPr>
          <a:xfrm rot="10800000">
            <a:off x="2269781" y="4580180"/>
            <a:ext cx="286564" cy="566892"/>
          </a:xfrm>
          <a:prstGeom prst="downArrow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7C606793-68B5-4074-BF97-DC4E993D9FBF}"/>
              </a:ext>
            </a:extLst>
          </p:cNvPr>
          <p:cNvSpPr/>
          <p:nvPr/>
        </p:nvSpPr>
        <p:spPr>
          <a:xfrm>
            <a:off x="870446" y="3881223"/>
            <a:ext cx="256219" cy="14902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BE45510B-330A-41C2-846A-2952AAADE7BA}"/>
              </a:ext>
            </a:extLst>
          </p:cNvPr>
          <p:cNvSpPr/>
          <p:nvPr/>
        </p:nvSpPr>
        <p:spPr>
          <a:xfrm>
            <a:off x="2466014" y="4109668"/>
            <a:ext cx="256219" cy="14902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31357762-7974-478D-8BFF-521F8FD988B3}"/>
              </a:ext>
            </a:extLst>
          </p:cNvPr>
          <p:cNvSpPr/>
          <p:nvPr/>
        </p:nvSpPr>
        <p:spPr>
          <a:xfrm>
            <a:off x="2816263" y="5088021"/>
            <a:ext cx="442216" cy="18341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675B5CE7-FBB1-4819-9285-F5FAA53A01B5}"/>
              </a:ext>
            </a:extLst>
          </p:cNvPr>
          <p:cNvSpPr/>
          <p:nvPr/>
        </p:nvSpPr>
        <p:spPr>
          <a:xfrm>
            <a:off x="3399626" y="3242031"/>
            <a:ext cx="752508" cy="193337"/>
          </a:xfrm>
          <a:prstGeom prst="rect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dk1"/>
              </a:solidFill>
            </a:endParaRPr>
          </a:p>
        </p:txBody>
      </p:sp>
      <p:sp>
        <p:nvSpPr>
          <p:cNvPr id="79" name="Arrow: Bent 78">
            <a:extLst>
              <a:ext uri="{FF2B5EF4-FFF2-40B4-BE49-F238E27FC236}">
                <a16:creationId xmlns:a16="http://schemas.microsoft.com/office/drawing/2014/main" id="{045C8997-A967-4D6C-BA2C-FFA656511582}"/>
              </a:ext>
            </a:extLst>
          </p:cNvPr>
          <p:cNvSpPr/>
          <p:nvPr/>
        </p:nvSpPr>
        <p:spPr>
          <a:xfrm>
            <a:off x="5703707" y="1510872"/>
            <a:ext cx="605333" cy="549619"/>
          </a:xfrm>
          <a:prstGeom prst="bentArrow">
            <a:avLst>
              <a:gd name="adj1" fmla="val 28766"/>
              <a:gd name="adj2" fmla="val 14566"/>
              <a:gd name="adj3" fmla="val 0"/>
              <a:gd name="adj4" fmla="val 16291"/>
            </a:avLst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2F4E7D-EB97-4933-B5BA-1C205DBA8F87}"/>
              </a:ext>
            </a:extLst>
          </p:cNvPr>
          <p:cNvSpPr/>
          <p:nvPr/>
        </p:nvSpPr>
        <p:spPr>
          <a:xfrm>
            <a:off x="5164366" y="2027738"/>
            <a:ext cx="827690" cy="28049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IR</a:t>
            </a:r>
            <a:endParaRPr lang="en-US" sz="1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224CF6-3CD9-4E85-98E2-1B9938CF6B5E}"/>
              </a:ext>
            </a:extLst>
          </p:cNvPr>
          <p:cNvSpPr/>
          <p:nvPr/>
        </p:nvSpPr>
        <p:spPr>
          <a:xfrm>
            <a:off x="1644241" y="381984"/>
            <a:ext cx="1491847" cy="21208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RAM/ROM</a:t>
            </a:r>
            <a:endParaRPr lang="en-US" sz="1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D6721E-CAF6-4138-A95E-165CDEAF7632}"/>
              </a:ext>
            </a:extLst>
          </p:cNvPr>
          <p:cNvSpPr/>
          <p:nvPr/>
        </p:nvSpPr>
        <p:spPr>
          <a:xfrm>
            <a:off x="3428689" y="2813050"/>
            <a:ext cx="7711753" cy="188929"/>
          </a:xfrm>
          <a:prstGeom prst="rect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dk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32DDB2-FAD8-4A84-BE4B-48BAA5965959}"/>
              </a:ext>
            </a:extLst>
          </p:cNvPr>
          <p:cNvSpPr/>
          <p:nvPr/>
        </p:nvSpPr>
        <p:spPr>
          <a:xfrm>
            <a:off x="2171460" y="3242031"/>
            <a:ext cx="1240552" cy="1992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CAADRL</a:t>
            </a:r>
            <a:endParaRPr lang="en-US" sz="800" baseline="-25000" dirty="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A18735D8-383D-4EC2-836D-8E619578FBCE}"/>
              </a:ext>
            </a:extLst>
          </p:cNvPr>
          <p:cNvSpPr/>
          <p:nvPr/>
        </p:nvSpPr>
        <p:spPr>
          <a:xfrm rot="10800000">
            <a:off x="1520726" y="2292091"/>
            <a:ext cx="365659" cy="67037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B69AEF5B-6A59-495B-9591-3BC2EA385E33}"/>
              </a:ext>
            </a:extLst>
          </p:cNvPr>
          <p:cNvSpPr/>
          <p:nvPr/>
        </p:nvSpPr>
        <p:spPr>
          <a:xfrm rot="10800000">
            <a:off x="2752205" y="2288130"/>
            <a:ext cx="349589" cy="98475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dk1"/>
              </a:solidFill>
            </a:endParaRP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76F264D1-7DA7-4EF1-A6FB-81FA55B075BB}"/>
              </a:ext>
            </a:extLst>
          </p:cNvPr>
          <p:cNvSpPr/>
          <p:nvPr/>
        </p:nvSpPr>
        <p:spPr>
          <a:xfrm rot="10800000">
            <a:off x="1318776" y="3000814"/>
            <a:ext cx="347047" cy="90179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9A4807CD-42A3-4DB0-A3E0-AFFB49B471F9}"/>
              </a:ext>
            </a:extLst>
          </p:cNvPr>
          <p:cNvSpPr/>
          <p:nvPr/>
        </p:nvSpPr>
        <p:spPr>
          <a:xfrm rot="10800000">
            <a:off x="2862433" y="3435368"/>
            <a:ext cx="322094" cy="59241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7B2EC2E-9026-44F2-844A-17FB6516B589}"/>
              </a:ext>
            </a:extLst>
          </p:cNvPr>
          <p:cNvCxnSpPr>
            <a:cxnSpLocks/>
          </p:cNvCxnSpPr>
          <p:nvPr/>
        </p:nvCxnSpPr>
        <p:spPr>
          <a:xfrm flipV="1">
            <a:off x="704607" y="1259996"/>
            <a:ext cx="11457559" cy="3212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9EA218E-6687-42C8-9081-CEE75FC743DD}"/>
              </a:ext>
            </a:extLst>
          </p:cNvPr>
          <p:cNvSpPr/>
          <p:nvPr/>
        </p:nvSpPr>
        <p:spPr>
          <a:xfrm>
            <a:off x="492241" y="2813051"/>
            <a:ext cx="2936449" cy="1889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CADDRH</a:t>
            </a:r>
            <a:endParaRPr lang="en-US" sz="800" baseline="-250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AAED67F-83B3-4399-A1D1-FDEEF517A465}"/>
              </a:ext>
            </a:extLst>
          </p:cNvPr>
          <p:cNvSpPr/>
          <p:nvPr/>
        </p:nvSpPr>
        <p:spPr>
          <a:xfrm>
            <a:off x="1616039" y="1432537"/>
            <a:ext cx="1421332" cy="2154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XADDR</a:t>
            </a:r>
            <a:endParaRPr lang="en-US" sz="800" dirty="0">
              <a:solidFill>
                <a:schemeClr val="dk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3F50FD4-720A-4797-8C8D-FC93B6BFEDD8}"/>
              </a:ext>
            </a:extLst>
          </p:cNvPr>
          <p:cNvSpPr/>
          <p:nvPr/>
        </p:nvSpPr>
        <p:spPr>
          <a:xfrm>
            <a:off x="1616039" y="1448657"/>
            <a:ext cx="193385" cy="5718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dk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47769FC-8C9E-4C3F-81E4-DD20A87BDE39}"/>
              </a:ext>
            </a:extLst>
          </p:cNvPr>
          <p:cNvSpPr/>
          <p:nvPr/>
        </p:nvSpPr>
        <p:spPr>
          <a:xfrm>
            <a:off x="2843987" y="1484790"/>
            <a:ext cx="193384" cy="5718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dk1"/>
              </a:solidFill>
            </a:endParaRPr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05D585D1-850E-4B7F-8781-391DADAF84FE}"/>
              </a:ext>
            </a:extLst>
          </p:cNvPr>
          <p:cNvSpPr/>
          <p:nvPr/>
        </p:nvSpPr>
        <p:spPr>
          <a:xfrm rot="10800000">
            <a:off x="2270458" y="1113204"/>
            <a:ext cx="290349" cy="33650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0" name="Arrow: Down 59">
            <a:extLst>
              <a:ext uri="{FF2B5EF4-FFF2-40B4-BE49-F238E27FC236}">
                <a16:creationId xmlns:a16="http://schemas.microsoft.com/office/drawing/2014/main" id="{B178ABD3-620C-4283-AD7F-967605307AF3}"/>
              </a:ext>
            </a:extLst>
          </p:cNvPr>
          <p:cNvSpPr/>
          <p:nvPr/>
        </p:nvSpPr>
        <p:spPr>
          <a:xfrm>
            <a:off x="4652780" y="3002928"/>
            <a:ext cx="311468" cy="554453"/>
          </a:xfrm>
          <a:prstGeom prst="down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F38FA05B-58FF-453A-A658-6FF5B4D0DA0E}"/>
              </a:ext>
            </a:extLst>
          </p:cNvPr>
          <p:cNvSpPr/>
          <p:nvPr/>
        </p:nvSpPr>
        <p:spPr>
          <a:xfrm>
            <a:off x="5777561" y="2981271"/>
            <a:ext cx="279665" cy="583226"/>
          </a:xfrm>
          <a:prstGeom prst="down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" name="Half Frame 2">
            <a:extLst>
              <a:ext uri="{FF2B5EF4-FFF2-40B4-BE49-F238E27FC236}">
                <a16:creationId xmlns:a16="http://schemas.microsoft.com/office/drawing/2014/main" id="{FD6E6DC9-0723-4A6A-ADF6-2E1FCF4498B2}"/>
              </a:ext>
            </a:extLst>
          </p:cNvPr>
          <p:cNvSpPr/>
          <p:nvPr/>
        </p:nvSpPr>
        <p:spPr>
          <a:xfrm rot="13509976">
            <a:off x="4860890" y="3283286"/>
            <a:ext cx="1002048" cy="1013769"/>
          </a:xfrm>
          <a:prstGeom prst="halfFrame">
            <a:avLst/>
          </a:prstGeom>
          <a:solidFill>
            <a:srgbClr val="CC99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7BB5802-1735-41D1-ADDF-7FD11AC509E9}"/>
              </a:ext>
            </a:extLst>
          </p:cNvPr>
          <p:cNvSpPr/>
          <p:nvPr/>
        </p:nvSpPr>
        <p:spPr>
          <a:xfrm>
            <a:off x="5520578" y="3543981"/>
            <a:ext cx="827690" cy="261495"/>
          </a:xfrm>
          <a:prstGeom prst="rect">
            <a:avLst/>
          </a:prstGeom>
          <a:solidFill>
            <a:srgbClr val="CC99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/>
              <a:t>ALUB</a:t>
            </a:r>
            <a:endParaRPr lang="en-US" sz="10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FE9B0EF-75C8-47FC-B5B9-00134BACD14D}"/>
              </a:ext>
            </a:extLst>
          </p:cNvPr>
          <p:cNvSpPr/>
          <p:nvPr/>
        </p:nvSpPr>
        <p:spPr>
          <a:xfrm>
            <a:off x="4408023" y="3543981"/>
            <a:ext cx="827690" cy="252248"/>
          </a:xfrm>
          <a:prstGeom prst="rect">
            <a:avLst/>
          </a:prstGeom>
          <a:solidFill>
            <a:srgbClr val="CC99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ALUA</a:t>
            </a:r>
            <a:endParaRPr lang="en-US" sz="1000" baseline="-250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F3324CA-961B-4240-BEB1-1D8D8D031F08}"/>
              </a:ext>
            </a:extLst>
          </p:cNvPr>
          <p:cNvSpPr/>
          <p:nvPr/>
        </p:nvSpPr>
        <p:spPr>
          <a:xfrm>
            <a:off x="5115642" y="4044874"/>
            <a:ext cx="475734" cy="27484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ALU</a:t>
            </a:r>
            <a:endParaRPr lang="en-US" sz="1000" dirty="0"/>
          </a:p>
        </p:txBody>
      </p:sp>
      <p:sp>
        <p:nvSpPr>
          <p:cNvPr id="66" name="Arrow: Down 65">
            <a:extLst>
              <a:ext uri="{FF2B5EF4-FFF2-40B4-BE49-F238E27FC236}">
                <a16:creationId xmlns:a16="http://schemas.microsoft.com/office/drawing/2014/main" id="{1F03C0DF-2579-4BF1-8FBE-35926462EA36}"/>
              </a:ext>
            </a:extLst>
          </p:cNvPr>
          <p:cNvSpPr/>
          <p:nvPr/>
        </p:nvSpPr>
        <p:spPr>
          <a:xfrm rot="5400000">
            <a:off x="4609438" y="3778746"/>
            <a:ext cx="352966" cy="1048600"/>
          </a:xfrm>
          <a:prstGeom prst="downArrow">
            <a:avLst/>
          </a:prstGeom>
          <a:solidFill>
            <a:srgbClr val="CC99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C74016A-10A0-405F-881E-99558CB7195F}"/>
              </a:ext>
            </a:extLst>
          </p:cNvPr>
          <p:cNvSpPr/>
          <p:nvPr/>
        </p:nvSpPr>
        <p:spPr>
          <a:xfrm rot="5400000">
            <a:off x="3073660" y="3999094"/>
            <a:ext cx="2186239" cy="189683"/>
          </a:xfrm>
          <a:prstGeom prst="rect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dk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1FC49A7-8C15-42B5-A5C3-D20E57A07BD9}"/>
              </a:ext>
            </a:extLst>
          </p:cNvPr>
          <p:cNvSpPr/>
          <p:nvPr/>
        </p:nvSpPr>
        <p:spPr>
          <a:xfrm>
            <a:off x="6008710" y="1509143"/>
            <a:ext cx="5042072" cy="1604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3" name="Arrow: Bent 82">
            <a:extLst>
              <a:ext uri="{FF2B5EF4-FFF2-40B4-BE49-F238E27FC236}">
                <a16:creationId xmlns:a16="http://schemas.microsoft.com/office/drawing/2014/main" id="{EB2F3DA7-DC87-404D-B4A6-4F021B2B4FD6}"/>
              </a:ext>
            </a:extLst>
          </p:cNvPr>
          <p:cNvSpPr/>
          <p:nvPr/>
        </p:nvSpPr>
        <p:spPr>
          <a:xfrm rot="5400000">
            <a:off x="10996527" y="1565127"/>
            <a:ext cx="658127" cy="549619"/>
          </a:xfrm>
          <a:prstGeom prst="bentArrow">
            <a:avLst>
              <a:gd name="adj1" fmla="val 29132"/>
              <a:gd name="adj2" fmla="val 14566"/>
              <a:gd name="adj3" fmla="val 0"/>
              <a:gd name="adj4" fmla="val 16291"/>
            </a:avLst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1DC5EED-1306-4D57-8C28-F55252D4B3A8}"/>
              </a:ext>
            </a:extLst>
          </p:cNvPr>
          <p:cNvSpPr/>
          <p:nvPr/>
        </p:nvSpPr>
        <p:spPr>
          <a:xfrm>
            <a:off x="3285461" y="5259053"/>
            <a:ext cx="475734" cy="27484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1</a:t>
            </a:r>
            <a:endParaRPr lang="en-US" sz="1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C95E3FE-C2F2-4CEC-B8E8-0D7C4C4C2EC8}"/>
              </a:ext>
            </a:extLst>
          </p:cNvPr>
          <p:cNvSpPr/>
          <p:nvPr/>
        </p:nvSpPr>
        <p:spPr>
          <a:xfrm>
            <a:off x="1090117" y="3679139"/>
            <a:ext cx="820911" cy="606588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PCH</a:t>
            </a:r>
            <a:endParaRPr lang="en-US" sz="1000" baseline="-25000" dirty="0"/>
          </a:p>
        </p:txBody>
      </p:sp>
      <p:sp>
        <p:nvSpPr>
          <p:cNvPr id="106" name="Arrow: Down 105">
            <a:extLst>
              <a:ext uri="{FF2B5EF4-FFF2-40B4-BE49-F238E27FC236}">
                <a16:creationId xmlns:a16="http://schemas.microsoft.com/office/drawing/2014/main" id="{01CA125F-2A79-472D-8AE9-6C6C151CEFAB}"/>
              </a:ext>
            </a:extLst>
          </p:cNvPr>
          <p:cNvSpPr/>
          <p:nvPr/>
        </p:nvSpPr>
        <p:spPr>
          <a:xfrm>
            <a:off x="11362920" y="2104387"/>
            <a:ext cx="311468" cy="1137644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CB8AB6B0-9D26-4F5C-A8A2-6AB03FAA00F6}"/>
              </a:ext>
            </a:extLst>
          </p:cNvPr>
          <p:cNvSpPr/>
          <p:nvPr/>
        </p:nvSpPr>
        <p:spPr>
          <a:xfrm>
            <a:off x="6115599" y="2797622"/>
            <a:ext cx="827690" cy="25224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CDATA</a:t>
            </a:r>
            <a:endParaRPr lang="en-US" sz="800" dirty="0"/>
          </a:p>
        </p:txBody>
      </p:sp>
      <p:sp>
        <p:nvSpPr>
          <p:cNvPr id="236" name="Arrow: Down 235">
            <a:extLst>
              <a:ext uri="{FF2B5EF4-FFF2-40B4-BE49-F238E27FC236}">
                <a16:creationId xmlns:a16="http://schemas.microsoft.com/office/drawing/2014/main" id="{B7ED852E-2DDD-44EE-A37A-B890211D0707}"/>
              </a:ext>
            </a:extLst>
          </p:cNvPr>
          <p:cNvSpPr/>
          <p:nvPr/>
        </p:nvSpPr>
        <p:spPr>
          <a:xfrm rot="10800000">
            <a:off x="710817" y="4327868"/>
            <a:ext cx="286564" cy="705694"/>
          </a:xfrm>
          <a:prstGeom prst="downArrow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469297A-20AA-4DD6-B2F7-628709954FAE}"/>
              </a:ext>
            </a:extLst>
          </p:cNvPr>
          <p:cNvSpPr/>
          <p:nvPr/>
        </p:nvSpPr>
        <p:spPr>
          <a:xfrm>
            <a:off x="2007497" y="5019439"/>
            <a:ext cx="827690" cy="28056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ADD</a:t>
            </a:r>
            <a:endParaRPr lang="en-US" sz="1000" dirty="0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CB7A1CDE-519D-4571-8DDF-59BF3584676E}"/>
              </a:ext>
            </a:extLst>
          </p:cNvPr>
          <p:cNvSpPr/>
          <p:nvPr/>
        </p:nvSpPr>
        <p:spPr>
          <a:xfrm>
            <a:off x="2638224" y="3876596"/>
            <a:ext cx="817414" cy="616383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PCL</a:t>
            </a:r>
            <a:endParaRPr lang="en-US" sz="1000" baseline="-25000" dirty="0"/>
          </a:p>
        </p:txBody>
      </p:sp>
      <p:sp>
        <p:nvSpPr>
          <p:cNvPr id="237" name="Arrow: Down 236">
            <a:extLst>
              <a:ext uri="{FF2B5EF4-FFF2-40B4-BE49-F238E27FC236}">
                <a16:creationId xmlns:a16="http://schemas.microsoft.com/office/drawing/2014/main" id="{4783B6C1-0224-461F-80F2-E04EF2C5F6B9}"/>
              </a:ext>
            </a:extLst>
          </p:cNvPr>
          <p:cNvSpPr/>
          <p:nvPr/>
        </p:nvSpPr>
        <p:spPr>
          <a:xfrm>
            <a:off x="5296616" y="549000"/>
            <a:ext cx="316866" cy="147742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38" name="Arrow: Down 237">
            <a:extLst>
              <a:ext uri="{FF2B5EF4-FFF2-40B4-BE49-F238E27FC236}">
                <a16:creationId xmlns:a16="http://schemas.microsoft.com/office/drawing/2014/main" id="{AF047A57-A7D7-4847-B6B6-6A0E622E9C31}"/>
              </a:ext>
            </a:extLst>
          </p:cNvPr>
          <p:cNvSpPr/>
          <p:nvPr/>
        </p:nvSpPr>
        <p:spPr>
          <a:xfrm>
            <a:off x="4326272" y="564819"/>
            <a:ext cx="322934" cy="1444526"/>
          </a:xfrm>
          <a:prstGeom prst="downArrow">
            <a:avLst/>
          </a:prstGeom>
          <a:solidFill>
            <a:srgbClr val="FFFF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80" name="Arrow: Down 179">
            <a:extLst>
              <a:ext uri="{FF2B5EF4-FFF2-40B4-BE49-F238E27FC236}">
                <a16:creationId xmlns:a16="http://schemas.microsoft.com/office/drawing/2014/main" id="{F333A4EE-4BF3-4C0A-B065-44968D6849DC}"/>
              </a:ext>
            </a:extLst>
          </p:cNvPr>
          <p:cNvSpPr/>
          <p:nvPr/>
        </p:nvSpPr>
        <p:spPr>
          <a:xfrm rot="10800000">
            <a:off x="3982904" y="570978"/>
            <a:ext cx="323268" cy="1444880"/>
          </a:xfrm>
          <a:prstGeom prst="downArrow">
            <a:avLst/>
          </a:prstGeom>
          <a:solidFill>
            <a:srgbClr val="FFFF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83" name="Arrow: Down 182">
            <a:extLst>
              <a:ext uri="{FF2B5EF4-FFF2-40B4-BE49-F238E27FC236}">
                <a16:creationId xmlns:a16="http://schemas.microsoft.com/office/drawing/2014/main" id="{5CA6E6E1-EC3E-4CB0-9B03-5C336236D96C}"/>
              </a:ext>
            </a:extLst>
          </p:cNvPr>
          <p:cNvSpPr/>
          <p:nvPr/>
        </p:nvSpPr>
        <p:spPr>
          <a:xfrm rot="10800000">
            <a:off x="2270457" y="587111"/>
            <a:ext cx="290349" cy="385812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87C8AE-8E27-46B5-9253-31B1B1ED890F}"/>
              </a:ext>
            </a:extLst>
          </p:cNvPr>
          <p:cNvSpPr/>
          <p:nvPr/>
        </p:nvSpPr>
        <p:spPr>
          <a:xfrm>
            <a:off x="3151484" y="396655"/>
            <a:ext cx="2660942" cy="177760"/>
          </a:xfrm>
          <a:prstGeom prst="rect">
            <a:avLst/>
          </a:prstGeom>
          <a:solidFill>
            <a:srgbClr val="FFFF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556200C4-AB3B-4ABD-AEBB-1BC133E03936}"/>
              </a:ext>
            </a:extLst>
          </p:cNvPr>
          <p:cNvSpPr/>
          <p:nvPr/>
        </p:nvSpPr>
        <p:spPr>
          <a:xfrm>
            <a:off x="4173614" y="363342"/>
            <a:ext cx="827690" cy="25224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XDATA</a:t>
            </a:r>
            <a:endParaRPr lang="en-US" sz="800" dirty="0"/>
          </a:p>
        </p:txBody>
      </p:sp>
      <p:sp>
        <p:nvSpPr>
          <p:cNvPr id="241" name="Arrow: Down 240">
            <a:extLst>
              <a:ext uri="{FF2B5EF4-FFF2-40B4-BE49-F238E27FC236}">
                <a16:creationId xmlns:a16="http://schemas.microsoft.com/office/drawing/2014/main" id="{6AB3DED6-3F5B-4EE5-A13C-F8451251D528}"/>
              </a:ext>
            </a:extLst>
          </p:cNvPr>
          <p:cNvSpPr/>
          <p:nvPr/>
        </p:nvSpPr>
        <p:spPr>
          <a:xfrm>
            <a:off x="6373938" y="2236515"/>
            <a:ext cx="296092" cy="583638"/>
          </a:xfrm>
          <a:prstGeom prst="down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42" name="Arrow: Down 241">
            <a:extLst>
              <a:ext uri="{FF2B5EF4-FFF2-40B4-BE49-F238E27FC236}">
                <a16:creationId xmlns:a16="http://schemas.microsoft.com/office/drawing/2014/main" id="{F5CF8542-8AF9-46C6-9B79-F3D9C428BDE0}"/>
              </a:ext>
            </a:extLst>
          </p:cNvPr>
          <p:cNvSpPr/>
          <p:nvPr/>
        </p:nvSpPr>
        <p:spPr>
          <a:xfrm rot="10800000">
            <a:off x="6719739" y="2303826"/>
            <a:ext cx="296092" cy="630375"/>
          </a:xfrm>
          <a:prstGeom prst="down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24EB4181-E64A-4000-93D0-B9B7C089BCD0}"/>
              </a:ext>
            </a:extLst>
          </p:cNvPr>
          <p:cNvSpPr/>
          <p:nvPr/>
        </p:nvSpPr>
        <p:spPr>
          <a:xfrm>
            <a:off x="436469" y="5027510"/>
            <a:ext cx="827690" cy="28056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ADD</a:t>
            </a:r>
            <a:endParaRPr lang="en-US" sz="10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F787DE-70B6-4323-9BA5-7B4BC286082D}"/>
              </a:ext>
            </a:extLst>
          </p:cNvPr>
          <p:cNvCxnSpPr>
            <a:stCxn id="97" idx="1"/>
            <a:endCxn id="262" idx="3"/>
          </p:cNvCxnSpPr>
          <p:nvPr/>
        </p:nvCxnSpPr>
        <p:spPr>
          <a:xfrm flipH="1">
            <a:off x="1264159" y="5159722"/>
            <a:ext cx="743338" cy="8071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Arrow: Down 270">
            <a:extLst>
              <a:ext uri="{FF2B5EF4-FFF2-40B4-BE49-F238E27FC236}">
                <a16:creationId xmlns:a16="http://schemas.microsoft.com/office/drawing/2014/main" id="{2CCF510F-C090-442F-AA67-F5A99BC385DF}"/>
              </a:ext>
            </a:extLst>
          </p:cNvPr>
          <p:cNvSpPr/>
          <p:nvPr/>
        </p:nvSpPr>
        <p:spPr>
          <a:xfrm>
            <a:off x="2245615" y="3408773"/>
            <a:ext cx="313850" cy="437285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75" name="Arrow: Down 274">
            <a:extLst>
              <a:ext uri="{FF2B5EF4-FFF2-40B4-BE49-F238E27FC236}">
                <a16:creationId xmlns:a16="http://schemas.microsoft.com/office/drawing/2014/main" id="{0032250F-C6AA-4D1D-80D9-35E7B684F5F5}"/>
              </a:ext>
            </a:extLst>
          </p:cNvPr>
          <p:cNvSpPr/>
          <p:nvPr/>
        </p:nvSpPr>
        <p:spPr>
          <a:xfrm>
            <a:off x="668274" y="2891723"/>
            <a:ext cx="342999" cy="69988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D746045-38FE-466A-805B-3287DE720201}"/>
              </a:ext>
            </a:extLst>
          </p:cNvPr>
          <p:cNvSpPr/>
          <p:nvPr/>
        </p:nvSpPr>
        <p:spPr>
          <a:xfrm rot="5400000">
            <a:off x="6073577" y="4724680"/>
            <a:ext cx="251984" cy="230561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N</a:t>
            </a:r>
            <a:endParaRPr lang="en-US" sz="1000" dirty="0"/>
          </a:p>
        </p:txBody>
      </p:sp>
      <p:sp>
        <p:nvSpPr>
          <p:cNvPr id="281" name="Arrow: Down 280">
            <a:extLst>
              <a:ext uri="{FF2B5EF4-FFF2-40B4-BE49-F238E27FC236}">
                <a16:creationId xmlns:a16="http://schemas.microsoft.com/office/drawing/2014/main" id="{952F19DF-F6BD-4034-B3B2-F1B6C4431BB4}"/>
              </a:ext>
            </a:extLst>
          </p:cNvPr>
          <p:cNvSpPr/>
          <p:nvPr/>
        </p:nvSpPr>
        <p:spPr>
          <a:xfrm rot="5400000">
            <a:off x="5775271" y="4017331"/>
            <a:ext cx="261494" cy="566409"/>
          </a:xfrm>
          <a:prstGeom prst="downArrow">
            <a:avLst/>
          </a:prstGeom>
          <a:solidFill>
            <a:srgbClr val="CC99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CD512CD2-0150-4833-9CC8-284838EE4EA9}"/>
              </a:ext>
            </a:extLst>
          </p:cNvPr>
          <p:cNvSpPr/>
          <p:nvPr/>
        </p:nvSpPr>
        <p:spPr>
          <a:xfrm>
            <a:off x="5991156" y="4152396"/>
            <a:ext cx="566409" cy="280566"/>
          </a:xfrm>
          <a:prstGeom prst="rect">
            <a:avLst/>
          </a:prstGeom>
          <a:solidFill>
            <a:srgbClr val="CC99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ALUC</a:t>
            </a:r>
            <a:endParaRPr lang="en-US" sz="1000" dirty="0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0A1050F7-4703-41CA-8FA0-7267F4F15EE7}"/>
              </a:ext>
            </a:extLst>
          </p:cNvPr>
          <p:cNvSpPr/>
          <p:nvPr/>
        </p:nvSpPr>
        <p:spPr>
          <a:xfrm>
            <a:off x="5444420" y="5855120"/>
            <a:ext cx="338334" cy="23364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0</a:t>
            </a:r>
            <a:endParaRPr lang="en-US" sz="1000" dirty="0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9E0B4016-EBF8-4253-B0BD-6D20D4B389D4}"/>
              </a:ext>
            </a:extLst>
          </p:cNvPr>
          <p:cNvSpPr/>
          <p:nvPr/>
        </p:nvSpPr>
        <p:spPr>
          <a:xfrm>
            <a:off x="5469862" y="5628543"/>
            <a:ext cx="281314" cy="27484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1</a:t>
            </a:r>
            <a:endParaRPr lang="en-US" sz="1000" dirty="0"/>
          </a:p>
        </p:txBody>
      </p:sp>
      <p:sp>
        <p:nvSpPr>
          <p:cNvPr id="287" name="Arrow: Bent 286">
            <a:extLst>
              <a:ext uri="{FF2B5EF4-FFF2-40B4-BE49-F238E27FC236}">
                <a16:creationId xmlns:a16="http://schemas.microsoft.com/office/drawing/2014/main" id="{4B9F298F-C70D-4C84-A835-92EDCDCB6A21}"/>
              </a:ext>
            </a:extLst>
          </p:cNvPr>
          <p:cNvSpPr/>
          <p:nvPr/>
        </p:nvSpPr>
        <p:spPr>
          <a:xfrm rot="10800000" flipH="1">
            <a:off x="5262989" y="4357605"/>
            <a:ext cx="430886" cy="536498"/>
          </a:xfrm>
          <a:prstGeom prst="bentArrow">
            <a:avLst>
              <a:gd name="adj1" fmla="val 37678"/>
              <a:gd name="adj2" fmla="val 32930"/>
              <a:gd name="adj3" fmla="val 25065"/>
              <a:gd name="adj4" fmla="val 18474"/>
            </a:avLst>
          </a:prstGeom>
          <a:solidFill>
            <a:srgbClr val="CC99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dk1"/>
              </a:solidFill>
            </a:endParaRPr>
          </a:p>
        </p:txBody>
      </p:sp>
      <p:sp>
        <p:nvSpPr>
          <p:cNvPr id="30" name="Trapezoid 29">
            <a:extLst>
              <a:ext uri="{FF2B5EF4-FFF2-40B4-BE49-F238E27FC236}">
                <a16:creationId xmlns:a16="http://schemas.microsoft.com/office/drawing/2014/main" id="{2DD9E32A-3CFD-4246-B6A7-DFCA6F71DB0E}"/>
              </a:ext>
            </a:extLst>
          </p:cNvPr>
          <p:cNvSpPr/>
          <p:nvPr/>
        </p:nvSpPr>
        <p:spPr>
          <a:xfrm rot="5400000">
            <a:off x="9971971" y="4938034"/>
            <a:ext cx="2146471" cy="286564"/>
          </a:xfrm>
          <a:prstGeom prst="trapezoid">
            <a:avLst>
              <a:gd name="adj" fmla="val 52845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Arrow: Down 111">
            <a:extLst>
              <a:ext uri="{FF2B5EF4-FFF2-40B4-BE49-F238E27FC236}">
                <a16:creationId xmlns:a16="http://schemas.microsoft.com/office/drawing/2014/main" id="{B7387241-BBEC-48C1-BFB3-570D1816FBBB}"/>
              </a:ext>
            </a:extLst>
          </p:cNvPr>
          <p:cNvSpPr/>
          <p:nvPr/>
        </p:nvSpPr>
        <p:spPr>
          <a:xfrm rot="16200000">
            <a:off x="7573077" y="4958059"/>
            <a:ext cx="252247" cy="815195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4" name="Arrow: Down 113">
            <a:extLst>
              <a:ext uri="{FF2B5EF4-FFF2-40B4-BE49-F238E27FC236}">
                <a16:creationId xmlns:a16="http://schemas.microsoft.com/office/drawing/2014/main" id="{AFD8F82A-9BC7-4A6A-A098-36410F454A38}"/>
              </a:ext>
            </a:extLst>
          </p:cNvPr>
          <p:cNvSpPr/>
          <p:nvPr/>
        </p:nvSpPr>
        <p:spPr>
          <a:xfrm>
            <a:off x="7741337" y="5356991"/>
            <a:ext cx="242361" cy="518210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4F7FB37-AC2D-4DF1-98B2-3057EBE88158}"/>
              </a:ext>
            </a:extLst>
          </p:cNvPr>
          <p:cNvSpPr/>
          <p:nvPr/>
        </p:nvSpPr>
        <p:spPr>
          <a:xfrm>
            <a:off x="8049761" y="3747852"/>
            <a:ext cx="3349285" cy="2059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7" name="Arrow: Down 126">
            <a:extLst>
              <a:ext uri="{FF2B5EF4-FFF2-40B4-BE49-F238E27FC236}">
                <a16:creationId xmlns:a16="http://schemas.microsoft.com/office/drawing/2014/main" id="{948A6E54-FA6F-43B4-9CEB-56C063D15AC4}"/>
              </a:ext>
            </a:extLst>
          </p:cNvPr>
          <p:cNvSpPr/>
          <p:nvPr/>
        </p:nvSpPr>
        <p:spPr>
          <a:xfrm rot="10800000">
            <a:off x="7965596" y="4505403"/>
            <a:ext cx="894954" cy="911725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CFCB3D2-4F6D-4584-835A-1D62B96F2D19}"/>
              </a:ext>
            </a:extLst>
          </p:cNvPr>
          <p:cNvSpPr/>
          <p:nvPr/>
        </p:nvSpPr>
        <p:spPr>
          <a:xfrm>
            <a:off x="8072695" y="4720337"/>
            <a:ext cx="666612" cy="4158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Control Lines</a:t>
            </a:r>
            <a:endParaRPr lang="en-US" sz="1000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C9EC3248-5F93-40EF-93D7-17C3DCBBFDA0}"/>
              </a:ext>
            </a:extLst>
          </p:cNvPr>
          <p:cNvSpPr/>
          <p:nvPr/>
        </p:nvSpPr>
        <p:spPr>
          <a:xfrm rot="5400000">
            <a:off x="8000102" y="5639856"/>
            <a:ext cx="786444" cy="2088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1" name="Arrow: Bent 130">
            <a:extLst>
              <a:ext uri="{FF2B5EF4-FFF2-40B4-BE49-F238E27FC236}">
                <a16:creationId xmlns:a16="http://schemas.microsoft.com/office/drawing/2014/main" id="{9FC554A3-B30C-47F9-A238-917590C9514B}"/>
              </a:ext>
            </a:extLst>
          </p:cNvPr>
          <p:cNvSpPr/>
          <p:nvPr/>
        </p:nvSpPr>
        <p:spPr>
          <a:xfrm rot="10800000" flipH="1">
            <a:off x="8288879" y="6097846"/>
            <a:ext cx="2110182" cy="617186"/>
          </a:xfrm>
          <a:prstGeom prst="bentArrow">
            <a:avLst>
              <a:gd name="adj1" fmla="val 32833"/>
              <a:gd name="adj2" fmla="val 26383"/>
              <a:gd name="adj3" fmla="val 24232"/>
              <a:gd name="adj4" fmla="val 18474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D284CC3C-CB49-4F20-B348-DBDD8DDCC032}"/>
              </a:ext>
            </a:extLst>
          </p:cNvPr>
          <p:cNvSpPr/>
          <p:nvPr/>
        </p:nvSpPr>
        <p:spPr>
          <a:xfrm>
            <a:off x="7075800" y="5230852"/>
            <a:ext cx="630973" cy="252248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CAR</a:t>
            </a:r>
            <a:endParaRPr lang="en-US" sz="1000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4494EB8-62A0-4020-AB29-CAA30762F066}"/>
              </a:ext>
            </a:extLst>
          </p:cNvPr>
          <p:cNvSpPr/>
          <p:nvPr/>
        </p:nvSpPr>
        <p:spPr>
          <a:xfrm>
            <a:off x="7960818" y="5530406"/>
            <a:ext cx="217866" cy="27484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1</a:t>
            </a:r>
            <a:endParaRPr lang="en-US" sz="10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40FE5976-3488-467C-8849-274765B0E631}"/>
              </a:ext>
            </a:extLst>
          </p:cNvPr>
          <p:cNvSpPr/>
          <p:nvPr/>
        </p:nvSpPr>
        <p:spPr>
          <a:xfrm>
            <a:off x="8939300" y="6429468"/>
            <a:ext cx="712796" cy="26940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µFLAGS</a:t>
            </a:r>
            <a:endParaRPr lang="en-US" sz="800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C9243E5A-9F1E-4E5D-882A-6AA9E9040E4B}"/>
              </a:ext>
            </a:extLst>
          </p:cNvPr>
          <p:cNvSpPr/>
          <p:nvPr/>
        </p:nvSpPr>
        <p:spPr>
          <a:xfrm rot="5400000">
            <a:off x="10011610" y="4926949"/>
            <a:ext cx="2063429" cy="24442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MUX</a:t>
            </a:r>
            <a:endParaRPr lang="en-US" sz="800" dirty="0"/>
          </a:p>
        </p:txBody>
      </p:sp>
      <p:sp>
        <p:nvSpPr>
          <p:cNvPr id="108" name="Arrow: Down 107">
            <a:extLst>
              <a:ext uri="{FF2B5EF4-FFF2-40B4-BE49-F238E27FC236}">
                <a16:creationId xmlns:a16="http://schemas.microsoft.com/office/drawing/2014/main" id="{1C2C0D0B-AB5E-428A-BB48-F21D9615D02F}"/>
              </a:ext>
            </a:extLst>
          </p:cNvPr>
          <p:cNvSpPr/>
          <p:nvPr/>
        </p:nvSpPr>
        <p:spPr>
          <a:xfrm rot="16200000">
            <a:off x="10383135" y="5297595"/>
            <a:ext cx="366682" cy="739887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50" name="Arrow: Down 249">
            <a:extLst>
              <a:ext uri="{FF2B5EF4-FFF2-40B4-BE49-F238E27FC236}">
                <a16:creationId xmlns:a16="http://schemas.microsoft.com/office/drawing/2014/main" id="{7E7E7BAD-E129-45A1-995C-4A100FC5186C}"/>
              </a:ext>
            </a:extLst>
          </p:cNvPr>
          <p:cNvSpPr/>
          <p:nvPr/>
        </p:nvSpPr>
        <p:spPr>
          <a:xfrm rot="16200000">
            <a:off x="9143177" y="4335036"/>
            <a:ext cx="294407" cy="3295554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FB340CD-A742-4AA1-9BBE-083143E42648}"/>
              </a:ext>
            </a:extLst>
          </p:cNvPr>
          <p:cNvSpPr/>
          <p:nvPr/>
        </p:nvSpPr>
        <p:spPr>
          <a:xfrm>
            <a:off x="7499633" y="5876544"/>
            <a:ext cx="630235" cy="25729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ADD</a:t>
            </a:r>
            <a:endParaRPr lang="en-US" sz="1000" dirty="0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2F77DE3C-6F2C-4746-847D-813A64F5401B}"/>
              </a:ext>
            </a:extLst>
          </p:cNvPr>
          <p:cNvSpPr/>
          <p:nvPr/>
        </p:nvSpPr>
        <p:spPr>
          <a:xfrm>
            <a:off x="10166362" y="5533125"/>
            <a:ext cx="676343" cy="26940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IRQ-ADDR</a:t>
            </a:r>
            <a:endParaRPr lang="en-US" sz="800" dirty="0"/>
          </a:p>
        </p:txBody>
      </p:sp>
      <p:sp>
        <p:nvSpPr>
          <p:cNvPr id="293" name="Arrow: Down 292">
            <a:extLst>
              <a:ext uri="{FF2B5EF4-FFF2-40B4-BE49-F238E27FC236}">
                <a16:creationId xmlns:a16="http://schemas.microsoft.com/office/drawing/2014/main" id="{82928D0F-5E0E-4F5C-B6F6-8B9EEB04236F}"/>
              </a:ext>
            </a:extLst>
          </p:cNvPr>
          <p:cNvSpPr/>
          <p:nvPr/>
        </p:nvSpPr>
        <p:spPr>
          <a:xfrm rot="10800000">
            <a:off x="10936419" y="6094793"/>
            <a:ext cx="217576" cy="364793"/>
          </a:xfrm>
          <a:prstGeom prst="downArrow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2D192FF-3436-45A0-91AB-1FAF2C8197F2}"/>
              </a:ext>
            </a:extLst>
          </p:cNvPr>
          <p:cNvSpPr/>
          <p:nvPr/>
        </p:nvSpPr>
        <p:spPr>
          <a:xfrm>
            <a:off x="10445963" y="6424704"/>
            <a:ext cx="1194721" cy="26719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Sequencing Logic</a:t>
            </a:r>
            <a:endParaRPr lang="en-US" sz="1000" dirty="0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4AF2C2B4-6394-4702-851F-E07F340A9570}"/>
              </a:ext>
            </a:extLst>
          </p:cNvPr>
          <p:cNvSpPr/>
          <p:nvPr/>
        </p:nvSpPr>
        <p:spPr>
          <a:xfrm>
            <a:off x="9204619" y="5828444"/>
            <a:ext cx="894955" cy="26940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+1</a:t>
            </a:r>
            <a:endParaRPr lang="en-US" sz="8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1C2227-7153-43A7-8B31-3A4FC9751A68}"/>
              </a:ext>
            </a:extLst>
          </p:cNvPr>
          <p:cNvSpPr/>
          <p:nvPr/>
        </p:nvSpPr>
        <p:spPr>
          <a:xfrm>
            <a:off x="7015831" y="3606689"/>
            <a:ext cx="4830689" cy="31999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DF35CB7D-E291-4234-932F-5586A784DF71}"/>
              </a:ext>
            </a:extLst>
          </p:cNvPr>
          <p:cNvSpPr/>
          <p:nvPr/>
        </p:nvSpPr>
        <p:spPr>
          <a:xfrm>
            <a:off x="6824774" y="3304167"/>
            <a:ext cx="1077837" cy="40525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Control Unit</a:t>
            </a:r>
            <a:endParaRPr lang="en-US" sz="1000" dirty="0"/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351EB733-7FE8-4F7C-92BE-6FBDDC98B9BE}"/>
              </a:ext>
            </a:extLst>
          </p:cNvPr>
          <p:cNvSpPr/>
          <p:nvPr/>
        </p:nvSpPr>
        <p:spPr>
          <a:xfrm>
            <a:off x="4437580" y="4165834"/>
            <a:ext cx="676343" cy="26940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Result</a:t>
            </a:r>
            <a:endParaRPr lang="en-US" sz="800" dirty="0"/>
          </a:p>
        </p:txBody>
      </p:sp>
      <p:sp>
        <p:nvSpPr>
          <p:cNvPr id="305" name="Trapezoid 304">
            <a:extLst>
              <a:ext uri="{FF2B5EF4-FFF2-40B4-BE49-F238E27FC236}">
                <a16:creationId xmlns:a16="http://schemas.microsoft.com/office/drawing/2014/main" id="{C9A903B5-F9B8-4830-A943-745BD9A76315}"/>
              </a:ext>
            </a:extLst>
          </p:cNvPr>
          <p:cNvSpPr/>
          <p:nvPr/>
        </p:nvSpPr>
        <p:spPr>
          <a:xfrm rot="5400000">
            <a:off x="5095223" y="5230060"/>
            <a:ext cx="1470282" cy="226474"/>
          </a:xfrm>
          <a:prstGeom prst="trapezoid">
            <a:avLst>
              <a:gd name="adj" fmla="val 52845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dk1"/>
                </a:solidFill>
              </a:rPr>
              <a:t>MUX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307" name="Arrow: Down 306">
            <a:extLst>
              <a:ext uri="{FF2B5EF4-FFF2-40B4-BE49-F238E27FC236}">
                <a16:creationId xmlns:a16="http://schemas.microsoft.com/office/drawing/2014/main" id="{BA3E97F0-998B-46A9-9279-977B4B9F469F}"/>
              </a:ext>
            </a:extLst>
          </p:cNvPr>
          <p:cNvSpPr/>
          <p:nvPr/>
        </p:nvSpPr>
        <p:spPr>
          <a:xfrm rot="16200000">
            <a:off x="4649190" y="4241963"/>
            <a:ext cx="316282" cy="1742662"/>
          </a:xfrm>
          <a:prstGeom prst="down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FC4EE418-3A1C-49D5-AD9E-D3400694368B}"/>
              </a:ext>
            </a:extLst>
          </p:cNvPr>
          <p:cNvSpPr/>
          <p:nvPr/>
        </p:nvSpPr>
        <p:spPr>
          <a:xfrm>
            <a:off x="4566741" y="4902459"/>
            <a:ext cx="591876" cy="38963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Flag Logic</a:t>
            </a:r>
            <a:endParaRPr lang="en-US" sz="1000" dirty="0"/>
          </a:p>
        </p:txBody>
      </p:sp>
      <p:sp>
        <p:nvSpPr>
          <p:cNvPr id="308" name="Arrow: Down 307">
            <a:extLst>
              <a:ext uri="{FF2B5EF4-FFF2-40B4-BE49-F238E27FC236}">
                <a16:creationId xmlns:a16="http://schemas.microsoft.com/office/drawing/2014/main" id="{66BA1C63-DC26-4713-8B7C-1F63CB6E8E94}"/>
              </a:ext>
            </a:extLst>
          </p:cNvPr>
          <p:cNvSpPr/>
          <p:nvPr/>
        </p:nvSpPr>
        <p:spPr>
          <a:xfrm rot="5400000">
            <a:off x="3592791" y="4776191"/>
            <a:ext cx="322021" cy="668466"/>
          </a:xfrm>
          <a:prstGeom prst="down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09" name="Trapezoid 308">
            <a:extLst>
              <a:ext uri="{FF2B5EF4-FFF2-40B4-BE49-F238E27FC236}">
                <a16:creationId xmlns:a16="http://schemas.microsoft.com/office/drawing/2014/main" id="{2D8CA9BB-CDC6-410F-852D-B1AE2761645B}"/>
              </a:ext>
            </a:extLst>
          </p:cNvPr>
          <p:cNvSpPr/>
          <p:nvPr/>
        </p:nvSpPr>
        <p:spPr>
          <a:xfrm rot="16200000">
            <a:off x="2915798" y="5090864"/>
            <a:ext cx="787806" cy="226474"/>
          </a:xfrm>
          <a:prstGeom prst="trapezoid">
            <a:avLst>
              <a:gd name="adj" fmla="val 52845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dk1"/>
                </a:solidFill>
              </a:rPr>
              <a:t>MUX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639363AF-9CC8-4F37-B12B-546D15E28865}"/>
              </a:ext>
            </a:extLst>
          </p:cNvPr>
          <p:cNvSpPr/>
          <p:nvPr/>
        </p:nvSpPr>
        <p:spPr>
          <a:xfrm>
            <a:off x="1448813" y="4894803"/>
            <a:ext cx="475734" cy="40525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Carry</a:t>
            </a:r>
            <a:endParaRPr lang="en-US" sz="1000" dirty="0"/>
          </a:p>
        </p:txBody>
      </p:sp>
      <p:sp>
        <p:nvSpPr>
          <p:cNvPr id="312" name="Trapezoid 311">
            <a:extLst>
              <a:ext uri="{FF2B5EF4-FFF2-40B4-BE49-F238E27FC236}">
                <a16:creationId xmlns:a16="http://schemas.microsoft.com/office/drawing/2014/main" id="{708B88D4-40EB-4E4A-90E8-EF49DF51C327}"/>
              </a:ext>
            </a:extLst>
          </p:cNvPr>
          <p:cNvSpPr/>
          <p:nvPr/>
        </p:nvSpPr>
        <p:spPr>
          <a:xfrm rot="5400000">
            <a:off x="456252" y="3850465"/>
            <a:ext cx="787806" cy="226474"/>
          </a:xfrm>
          <a:prstGeom prst="trapezoid">
            <a:avLst>
              <a:gd name="adj" fmla="val 52845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dk1"/>
                </a:solidFill>
              </a:rPr>
              <a:t>MUX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318" name="Trapezoid 317">
            <a:extLst>
              <a:ext uri="{FF2B5EF4-FFF2-40B4-BE49-F238E27FC236}">
                <a16:creationId xmlns:a16="http://schemas.microsoft.com/office/drawing/2014/main" id="{53882668-8327-4432-AD63-4B440BE47AAB}"/>
              </a:ext>
            </a:extLst>
          </p:cNvPr>
          <p:cNvSpPr/>
          <p:nvPr/>
        </p:nvSpPr>
        <p:spPr>
          <a:xfrm rot="5400000">
            <a:off x="2036167" y="4089782"/>
            <a:ext cx="787806" cy="226474"/>
          </a:xfrm>
          <a:prstGeom prst="trapezoid">
            <a:avLst>
              <a:gd name="adj" fmla="val 52845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dk1"/>
                </a:solidFill>
              </a:rPr>
              <a:t>MUX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E80D419A-3008-42DD-B12C-348DD46F5C62}"/>
              </a:ext>
            </a:extLst>
          </p:cNvPr>
          <p:cNvSpPr/>
          <p:nvPr/>
        </p:nvSpPr>
        <p:spPr>
          <a:xfrm rot="5400000">
            <a:off x="6073577" y="4974473"/>
            <a:ext cx="251984" cy="230561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V</a:t>
            </a:r>
            <a:endParaRPr lang="en-US" sz="1000" dirty="0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7086C0A3-7965-44F7-B6C0-B2118E0898EA}"/>
              </a:ext>
            </a:extLst>
          </p:cNvPr>
          <p:cNvSpPr/>
          <p:nvPr/>
        </p:nvSpPr>
        <p:spPr>
          <a:xfrm rot="5400000">
            <a:off x="6073577" y="5224266"/>
            <a:ext cx="251984" cy="230561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I</a:t>
            </a:r>
            <a:endParaRPr lang="en-US" sz="1000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9A6CE612-97DF-460E-94AA-58758A9B37B8}"/>
              </a:ext>
            </a:extLst>
          </p:cNvPr>
          <p:cNvSpPr/>
          <p:nvPr/>
        </p:nvSpPr>
        <p:spPr>
          <a:xfrm rot="5400000">
            <a:off x="6073577" y="5474059"/>
            <a:ext cx="251984" cy="230561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Z</a:t>
            </a:r>
            <a:endParaRPr lang="en-US" sz="1000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F13E9444-7F73-4CD8-9C6D-E158777256E9}"/>
              </a:ext>
            </a:extLst>
          </p:cNvPr>
          <p:cNvSpPr/>
          <p:nvPr/>
        </p:nvSpPr>
        <p:spPr>
          <a:xfrm rot="5400000">
            <a:off x="6073577" y="5723852"/>
            <a:ext cx="251984" cy="230561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C</a:t>
            </a:r>
            <a:endParaRPr lang="en-US" sz="1000" dirty="0"/>
          </a:p>
        </p:txBody>
      </p:sp>
      <p:sp>
        <p:nvSpPr>
          <p:cNvPr id="235" name="Isosceles Triangle 234">
            <a:extLst>
              <a:ext uri="{FF2B5EF4-FFF2-40B4-BE49-F238E27FC236}">
                <a16:creationId xmlns:a16="http://schemas.microsoft.com/office/drawing/2014/main" id="{DE8276FF-6CD3-4D0A-A831-2ACD687CB2C6}"/>
              </a:ext>
            </a:extLst>
          </p:cNvPr>
          <p:cNvSpPr/>
          <p:nvPr/>
        </p:nvSpPr>
        <p:spPr>
          <a:xfrm rot="5400000">
            <a:off x="6245456" y="2132602"/>
            <a:ext cx="95343" cy="45719"/>
          </a:xfrm>
          <a:prstGeom prst="triangle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3" name="Isosceles Triangle 152">
            <a:extLst>
              <a:ext uri="{FF2B5EF4-FFF2-40B4-BE49-F238E27FC236}">
                <a16:creationId xmlns:a16="http://schemas.microsoft.com/office/drawing/2014/main" id="{A6973361-97EF-4AA2-B6D4-997307B7ED0D}"/>
              </a:ext>
            </a:extLst>
          </p:cNvPr>
          <p:cNvSpPr/>
          <p:nvPr/>
        </p:nvSpPr>
        <p:spPr>
          <a:xfrm rot="5400000">
            <a:off x="7258107" y="2132601"/>
            <a:ext cx="95343" cy="45719"/>
          </a:xfrm>
          <a:prstGeom prst="triangle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9C74C9A5-8176-4116-939E-5752E80CC77B}"/>
              </a:ext>
            </a:extLst>
          </p:cNvPr>
          <p:cNvSpPr/>
          <p:nvPr/>
        </p:nvSpPr>
        <p:spPr>
          <a:xfrm rot="5400000">
            <a:off x="8274026" y="2134833"/>
            <a:ext cx="95343" cy="45719"/>
          </a:xfrm>
          <a:prstGeom prst="triangle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6" name="Isosceles Triangle 85">
            <a:extLst>
              <a:ext uri="{FF2B5EF4-FFF2-40B4-BE49-F238E27FC236}">
                <a16:creationId xmlns:a16="http://schemas.microsoft.com/office/drawing/2014/main" id="{A9AC025A-1BB2-4068-9961-75D5A09EBA93}"/>
              </a:ext>
            </a:extLst>
          </p:cNvPr>
          <p:cNvSpPr/>
          <p:nvPr/>
        </p:nvSpPr>
        <p:spPr>
          <a:xfrm rot="5400000">
            <a:off x="9288311" y="2135791"/>
            <a:ext cx="95343" cy="45719"/>
          </a:xfrm>
          <a:prstGeom prst="triangle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17" name="Isosceles Triangle 316">
            <a:extLst>
              <a:ext uri="{FF2B5EF4-FFF2-40B4-BE49-F238E27FC236}">
                <a16:creationId xmlns:a16="http://schemas.microsoft.com/office/drawing/2014/main" id="{2FC8E9E8-248A-412C-9E98-819490559F4B}"/>
              </a:ext>
            </a:extLst>
          </p:cNvPr>
          <p:cNvSpPr/>
          <p:nvPr/>
        </p:nvSpPr>
        <p:spPr>
          <a:xfrm rot="5400000">
            <a:off x="10302596" y="2137809"/>
            <a:ext cx="95343" cy="45719"/>
          </a:xfrm>
          <a:prstGeom prst="triangle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0" name="Arrow: Down 169">
            <a:extLst>
              <a:ext uri="{FF2B5EF4-FFF2-40B4-BE49-F238E27FC236}">
                <a16:creationId xmlns:a16="http://schemas.microsoft.com/office/drawing/2014/main" id="{E2B625A4-0FC3-481D-81BC-3A8B9A7E9C3A}"/>
              </a:ext>
            </a:extLst>
          </p:cNvPr>
          <p:cNvSpPr/>
          <p:nvPr/>
        </p:nvSpPr>
        <p:spPr>
          <a:xfrm>
            <a:off x="7362673" y="2236515"/>
            <a:ext cx="296092" cy="583638"/>
          </a:xfrm>
          <a:prstGeom prst="down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1" name="Arrow: Down 170">
            <a:extLst>
              <a:ext uri="{FF2B5EF4-FFF2-40B4-BE49-F238E27FC236}">
                <a16:creationId xmlns:a16="http://schemas.microsoft.com/office/drawing/2014/main" id="{06F7FF8C-A872-42D5-B4F0-E6B7AEF68BBE}"/>
              </a:ext>
            </a:extLst>
          </p:cNvPr>
          <p:cNvSpPr/>
          <p:nvPr/>
        </p:nvSpPr>
        <p:spPr>
          <a:xfrm rot="10800000">
            <a:off x="7708474" y="2303826"/>
            <a:ext cx="296092" cy="630375"/>
          </a:xfrm>
          <a:prstGeom prst="down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2" name="Arrow: Down 171">
            <a:extLst>
              <a:ext uri="{FF2B5EF4-FFF2-40B4-BE49-F238E27FC236}">
                <a16:creationId xmlns:a16="http://schemas.microsoft.com/office/drawing/2014/main" id="{2ED528A1-E1F4-48D9-9004-9CB60CC77496}"/>
              </a:ext>
            </a:extLst>
          </p:cNvPr>
          <p:cNvSpPr/>
          <p:nvPr/>
        </p:nvSpPr>
        <p:spPr>
          <a:xfrm>
            <a:off x="8402947" y="2236515"/>
            <a:ext cx="296092" cy="583638"/>
          </a:xfrm>
          <a:prstGeom prst="down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3" name="Arrow: Down 172">
            <a:extLst>
              <a:ext uri="{FF2B5EF4-FFF2-40B4-BE49-F238E27FC236}">
                <a16:creationId xmlns:a16="http://schemas.microsoft.com/office/drawing/2014/main" id="{DEA01D24-9FE3-4DAB-AA4B-12151D99D7C5}"/>
              </a:ext>
            </a:extLst>
          </p:cNvPr>
          <p:cNvSpPr/>
          <p:nvPr/>
        </p:nvSpPr>
        <p:spPr>
          <a:xfrm rot="10800000">
            <a:off x="8748748" y="2303826"/>
            <a:ext cx="296092" cy="630375"/>
          </a:xfrm>
          <a:prstGeom prst="down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4" name="Arrow: Down 173">
            <a:extLst>
              <a:ext uri="{FF2B5EF4-FFF2-40B4-BE49-F238E27FC236}">
                <a16:creationId xmlns:a16="http://schemas.microsoft.com/office/drawing/2014/main" id="{67EBCD7C-A413-4C8A-8577-544FFA3575D7}"/>
              </a:ext>
            </a:extLst>
          </p:cNvPr>
          <p:cNvSpPr/>
          <p:nvPr/>
        </p:nvSpPr>
        <p:spPr>
          <a:xfrm>
            <a:off x="9419139" y="2236515"/>
            <a:ext cx="296092" cy="583638"/>
          </a:xfrm>
          <a:prstGeom prst="down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5" name="Arrow: Down 174">
            <a:extLst>
              <a:ext uri="{FF2B5EF4-FFF2-40B4-BE49-F238E27FC236}">
                <a16:creationId xmlns:a16="http://schemas.microsoft.com/office/drawing/2014/main" id="{2E67351A-CC64-4E23-BFF1-07C758796C29}"/>
              </a:ext>
            </a:extLst>
          </p:cNvPr>
          <p:cNvSpPr/>
          <p:nvPr/>
        </p:nvSpPr>
        <p:spPr>
          <a:xfrm rot="10800000">
            <a:off x="9764940" y="2303826"/>
            <a:ext cx="296092" cy="630375"/>
          </a:xfrm>
          <a:prstGeom prst="down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6" name="Arrow: Down 175">
            <a:extLst>
              <a:ext uri="{FF2B5EF4-FFF2-40B4-BE49-F238E27FC236}">
                <a16:creationId xmlns:a16="http://schemas.microsoft.com/office/drawing/2014/main" id="{F73F956C-3E39-46C2-BDF4-4890CDF1F1B8}"/>
              </a:ext>
            </a:extLst>
          </p:cNvPr>
          <p:cNvSpPr/>
          <p:nvPr/>
        </p:nvSpPr>
        <p:spPr>
          <a:xfrm>
            <a:off x="10418615" y="2245742"/>
            <a:ext cx="296092" cy="583638"/>
          </a:xfrm>
          <a:prstGeom prst="down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7" name="Arrow: Down 176">
            <a:extLst>
              <a:ext uri="{FF2B5EF4-FFF2-40B4-BE49-F238E27FC236}">
                <a16:creationId xmlns:a16="http://schemas.microsoft.com/office/drawing/2014/main" id="{BA657192-711C-425D-AA32-82704F1F70DC}"/>
              </a:ext>
            </a:extLst>
          </p:cNvPr>
          <p:cNvSpPr/>
          <p:nvPr/>
        </p:nvSpPr>
        <p:spPr>
          <a:xfrm rot="10800000">
            <a:off x="10764416" y="2313053"/>
            <a:ext cx="296092" cy="630375"/>
          </a:xfrm>
          <a:prstGeom prst="down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7E0E35-DAA9-4A5A-A11F-A31BE5FE0E30}"/>
              </a:ext>
            </a:extLst>
          </p:cNvPr>
          <p:cNvSpPr/>
          <p:nvPr/>
        </p:nvSpPr>
        <p:spPr>
          <a:xfrm>
            <a:off x="8298838" y="2021449"/>
            <a:ext cx="827690" cy="28056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A</a:t>
            </a:r>
            <a:endParaRPr lang="en-US" sz="1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D4F4CC5-4E6E-408E-8D70-409F9D779A24}"/>
              </a:ext>
            </a:extLst>
          </p:cNvPr>
          <p:cNvSpPr/>
          <p:nvPr/>
        </p:nvSpPr>
        <p:spPr>
          <a:xfrm>
            <a:off x="9313123" y="2021449"/>
            <a:ext cx="827690" cy="28056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X</a:t>
            </a:r>
            <a:endParaRPr lang="en-US" sz="1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0DD7834-F598-4F1C-A2FC-2611881769B0}"/>
              </a:ext>
            </a:extLst>
          </p:cNvPr>
          <p:cNvSpPr/>
          <p:nvPr/>
        </p:nvSpPr>
        <p:spPr>
          <a:xfrm>
            <a:off x="10327409" y="2021449"/>
            <a:ext cx="827690" cy="28889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Y</a:t>
            </a:r>
            <a:endParaRPr lang="en-US" sz="1000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54C9DDA2-0FA5-4A32-986A-D67CAB72D747}"/>
              </a:ext>
            </a:extLst>
          </p:cNvPr>
          <p:cNvSpPr/>
          <p:nvPr/>
        </p:nvSpPr>
        <p:spPr>
          <a:xfrm>
            <a:off x="6270268" y="2021449"/>
            <a:ext cx="827690" cy="28056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STASHL</a:t>
            </a:r>
            <a:endParaRPr lang="en-US" sz="1000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91F2330-6126-430F-ADDF-EECF868E3CA2}"/>
              </a:ext>
            </a:extLst>
          </p:cNvPr>
          <p:cNvSpPr/>
          <p:nvPr/>
        </p:nvSpPr>
        <p:spPr>
          <a:xfrm>
            <a:off x="7284553" y="2021449"/>
            <a:ext cx="827690" cy="28056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STASHH</a:t>
            </a:r>
            <a:endParaRPr lang="en-US" sz="1000" dirty="0"/>
          </a:p>
        </p:txBody>
      </p:sp>
      <p:sp>
        <p:nvSpPr>
          <p:cNvPr id="178" name="Arrow: Down 177">
            <a:extLst>
              <a:ext uri="{FF2B5EF4-FFF2-40B4-BE49-F238E27FC236}">
                <a16:creationId xmlns:a16="http://schemas.microsoft.com/office/drawing/2014/main" id="{62E1B87A-AE49-449D-96B9-695B59EC1286}"/>
              </a:ext>
            </a:extLst>
          </p:cNvPr>
          <p:cNvSpPr/>
          <p:nvPr/>
        </p:nvSpPr>
        <p:spPr>
          <a:xfrm>
            <a:off x="3965653" y="2243709"/>
            <a:ext cx="296092" cy="583638"/>
          </a:xfrm>
          <a:prstGeom prst="down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9" name="Arrow: Down 178">
            <a:extLst>
              <a:ext uri="{FF2B5EF4-FFF2-40B4-BE49-F238E27FC236}">
                <a16:creationId xmlns:a16="http://schemas.microsoft.com/office/drawing/2014/main" id="{A8AC37EB-A911-440E-8782-8137F2B77AE2}"/>
              </a:ext>
            </a:extLst>
          </p:cNvPr>
          <p:cNvSpPr/>
          <p:nvPr/>
        </p:nvSpPr>
        <p:spPr>
          <a:xfrm rot="10800000">
            <a:off x="4311454" y="2311020"/>
            <a:ext cx="296092" cy="630375"/>
          </a:xfrm>
          <a:prstGeom prst="down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F9B9C3-65DC-445D-BB11-9BA115F9B13F}"/>
              </a:ext>
            </a:extLst>
          </p:cNvPr>
          <p:cNvSpPr/>
          <p:nvPr/>
        </p:nvSpPr>
        <p:spPr>
          <a:xfrm>
            <a:off x="3867325" y="2018572"/>
            <a:ext cx="827690" cy="283443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MBR</a:t>
            </a:r>
            <a:endParaRPr lang="en-US" sz="1000" dirty="0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7B93A697-322D-4E13-81FF-E8655F501826}"/>
              </a:ext>
            </a:extLst>
          </p:cNvPr>
          <p:cNvSpPr/>
          <p:nvPr/>
        </p:nvSpPr>
        <p:spPr>
          <a:xfrm>
            <a:off x="1644241" y="898815"/>
            <a:ext cx="1491847" cy="21208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Address Decoding</a:t>
            </a:r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2B0238-14C2-484A-B305-5FB2EA5C0F7C}"/>
              </a:ext>
            </a:extLst>
          </p:cNvPr>
          <p:cNvSpPr/>
          <p:nvPr/>
        </p:nvSpPr>
        <p:spPr>
          <a:xfrm>
            <a:off x="1240595" y="2011598"/>
            <a:ext cx="827690" cy="29875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MARL</a:t>
            </a:r>
            <a:endParaRPr lang="en-US" sz="1000" baseline="-25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2E4F31-72CF-435A-BD6F-5323E8E64EF7}"/>
              </a:ext>
            </a:extLst>
          </p:cNvPr>
          <p:cNvSpPr/>
          <p:nvPr/>
        </p:nvSpPr>
        <p:spPr>
          <a:xfrm>
            <a:off x="2545327" y="2015858"/>
            <a:ext cx="827690" cy="29449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MARH</a:t>
            </a:r>
            <a:endParaRPr lang="en-US" sz="1000" baseline="-25000" dirty="0"/>
          </a:p>
        </p:txBody>
      </p:sp>
      <p:sp>
        <p:nvSpPr>
          <p:cNvPr id="190" name="Arrow: Down 189">
            <a:extLst>
              <a:ext uri="{FF2B5EF4-FFF2-40B4-BE49-F238E27FC236}">
                <a16:creationId xmlns:a16="http://schemas.microsoft.com/office/drawing/2014/main" id="{2779CCFA-ECB9-4F11-9184-C9A6EF1F4060}"/>
              </a:ext>
            </a:extLst>
          </p:cNvPr>
          <p:cNvSpPr/>
          <p:nvPr/>
        </p:nvSpPr>
        <p:spPr>
          <a:xfrm rot="16200000">
            <a:off x="4904304" y="4883105"/>
            <a:ext cx="316282" cy="1256345"/>
          </a:xfrm>
          <a:prstGeom prst="downArrow">
            <a:avLst>
              <a:gd name="adj1" fmla="val 56022"/>
              <a:gd name="adj2" fmla="val 50000"/>
            </a:avLst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91" name="Arrow: Bent 190">
            <a:extLst>
              <a:ext uri="{FF2B5EF4-FFF2-40B4-BE49-F238E27FC236}">
                <a16:creationId xmlns:a16="http://schemas.microsoft.com/office/drawing/2014/main" id="{752B8B9C-DA66-4F39-844E-8773BB8DD6F5}"/>
              </a:ext>
            </a:extLst>
          </p:cNvPr>
          <p:cNvSpPr/>
          <p:nvPr/>
        </p:nvSpPr>
        <p:spPr>
          <a:xfrm rot="10800000" flipH="1">
            <a:off x="4062991" y="5077165"/>
            <a:ext cx="701351" cy="576385"/>
          </a:xfrm>
          <a:prstGeom prst="bentArrow">
            <a:avLst>
              <a:gd name="adj1" fmla="val 31295"/>
              <a:gd name="adj2" fmla="val 25080"/>
              <a:gd name="adj3" fmla="val 1055"/>
              <a:gd name="adj4" fmla="val 18474"/>
            </a:avLst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>
              <a:solidFill>
                <a:schemeClr val="dk1"/>
              </a:solidFill>
            </a:endParaRPr>
          </a:p>
        </p:txBody>
      </p:sp>
      <p:sp>
        <p:nvSpPr>
          <p:cNvPr id="197" name="Arrow: Bent 196">
            <a:extLst>
              <a:ext uri="{FF2B5EF4-FFF2-40B4-BE49-F238E27FC236}">
                <a16:creationId xmlns:a16="http://schemas.microsoft.com/office/drawing/2014/main" id="{EC681DDF-4DB2-446C-A737-BAB0D03D6FCC}"/>
              </a:ext>
            </a:extLst>
          </p:cNvPr>
          <p:cNvSpPr/>
          <p:nvPr/>
        </p:nvSpPr>
        <p:spPr>
          <a:xfrm rot="10800000" flipH="1">
            <a:off x="9834703" y="3486135"/>
            <a:ext cx="1059994" cy="1244587"/>
          </a:xfrm>
          <a:prstGeom prst="bentArrow">
            <a:avLst>
              <a:gd name="adj1" fmla="val 18354"/>
              <a:gd name="adj2" fmla="val 15543"/>
              <a:gd name="adj3" fmla="val 13507"/>
              <a:gd name="adj4" fmla="val 18474"/>
            </a:avLst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8" name="Arrow: Bent 197">
            <a:extLst>
              <a:ext uri="{FF2B5EF4-FFF2-40B4-BE49-F238E27FC236}">
                <a16:creationId xmlns:a16="http://schemas.microsoft.com/office/drawing/2014/main" id="{BA0A1551-FE13-42D4-8C4E-564E6ED3A203}"/>
              </a:ext>
            </a:extLst>
          </p:cNvPr>
          <p:cNvSpPr/>
          <p:nvPr/>
        </p:nvSpPr>
        <p:spPr>
          <a:xfrm rot="10800000" flipH="1">
            <a:off x="9493965" y="3464427"/>
            <a:ext cx="1413497" cy="1639826"/>
          </a:xfrm>
          <a:prstGeom prst="bentArrow">
            <a:avLst>
              <a:gd name="adj1" fmla="val 14346"/>
              <a:gd name="adj2" fmla="val 11300"/>
              <a:gd name="adj3" fmla="val 10262"/>
              <a:gd name="adj4" fmla="val 15273"/>
            </a:avLst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9" name="Arrow: Down 118">
            <a:extLst>
              <a:ext uri="{FF2B5EF4-FFF2-40B4-BE49-F238E27FC236}">
                <a16:creationId xmlns:a16="http://schemas.microsoft.com/office/drawing/2014/main" id="{98057818-3144-453F-B2A9-BC1C2473FE96}"/>
              </a:ext>
            </a:extLst>
          </p:cNvPr>
          <p:cNvSpPr/>
          <p:nvPr/>
        </p:nvSpPr>
        <p:spPr>
          <a:xfrm rot="16200000">
            <a:off x="9556452" y="4144919"/>
            <a:ext cx="337827" cy="2372308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00063F5-2E7C-4B80-82ED-4F1D886B00F3}"/>
              </a:ext>
            </a:extLst>
          </p:cNvPr>
          <p:cNvSpPr/>
          <p:nvPr/>
        </p:nvSpPr>
        <p:spPr>
          <a:xfrm>
            <a:off x="8095136" y="5207665"/>
            <a:ext cx="622983" cy="252248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µROM</a:t>
            </a:r>
            <a:endParaRPr lang="en-US" sz="1000" dirty="0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A7F47FE4-40CB-4C25-86ED-00FA763719B7}"/>
              </a:ext>
            </a:extLst>
          </p:cNvPr>
          <p:cNvSpPr/>
          <p:nvPr/>
        </p:nvSpPr>
        <p:spPr>
          <a:xfrm>
            <a:off x="9177818" y="5242273"/>
            <a:ext cx="894955" cy="16431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µADDR</a:t>
            </a:r>
            <a:endParaRPr lang="en-US" sz="800" dirty="0"/>
          </a:p>
        </p:txBody>
      </p:sp>
      <p:sp>
        <p:nvSpPr>
          <p:cNvPr id="199" name="Arrow: Down 198">
            <a:extLst>
              <a:ext uri="{FF2B5EF4-FFF2-40B4-BE49-F238E27FC236}">
                <a16:creationId xmlns:a16="http://schemas.microsoft.com/office/drawing/2014/main" id="{146E1A39-18D0-4021-99A3-62F48FA9BF04}"/>
              </a:ext>
            </a:extLst>
          </p:cNvPr>
          <p:cNvSpPr/>
          <p:nvPr/>
        </p:nvSpPr>
        <p:spPr>
          <a:xfrm rot="16200000">
            <a:off x="10420125" y="3855094"/>
            <a:ext cx="288126" cy="675277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2CD5CA4C-C52E-4D0B-8D3B-B91C95DEEDC6}"/>
              </a:ext>
            </a:extLst>
          </p:cNvPr>
          <p:cNvSpPr/>
          <p:nvPr/>
        </p:nvSpPr>
        <p:spPr>
          <a:xfrm>
            <a:off x="10169863" y="4041163"/>
            <a:ext cx="676343" cy="26940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P0-ADDR</a:t>
            </a:r>
            <a:endParaRPr lang="en-US" sz="800" dirty="0"/>
          </a:p>
        </p:txBody>
      </p:sp>
      <p:sp>
        <p:nvSpPr>
          <p:cNvPr id="201" name="Arrow: Bent 200">
            <a:extLst>
              <a:ext uri="{FF2B5EF4-FFF2-40B4-BE49-F238E27FC236}">
                <a16:creationId xmlns:a16="http://schemas.microsoft.com/office/drawing/2014/main" id="{54630035-A7ED-49AB-8D22-E21FEEF7322E}"/>
              </a:ext>
            </a:extLst>
          </p:cNvPr>
          <p:cNvSpPr/>
          <p:nvPr/>
        </p:nvSpPr>
        <p:spPr>
          <a:xfrm rot="16200000" flipH="1">
            <a:off x="6918652" y="4081246"/>
            <a:ext cx="1487340" cy="820552"/>
          </a:xfrm>
          <a:prstGeom prst="bentArrow">
            <a:avLst>
              <a:gd name="adj1" fmla="val 25521"/>
              <a:gd name="adj2" fmla="val 25080"/>
              <a:gd name="adj3" fmla="val 19375"/>
              <a:gd name="adj4" fmla="val 18474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2" name="Arrow: Bent 201">
            <a:extLst>
              <a:ext uri="{FF2B5EF4-FFF2-40B4-BE49-F238E27FC236}">
                <a16:creationId xmlns:a16="http://schemas.microsoft.com/office/drawing/2014/main" id="{898B0002-2C12-4129-9581-100BB1CE34B3}"/>
              </a:ext>
            </a:extLst>
          </p:cNvPr>
          <p:cNvSpPr/>
          <p:nvPr/>
        </p:nvSpPr>
        <p:spPr>
          <a:xfrm rot="5400000" flipH="1">
            <a:off x="11099496" y="4572215"/>
            <a:ext cx="701351" cy="540363"/>
          </a:xfrm>
          <a:prstGeom prst="bentArrow">
            <a:avLst>
              <a:gd name="adj1" fmla="val 38133"/>
              <a:gd name="adj2" fmla="val 25080"/>
              <a:gd name="adj3" fmla="val 1055"/>
              <a:gd name="adj4" fmla="val 18474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3" name="Arrow: Bent 202">
            <a:extLst>
              <a:ext uri="{FF2B5EF4-FFF2-40B4-BE49-F238E27FC236}">
                <a16:creationId xmlns:a16="http://schemas.microsoft.com/office/drawing/2014/main" id="{3EAE3FD0-A9D6-4BEC-9707-824B8B42A75A}"/>
              </a:ext>
            </a:extLst>
          </p:cNvPr>
          <p:cNvSpPr/>
          <p:nvPr/>
        </p:nvSpPr>
        <p:spPr>
          <a:xfrm flipH="1">
            <a:off x="11023559" y="3707663"/>
            <a:ext cx="664922" cy="797630"/>
          </a:xfrm>
          <a:prstGeom prst="bentArrow">
            <a:avLst>
              <a:gd name="adj1" fmla="val 31295"/>
              <a:gd name="adj2" fmla="val 21426"/>
              <a:gd name="adj3" fmla="val 0"/>
              <a:gd name="adj4" fmla="val 16184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209347C8-37E1-4E39-A84F-CFBB0B50B080}"/>
              </a:ext>
            </a:extLst>
          </p:cNvPr>
          <p:cNvSpPr/>
          <p:nvPr/>
        </p:nvSpPr>
        <p:spPr>
          <a:xfrm rot="5400000">
            <a:off x="9603558" y="4086161"/>
            <a:ext cx="684278" cy="25224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P1-MODE</a:t>
            </a:r>
            <a:endParaRPr lang="en-US" sz="800" dirty="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88E6F4FD-612E-4AEB-8245-CF605CEF9D2A}"/>
              </a:ext>
            </a:extLst>
          </p:cNvPr>
          <p:cNvSpPr/>
          <p:nvPr/>
        </p:nvSpPr>
        <p:spPr>
          <a:xfrm rot="5400000">
            <a:off x="9220942" y="4103493"/>
            <a:ext cx="736579" cy="25224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P2-OPCODE</a:t>
            </a:r>
            <a:endParaRPr lang="en-US" sz="800" dirty="0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C3A1355D-5201-4B72-99B5-D002681D1AEA}"/>
              </a:ext>
            </a:extLst>
          </p:cNvPr>
          <p:cNvSpPr/>
          <p:nvPr/>
        </p:nvSpPr>
        <p:spPr>
          <a:xfrm>
            <a:off x="8604525" y="3220245"/>
            <a:ext cx="3069668" cy="28049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Instruction Decoder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65393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</TotalTime>
  <Words>65</Words>
  <Application>Microsoft Office PowerPoint</Application>
  <PresentationFormat>Widescreen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Harvey</dc:creator>
  <cp:lastModifiedBy>Paul Harvey</cp:lastModifiedBy>
  <cp:revision>92</cp:revision>
  <dcterms:created xsi:type="dcterms:W3CDTF">2022-04-26T10:10:01Z</dcterms:created>
  <dcterms:modified xsi:type="dcterms:W3CDTF">2022-05-31T11:42:59Z</dcterms:modified>
</cp:coreProperties>
</file>