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728" autoAdjust="0"/>
  </p:normalViewPr>
  <p:slideViewPr>
    <p:cSldViewPr snapToGrid="0">
      <p:cViewPr varScale="1">
        <p:scale>
          <a:sx n="150" d="100"/>
          <a:sy n="150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F864-4529-2390-7A3A-C883D07E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8D154-65F1-CD22-3079-3C3753A6B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9D56-F765-0ACA-4092-B25700A0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3E57-EFDA-EBBF-69FA-44224197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03B0-89DE-7354-FD4E-7E9DE557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6BAD-1ED9-85AB-66C0-CA45175D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7F7A5-FFEB-730A-D8A7-097048E5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3D88-628F-C079-1855-DF85A4FC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6ACD-A68F-71C2-2F1A-752FE71B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10B3-4CA4-E8D3-0C4A-DDF14D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2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C223B-48ED-4E7E-1BD9-ECDB02C95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4B615-8448-7CB1-A0E3-EC4F98A08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5B9D-106F-9F5C-D8F4-7B61BC37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5DEF-516D-9172-45DC-E916E7C9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846E-D50C-1B8F-EB93-A5E8C45D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9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3AA9-29DC-A248-C161-17B6C7DC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67D3-67F2-491E-4AAF-EEB6ED8E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8629-2418-F2C3-F5EA-4A71C825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1697-0C4F-C41B-B53F-3E67C0BD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22BB-35B6-6304-197B-86F9515E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E7E4-3A31-C82F-569F-00B34822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0D4DC-33D8-0D95-1D68-E2E89D01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39EA-755E-EBFD-855C-6EB7BF7B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569B-9BE5-11AB-33D0-F4F7A3FB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B2C7-5C23-AEAC-46C4-B62BA40C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F5D9-2676-03E8-6EF2-2DFE0F84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E71D-2F9F-044E-E8A9-137CA0E84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FFF9B-C7DF-15A5-A380-725466DE7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DA445-24DD-7C1A-1391-07B8F0EF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BBB61-5CA7-D334-1769-CB93C5C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D5B60-48CB-5C85-08EA-E5207C9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0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404E-C3E2-7083-9B0A-5DD8BD8D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CB05-9E9C-DA0D-62BB-7DF0144E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2AD64-A500-8465-7EA6-671B9DC74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4679B-6A2B-FDC4-8605-5E04FEB71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7EEB2-594C-E270-FF1F-F5B1D273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AC45D-E6CF-19E7-F0ED-3C8A3422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68AAD-E8B4-4803-91F7-B24317D1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93898-036D-E816-33B6-768F95F6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9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DD60-432B-ECFA-2127-ABFE23E9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4925B-A56A-646C-74F1-A59251B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B362F-378C-039C-24DA-7CC67C6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DC6AD-71C0-5DAC-FE8B-866AC005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FD7FD-3D03-4D55-C30F-F72B60C0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ED659-5A1D-4FE6-7785-E0BC8A2F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94D55-F188-E2F1-B7EC-E821555A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8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3F96-D056-CB35-B7E2-62D526DC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0FC4-45E5-A998-9249-2793175D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F1DCC-1DDB-44BA-C042-63E7DA3F6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E330-4468-399B-06BC-01D299FD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FA46E-E529-B24D-A51B-77820966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F247-F4F4-0FA9-87E2-919FEDD2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7D52-1AF1-22C9-4FCD-20334ACF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7003F-FCFB-9450-6AE8-3A7C15E92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FD05B-7C88-270F-BB83-B564A8C5F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E6E37-6027-5919-2EA9-55B17AB6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3B3C-BC4C-827C-3B44-259C3BF1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9F8D-5158-A75C-8C28-1157E095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0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3E3B6-8554-8077-32C0-FFF69FEC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0C6D-C874-20A4-F388-5C8944F0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6D7B-BF0F-3CF6-F201-EC630D3D8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203E-B6E5-4661-B1D9-53EFBBBE9673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9941-1E43-6B6E-0D36-0CD6F9C5F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5F7A-FF8E-9C37-BA55-1849229D4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137D-4DCE-4938-90B1-B13C53DD8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93902F6-E016-E73F-3815-C0405BDD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4250" y="0"/>
            <a:ext cx="5143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8D46F-E33C-8B3D-6A74-AC8206935FD1}"/>
              </a:ext>
            </a:extLst>
          </p:cNvPr>
          <p:cNvSpPr txBox="1"/>
          <p:nvPr/>
        </p:nvSpPr>
        <p:spPr>
          <a:xfrm flipH="1">
            <a:off x="8732719" y="6142857"/>
            <a:ext cx="72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A365E8-4FD8-5C9C-78FF-B7E24021979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772400" y="5397500"/>
            <a:ext cx="1323751" cy="74535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89C1BF-661B-9A35-A4DB-D0D1D71A023A}"/>
              </a:ext>
            </a:extLst>
          </p:cNvPr>
          <p:cNvSpPr txBox="1"/>
          <p:nvPr/>
        </p:nvSpPr>
        <p:spPr>
          <a:xfrm>
            <a:off x="3470367" y="367494"/>
            <a:ext cx="132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Control Unit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7CBF8-D398-3D86-5E34-090F70632F0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135261" y="736826"/>
            <a:ext cx="347839" cy="990374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0E4E9F-7305-362C-89EC-CF14D79C77AC}"/>
              </a:ext>
            </a:extLst>
          </p:cNvPr>
          <p:cNvSpPr txBox="1"/>
          <p:nvPr/>
        </p:nvSpPr>
        <p:spPr>
          <a:xfrm>
            <a:off x="1629353" y="2098584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Register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4B9C1F-5E81-04D9-34BF-1998BBD1A3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69547" y="2283250"/>
            <a:ext cx="900820" cy="59394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99F1D4-3741-6767-F7ED-6B400A216EE4}"/>
              </a:ext>
            </a:extLst>
          </p:cNvPr>
          <p:cNvSpPr txBox="1"/>
          <p:nvPr/>
        </p:nvSpPr>
        <p:spPr>
          <a:xfrm>
            <a:off x="2752174" y="5823602"/>
            <a:ext cx="157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Zero Detection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2E7D5E-084F-89A1-EFDE-3ACBAB8E58C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38768" y="5338550"/>
            <a:ext cx="308058" cy="485052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A201AC-3C88-C28C-BF89-569F85F08E33}"/>
              </a:ext>
            </a:extLst>
          </p:cNvPr>
          <p:cNvSpPr txBox="1"/>
          <p:nvPr/>
        </p:nvSpPr>
        <p:spPr>
          <a:xfrm flipH="1">
            <a:off x="6731000" y="44150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Carry flag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9AF325-586D-E661-DF99-95A8E4D46DAD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277100" y="810832"/>
            <a:ext cx="225425" cy="853962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B20D7C-3E86-28AB-05DD-776DE127A909}"/>
              </a:ext>
            </a:extLst>
          </p:cNvPr>
          <p:cNvSpPr txBox="1"/>
          <p:nvPr/>
        </p:nvSpPr>
        <p:spPr>
          <a:xfrm flipH="1">
            <a:off x="8475050" y="154569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Value monitor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357E2A-B602-EF35-CB1C-72B4BB658AC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8342800" y="1915026"/>
            <a:ext cx="903775" cy="778553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92BF167-1489-C198-BAD7-DB290B1545F9}"/>
              </a:ext>
            </a:extLst>
          </p:cNvPr>
          <p:cNvSpPr txBox="1"/>
          <p:nvPr/>
        </p:nvSpPr>
        <p:spPr>
          <a:xfrm>
            <a:off x="2455273" y="4053266"/>
            <a:ext cx="14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Data, clock, power busses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687CD-4DFB-EADD-DD2D-FBB5884F8219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37000" y="4102100"/>
            <a:ext cx="863155" cy="274332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8AD431-55BE-3060-96F5-31BA0C72F4EA}"/>
              </a:ext>
            </a:extLst>
          </p:cNvPr>
          <p:cNvSpPr txBox="1"/>
          <p:nvPr/>
        </p:nvSpPr>
        <p:spPr>
          <a:xfrm flipH="1">
            <a:off x="5983485" y="5835499"/>
            <a:ext cx="2540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Cout</a:t>
            </a:r>
            <a:r>
              <a:rPr lang="en-GB" sz="1200" dirty="0"/>
              <a:t> LDA LDB </a:t>
            </a:r>
            <a:r>
              <a:rPr lang="en-GB" sz="1200" dirty="0" err="1"/>
              <a:t>Cin</a:t>
            </a:r>
            <a:r>
              <a:rPr lang="en-GB" sz="1200" dirty="0"/>
              <a:t> OP1 OP0 Out </a:t>
            </a:r>
            <a:r>
              <a:rPr lang="en-GB" sz="1200" dirty="0" err="1"/>
              <a:t>Clck</a:t>
            </a:r>
            <a:endParaRPr lang="en-GB" sz="1200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BC930A61-79D0-6ED4-2244-AD13BFE85095}"/>
              </a:ext>
            </a:extLst>
          </p:cNvPr>
          <p:cNvSpPr/>
          <p:nvPr/>
        </p:nvSpPr>
        <p:spPr>
          <a:xfrm rot="16200000">
            <a:off x="6958051" y="4378423"/>
            <a:ext cx="591757" cy="2285998"/>
          </a:xfrm>
          <a:prstGeom prst="rightBrace">
            <a:avLst/>
          </a:prstGeom>
          <a:ln w="9525">
            <a:headEnd type="none" w="med" len="med"/>
            <a:tailEnd type="non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C026D7-B909-64F0-2209-F840F1940585}"/>
              </a:ext>
            </a:extLst>
          </p:cNvPr>
          <p:cNvSpPr txBox="1"/>
          <p:nvPr/>
        </p:nvSpPr>
        <p:spPr>
          <a:xfrm flipH="1">
            <a:off x="4725631" y="6029331"/>
            <a:ext cx="1017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ALU Out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91CF6123-EBAC-438D-855E-F332ACDF3417}"/>
              </a:ext>
            </a:extLst>
          </p:cNvPr>
          <p:cNvSpPr/>
          <p:nvPr/>
        </p:nvSpPr>
        <p:spPr>
          <a:xfrm rot="16200000">
            <a:off x="5015858" y="5557334"/>
            <a:ext cx="450886" cy="871559"/>
          </a:xfrm>
          <a:prstGeom prst="rightBrace">
            <a:avLst/>
          </a:prstGeom>
          <a:ln w="9525">
            <a:headEnd type="none" w="med" len="med"/>
            <a:tailEnd type="non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54FF7B-6F1D-AB45-4D2B-8186F8E75D68}"/>
              </a:ext>
            </a:extLst>
          </p:cNvPr>
          <p:cNvSpPr txBox="1"/>
          <p:nvPr/>
        </p:nvSpPr>
        <p:spPr>
          <a:xfrm flipH="1">
            <a:off x="1836897" y="3568392"/>
            <a:ext cx="73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Register value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0977C4-1247-9052-4AF8-E1460886A2E8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2569547" y="3746617"/>
            <a:ext cx="638267" cy="52608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BCACE2E-8D06-1F5E-6AE8-5773DA746DB8}"/>
              </a:ext>
            </a:extLst>
          </p:cNvPr>
          <p:cNvSpPr txBox="1"/>
          <p:nvPr/>
        </p:nvSpPr>
        <p:spPr>
          <a:xfrm flipH="1">
            <a:off x="9370400" y="2883121"/>
            <a:ext cx="98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ALUA value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350F1A-0BBF-481C-D51C-CF9E5AEC351E}"/>
              </a:ext>
            </a:extLst>
          </p:cNvPr>
          <p:cNvSpPr txBox="1"/>
          <p:nvPr/>
        </p:nvSpPr>
        <p:spPr>
          <a:xfrm flipH="1">
            <a:off x="9359900" y="3163727"/>
            <a:ext cx="98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ALUB 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2E59CE-6CD2-0BC3-7A7B-939C911EF084}"/>
              </a:ext>
            </a:extLst>
          </p:cNvPr>
          <p:cNvSpPr txBox="1"/>
          <p:nvPr/>
        </p:nvSpPr>
        <p:spPr>
          <a:xfrm flipH="1">
            <a:off x="9359899" y="3418489"/>
            <a:ext cx="98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ALU out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BD13F2-A042-9B0C-AAD3-C78E86A949E8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7626350" y="3021621"/>
            <a:ext cx="1744050" cy="885375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BC1ED9-144C-A681-3F04-92D573A66F0E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835900" y="3302227"/>
            <a:ext cx="1524000" cy="608376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3132D-BFF3-13EA-99D6-74CDFF92FE1B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7937500" y="3556989"/>
            <a:ext cx="1422399" cy="49572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0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5</cp:revision>
  <dcterms:created xsi:type="dcterms:W3CDTF">2022-10-07T14:30:42Z</dcterms:created>
  <dcterms:modified xsi:type="dcterms:W3CDTF">2022-10-08T10:17:36Z</dcterms:modified>
</cp:coreProperties>
</file>