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75" autoAdjust="0"/>
    <p:restoredTop sz="94660"/>
  </p:normalViewPr>
  <p:slideViewPr>
    <p:cSldViewPr>
      <p:cViewPr varScale="1">
        <p:scale>
          <a:sx n="164" d="100"/>
          <a:sy n="164" d="100"/>
        </p:scale>
        <p:origin x="111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0E2-0591-4B73-B9B7-50C1722E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9F29-B572-42F3-A6D8-6B43F8FD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7EB-994E-4A5A-A956-58C5749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6C3F-7AC7-4C6B-8C1D-D3F2BE86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4675-9458-44B8-B051-E960F4E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F1CA-8A8C-49B7-862D-F8283A0C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FE23C-FF19-4637-9CFC-033F38E1B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4A26-7E38-430F-B4E7-00BF9CFD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F182D-2683-4C2C-A6FA-E3E04E3A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C5AB-FCAD-4B1D-A94B-9972B8F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0475E-D22B-4B8C-923D-36747764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37E6F-44C4-4096-80B9-433A5577C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5F61-CDAC-4E5A-BEBA-D6CD85E0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4004-23E2-4B88-AA2D-8FF5F807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7A72-24FA-4CAC-B285-2399771B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7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8494-F503-41C7-A206-4DFB2573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7F4-D4FD-48BE-B924-5C26F4C3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8862-F498-46DA-9A69-51F6032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8FD-05B4-46E3-B935-631313B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B188-E89F-4645-8C1F-AA56CC83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A30-594C-4048-AEB0-386E4FA85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1C86-6148-42C6-8371-E6292E9A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F91F-274B-46D5-ABA1-4748E742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DA50-5801-452F-916C-1EEC68C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5DAC6-6110-4914-9835-6477B89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091C-4CF0-49F1-B7E3-760F6686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13F5-EB6A-4442-A981-37739EBF3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608E-7999-4E7C-8385-EEBF8796D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AABA-1B08-4A84-B68D-DE16A19E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124F-A908-4FC2-ADA8-C34C437F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ACC6A-1098-4992-B6B8-DFD6473C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DA95-792B-48B7-9605-BE42A26E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AE30-6E08-4B1B-954C-0B3F3DF5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2D5D-0A4D-4BD8-9979-FF0F2180D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C5A39-2804-469B-9235-687F7DEA3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05127-CE51-4035-892E-80CB2FFDF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FEB20-C816-49E7-A51C-38FC3237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8CD-C74A-4254-BEB7-372FD36C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7314-0B3D-44C5-822C-534DBC7C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663-D95F-489F-BD59-27024F5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4F298-F4A1-4667-A387-72395BD9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386D-D397-4F9E-AD11-584E326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860D-1C55-4B27-8574-68F5F5A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6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94415-D53B-43C7-8C19-BE73DAFC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89C3-0445-4E81-8463-81194A14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50DB-EB06-47CF-BE74-9F17A233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E548-ADD0-45D9-B0F3-88AD3B5D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5FE-C696-4ADC-A44E-C6270E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46B1C-B6F6-4FF2-8336-20252FC5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6DF41-860B-4789-A4ED-66C74DD8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8222-41D5-4B2E-A5B7-A94B0F6A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5F84-B17E-434C-AD99-4E39184C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BBBD-DBAA-46A5-8C25-4F34BA96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628DE-CDE0-4FA0-905F-F32072D76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B922-7312-4B6F-BBEC-9FA40223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ABA55-D949-4010-8A28-57CA123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B14C-7108-492E-9B64-8F9C0242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C9A44-DA7C-4D83-95BA-DC82DF5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4CCDC-0A5E-4C4B-98B2-7C8BBA45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BC81-761A-4920-86EF-C2F798FC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53455-1349-41E8-B1A3-442C438F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69C3-260E-4F63-A3EC-49AB4E9845FD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36A3-84C2-44FD-914D-43663224A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D74E-3B41-40F4-8F4B-ED52C80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37D-902A-49C5-B777-F01C334B6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rrow: Down 279">
            <a:extLst>
              <a:ext uri="{FF2B5EF4-FFF2-40B4-BE49-F238E27FC236}">
                <a16:creationId xmlns:a16="http://schemas.microsoft.com/office/drawing/2014/main" id="{CE3FC988-2221-4016-889A-D51E200620C8}"/>
              </a:ext>
            </a:extLst>
          </p:cNvPr>
          <p:cNvSpPr/>
          <p:nvPr/>
        </p:nvSpPr>
        <p:spPr>
          <a:xfrm rot="10800000">
            <a:off x="5916372" y="4253385"/>
            <a:ext cx="266905" cy="31884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82" name="Arrow: Down 281">
            <a:extLst>
              <a:ext uri="{FF2B5EF4-FFF2-40B4-BE49-F238E27FC236}">
                <a16:creationId xmlns:a16="http://schemas.microsoft.com/office/drawing/2014/main" id="{16538A07-5381-4E7E-AC4F-809FA2E191BE}"/>
              </a:ext>
            </a:extLst>
          </p:cNvPr>
          <p:cNvSpPr/>
          <p:nvPr/>
        </p:nvSpPr>
        <p:spPr>
          <a:xfrm rot="16200000">
            <a:off x="6396983" y="4884586"/>
            <a:ext cx="377624" cy="543641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FC7CC50-BF00-47B2-B0B8-93D85DF2F859}"/>
              </a:ext>
            </a:extLst>
          </p:cNvPr>
          <p:cNvSpPr/>
          <p:nvPr/>
        </p:nvSpPr>
        <p:spPr>
          <a:xfrm rot="5400000">
            <a:off x="5574142" y="5005768"/>
            <a:ext cx="1251158" cy="25224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</a:t>
            </a:r>
            <a:endParaRPr lang="en-US" sz="1000" baseline="-25000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3D3EF00-1D12-4D2A-9995-1B8853879271}"/>
              </a:ext>
            </a:extLst>
          </p:cNvPr>
          <p:cNvSpPr/>
          <p:nvPr/>
        </p:nvSpPr>
        <p:spPr>
          <a:xfrm>
            <a:off x="5635440" y="5031794"/>
            <a:ext cx="274718" cy="20814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38AF2D27-0E12-49AA-AAD0-EC007B6968FE}"/>
              </a:ext>
            </a:extLst>
          </p:cNvPr>
          <p:cNvSpPr/>
          <p:nvPr/>
        </p:nvSpPr>
        <p:spPr>
          <a:xfrm rot="10800000">
            <a:off x="2029436" y="4372525"/>
            <a:ext cx="286564" cy="566892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7C606793-68B5-4074-BF97-DC4E993D9FBF}"/>
              </a:ext>
            </a:extLst>
          </p:cNvPr>
          <p:cNvSpPr/>
          <p:nvPr/>
        </p:nvSpPr>
        <p:spPr>
          <a:xfrm>
            <a:off x="630101" y="3673568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E45510B-330A-41C2-846A-2952AAADE7BA}"/>
              </a:ext>
            </a:extLst>
          </p:cNvPr>
          <p:cNvSpPr/>
          <p:nvPr/>
        </p:nvSpPr>
        <p:spPr>
          <a:xfrm>
            <a:off x="2225669" y="3902013"/>
            <a:ext cx="256219" cy="14902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31357762-7974-478D-8BFF-521F8FD988B3}"/>
              </a:ext>
            </a:extLst>
          </p:cNvPr>
          <p:cNvSpPr/>
          <p:nvPr/>
        </p:nvSpPr>
        <p:spPr>
          <a:xfrm>
            <a:off x="2575918" y="4880366"/>
            <a:ext cx="442216" cy="1834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5B5CE7-FBB1-4819-9285-F5FAA53A01B5}"/>
              </a:ext>
            </a:extLst>
          </p:cNvPr>
          <p:cNvSpPr/>
          <p:nvPr/>
        </p:nvSpPr>
        <p:spPr>
          <a:xfrm>
            <a:off x="3159281" y="3034376"/>
            <a:ext cx="752508" cy="193337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79" name="Arrow: Bent 78">
            <a:extLst>
              <a:ext uri="{FF2B5EF4-FFF2-40B4-BE49-F238E27FC236}">
                <a16:creationId xmlns:a16="http://schemas.microsoft.com/office/drawing/2014/main" id="{045C8997-A967-4D6C-BA2C-FFA656511582}"/>
              </a:ext>
            </a:extLst>
          </p:cNvPr>
          <p:cNvSpPr/>
          <p:nvPr/>
        </p:nvSpPr>
        <p:spPr>
          <a:xfrm>
            <a:off x="5463362" y="1303217"/>
            <a:ext cx="605333" cy="549619"/>
          </a:xfrm>
          <a:prstGeom prst="bentArrow">
            <a:avLst>
              <a:gd name="adj1" fmla="val 28766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6721E-CAF6-4138-A95E-165CDEAF7632}"/>
              </a:ext>
            </a:extLst>
          </p:cNvPr>
          <p:cNvSpPr/>
          <p:nvPr/>
        </p:nvSpPr>
        <p:spPr>
          <a:xfrm>
            <a:off x="3188344" y="2605395"/>
            <a:ext cx="7711753" cy="188929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32DDB2-FAD8-4A84-BE4B-48BAA5965959}"/>
              </a:ext>
            </a:extLst>
          </p:cNvPr>
          <p:cNvSpPr/>
          <p:nvPr/>
        </p:nvSpPr>
        <p:spPr>
          <a:xfrm>
            <a:off x="1567927" y="3034376"/>
            <a:ext cx="1603740" cy="1992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CAADRL</a:t>
            </a:r>
            <a:endParaRPr lang="en-US" sz="800" baseline="-25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18735D8-383D-4EC2-836D-8E619578FBCE}"/>
              </a:ext>
            </a:extLst>
          </p:cNvPr>
          <p:cNvSpPr/>
          <p:nvPr/>
        </p:nvSpPr>
        <p:spPr>
          <a:xfrm rot="10800000">
            <a:off x="539526" y="2098433"/>
            <a:ext cx="365659" cy="67037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69AEF5B-6A59-495B-9591-3BC2EA385E33}"/>
              </a:ext>
            </a:extLst>
          </p:cNvPr>
          <p:cNvSpPr/>
          <p:nvPr/>
        </p:nvSpPr>
        <p:spPr>
          <a:xfrm rot="10800000">
            <a:off x="1635867" y="2105112"/>
            <a:ext cx="349589" cy="9847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6F264D1-7DA7-4EF1-A6FB-81FA55B075BB}"/>
              </a:ext>
            </a:extLst>
          </p:cNvPr>
          <p:cNvSpPr/>
          <p:nvPr/>
        </p:nvSpPr>
        <p:spPr>
          <a:xfrm rot="10800000">
            <a:off x="1078431" y="2793159"/>
            <a:ext cx="347047" cy="9017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A4807CD-42A3-4DB0-A3E0-AFFB49B471F9}"/>
              </a:ext>
            </a:extLst>
          </p:cNvPr>
          <p:cNvSpPr/>
          <p:nvPr/>
        </p:nvSpPr>
        <p:spPr>
          <a:xfrm rot="10800000">
            <a:off x="2622088" y="3227713"/>
            <a:ext cx="322094" cy="59241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B2EC2E-9026-44F2-844A-17FB6516B589}"/>
              </a:ext>
            </a:extLst>
          </p:cNvPr>
          <p:cNvCxnSpPr>
            <a:cxnSpLocks/>
          </p:cNvCxnSpPr>
          <p:nvPr/>
        </p:nvCxnSpPr>
        <p:spPr>
          <a:xfrm flipV="1">
            <a:off x="-24000" y="1103586"/>
            <a:ext cx="12439345" cy="58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A218E-6687-42C8-9081-CEE75FC743DD}"/>
              </a:ext>
            </a:extLst>
          </p:cNvPr>
          <p:cNvSpPr/>
          <p:nvPr/>
        </p:nvSpPr>
        <p:spPr>
          <a:xfrm>
            <a:off x="251896" y="2605396"/>
            <a:ext cx="2936449" cy="1889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CADDRH</a:t>
            </a:r>
            <a:endParaRPr lang="en-US" sz="800" baseline="-25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AED67F-83B3-4399-A1D1-FDEEF517A465}"/>
              </a:ext>
            </a:extLst>
          </p:cNvPr>
          <p:cNvSpPr/>
          <p:nvPr/>
        </p:nvSpPr>
        <p:spPr>
          <a:xfrm>
            <a:off x="677038" y="1250964"/>
            <a:ext cx="1224760" cy="215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XADDR</a:t>
            </a:r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F50FD4-720A-4797-8C8D-FC93B6BFEDD8}"/>
              </a:ext>
            </a:extLst>
          </p:cNvPr>
          <p:cNvSpPr/>
          <p:nvPr/>
        </p:nvSpPr>
        <p:spPr>
          <a:xfrm>
            <a:off x="677038" y="1267084"/>
            <a:ext cx="193385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7769FC-8C9E-4C3F-81E4-DD20A87BDE39}"/>
              </a:ext>
            </a:extLst>
          </p:cNvPr>
          <p:cNvSpPr/>
          <p:nvPr/>
        </p:nvSpPr>
        <p:spPr>
          <a:xfrm>
            <a:off x="1708414" y="1328554"/>
            <a:ext cx="193384" cy="571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dk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05D585D1-850E-4B7F-8781-391DADAF84FE}"/>
              </a:ext>
            </a:extLst>
          </p:cNvPr>
          <p:cNvSpPr/>
          <p:nvPr/>
        </p:nvSpPr>
        <p:spPr>
          <a:xfrm rot="10800000">
            <a:off x="1167377" y="915255"/>
            <a:ext cx="290349" cy="33650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B178ABD3-620C-4283-AD7F-967605307AF3}"/>
              </a:ext>
            </a:extLst>
          </p:cNvPr>
          <p:cNvSpPr/>
          <p:nvPr/>
        </p:nvSpPr>
        <p:spPr>
          <a:xfrm>
            <a:off x="4412435" y="2795273"/>
            <a:ext cx="311468" cy="554453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8FA05B-58FF-453A-A658-6FF5B4D0DA0E}"/>
              </a:ext>
            </a:extLst>
          </p:cNvPr>
          <p:cNvSpPr/>
          <p:nvPr/>
        </p:nvSpPr>
        <p:spPr>
          <a:xfrm>
            <a:off x="5537216" y="2773616"/>
            <a:ext cx="279665" cy="58322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FD6E6DC9-0723-4A6A-ADF6-2E1FCF4498B2}"/>
              </a:ext>
            </a:extLst>
          </p:cNvPr>
          <p:cNvSpPr/>
          <p:nvPr/>
        </p:nvSpPr>
        <p:spPr>
          <a:xfrm rot="13509976">
            <a:off x="4620545" y="3075631"/>
            <a:ext cx="1002048" cy="1013769"/>
          </a:xfrm>
          <a:prstGeom prst="halfFrame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7BB5802-1735-41D1-ADDF-7FD11AC509E9}"/>
              </a:ext>
            </a:extLst>
          </p:cNvPr>
          <p:cNvSpPr/>
          <p:nvPr/>
        </p:nvSpPr>
        <p:spPr>
          <a:xfrm>
            <a:off x="5280233" y="3336326"/>
            <a:ext cx="827690" cy="261495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/>
              <a:t>ALUB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9B0EF-75C8-47FC-B5B9-00134BACD14D}"/>
              </a:ext>
            </a:extLst>
          </p:cNvPr>
          <p:cNvSpPr/>
          <p:nvPr/>
        </p:nvSpPr>
        <p:spPr>
          <a:xfrm>
            <a:off x="4167678" y="3336326"/>
            <a:ext cx="827690" cy="252248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ALUA</a:t>
            </a:r>
            <a:endParaRPr lang="en-US" sz="1000" baseline="-25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3324CA-961B-4240-BEB1-1D8D8D031F08}"/>
              </a:ext>
            </a:extLst>
          </p:cNvPr>
          <p:cNvSpPr/>
          <p:nvPr/>
        </p:nvSpPr>
        <p:spPr>
          <a:xfrm>
            <a:off x="4875297" y="3837219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</a:t>
            </a:r>
            <a:endParaRPr lang="en-US" sz="1000" dirty="0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F03C0DF-2579-4BF1-8FBE-35926462EA36}"/>
              </a:ext>
            </a:extLst>
          </p:cNvPr>
          <p:cNvSpPr/>
          <p:nvPr/>
        </p:nvSpPr>
        <p:spPr>
          <a:xfrm rot="5400000">
            <a:off x="4369093" y="3571091"/>
            <a:ext cx="352966" cy="1048600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74016A-10A0-405F-881E-99558CB7195F}"/>
              </a:ext>
            </a:extLst>
          </p:cNvPr>
          <p:cNvSpPr/>
          <p:nvPr/>
        </p:nvSpPr>
        <p:spPr>
          <a:xfrm rot="5400000">
            <a:off x="2833315" y="3791439"/>
            <a:ext cx="2186239" cy="189683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dk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1FC49A7-8C15-42B5-A5C3-D20E57A07BD9}"/>
              </a:ext>
            </a:extLst>
          </p:cNvPr>
          <p:cNvSpPr/>
          <p:nvPr/>
        </p:nvSpPr>
        <p:spPr>
          <a:xfrm>
            <a:off x="5789612" y="1307372"/>
            <a:ext cx="5042072" cy="1539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3" name="Arrow: Bent 82">
            <a:extLst>
              <a:ext uri="{FF2B5EF4-FFF2-40B4-BE49-F238E27FC236}">
                <a16:creationId xmlns:a16="http://schemas.microsoft.com/office/drawing/2014/main" id="{EB2F3DA7-DC87-404D-B4A6-4F021B2B4FD6}"/>
              </a:ext>
            </a:extLst>
          </p:cNvPr>
          <p:cNvSpPr/>
          <p:nvPr/>
        </p:nvSpPr>
        <p:spPr>
          <a:xfrm rot="5400000">
            <a:off x="10689601" y="1346998"/>
            <a:ext cx="658127" cy="582047"/>
          </a:xfrm>
          <a:prstGeom prst="bentArrow">
            <a:avLst>
              <a:gd name="adj1" fmla="val 26405"/>
              <a:gd name="adj2" fmla="val 14566"/>
              <a:gd name="adj3" fmla="val 0"/>
              <a:gd name="adj4" fmla="val 16291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DC5EED-1306-4D57-8C28-F55252D4B3A8}"/>
              </a:ext>
            </a:extLst>
          </p:cNvPr>
          <p:cNvSpPr/>
          <p:nvPr/>
        </p:nvSpPr>
        <p:spPr>
          <a:xfrm>
            <a:off x="3045116" y="5051398"/>
            <a:ext cx="47573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95E3FE-C2F2-4CEC-B8E8-0D7C4C4C2EC8}"/>
              </a:ext>
            </a:extLst>
          </p:cNvPr>
          <p:cNvSpPr/>
          <p:nvPr/>
        </p:nvSpPr>
        <p:spPr>
          <a:xfrm>
            <a:off x="849772" y="3471484"/>
            <a:ext cx="820911" cy="60658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PCH</a:t>
            </a:r>
            <a:endParaRPr lang="en-US" sz="1000" baseline="-25000" dirty="0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01CA125F-2A79-472D-8AE9-6C6C151CEFAB}"/>
              </a:ext>
            </a:extLst>
          </p:cNvPr>
          <p:cNvSpPr/>
          <p:nvPr/>
        </p:nvSpPr>
        <p:spPr>
          <a:xfrm>
            <a:off x="11073639" y="1849731"/>
            <a:ext cx="295809" cy="11376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8AB6B0-9D26-4F5C-A8A2-6AB03FAA00F6}"/>
              </a:ext>
            </a:extLst>
          </p:cNvPr>
          <p:cNvSpPr/>
          <p:nvPr/>
        </p:nvSpPr>
        <p:spPr>
          <a:xfrm>
            <a:off x="5875254" y="2589967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CDATA</a:t>
            </a:r>
            <a:endParaRPr lang="en-US" sz="800" dirty="0"/>
          </a:p>
        </p:txBody>
      </p:sp>
      <p:sp>
        <p:nvSpPr>
          <p:cNvPr id="236" name="Arrow: Down 235">
            <a:extLst>
              <a:ext uri="{FF2B5EF4-FFF2-40B4-BE49-F238E27FC236}">
                <a16:creationId xmlns:a16="http://schemas.microsoft.com/office/drawing/2014/main" id="{B7ED852E-2DDD-44EE-A37A-B890211D0707}"/>
              </a:ext>
            </a:extLst>
          </p:cNvPr>
          <p:cNvSpPr/>
          <p:nvPr/>
        </p:nvSpPr>
        <p:spPr>
          <a:xfrm rot="10800000">
            <a:off x="470472" y="4120213"/>
            <a:ext cx="286564" cy="705694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69297A-20AA-4DD6-B2F7-628709954FAE}"/>
              </a:ext>
            </a:extLst>
          </p:cNvPr>
          <p:cNvSpPr/>
          <p:nvPr/>
        </p:nvSpPr>
        <p:spPr>
          <a:xfrm>
            <a:off x="1767152" y="4811784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B7A1CDE-519D-4571-8DDF-59BF3584676E}"/>
              </a:ext>
            </a:extLst>
          </p:cNvPr>
          <p:cNvSpPr/>
          <p:nvPr/>
        </p:nvSpPr>
        <p:spPr>
          <a:xfrm>
            <a:off x="2397879" y="3668941"/>
            <a:ext cx="817414" cy="61638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PCL</a:t>
            </a:r>
            <a:endParaRPr lang="en-US" sz="1000" baseline="-25000" dirty="0"/>
          </a:p>
        </p:txBody>
      </p:sp>
      <p:sp>
        <p:nvSpPr>
          <p:cNvPr id="237" name="Arrow: Down 236">
            <a:extLst>
              <a:ext uri="{FF2B5EF4-FFF2-40B4-BE49-F238E27FC236}">
                <a16:creationId xmlns:a16="http://schemas.microsoft.com/office/drawing/2014/main" id="{4783B6C1-0224-461F-80F2-E04EF2C5F6B9}"/>
              </a:ext>
            </a:extLst>
          </p:cNvPr>
          <p:cNvSpPr/>
          <p:nvPr/>
        </p:nvSpPr>
        <p:spPr>
          <a:xfrm>
            <a:off x="4954234" y="342230"/>
            <a:ext cx="316866" cy="14774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3" name="Arrow: Down 182">
            <a:extLst>
              <a:ext uri="{FF2B5EF4-FFF2-40B4-BE49-F238E27FC236}">
                <a16:creationId xmlns:a16="http://schemas.microsoft.com/office/drawing/2014/main" id="{5CA6E6E1-EC3E-4CB0-9B03-5C336236D96C}"/>
              </a:ext>
            </a:extLst>
          </p:cNvPr>
          <p:cNvSpPr/>
          <p:nvPr/>
        </p:nvSpPr>
        <p:spPr>
          <a:xfrm rot="10800000">
            <a:off x="1167377" y="404885"/>
            <a:ext cx="290349" cy="3858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87C8AE-8E27-46B5-9253-31B1B1ED890F}"/>
              </a:ext>
            </a:extLst>
          </p:cNvPr>
          <p:cNvSpPr/>
          <p:nvPr/>
        </p:nvSpPr>
        <p:spPr>
          <a:xfrm>
            <a:off x="2029436" y="189000"/>
            <a:ext cx="3542646" cy="174254"/>
          </a:xfrm>
          <a:prstGeom prst="rect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56200C4-AB3B-4ABD-AEBB-1BC133E03936}"/>
              </a:ext>
            </a:extLst>
          </p:cNvPr>
          <p:cNvSpPr/>
          <p:nvPr/>
        </p:nvSpPr>
        <p:spPr>
          <a:xfrm>
            <a:off x="3427602" y="146644"/>
            <a:ext cx="827690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XDATA</a:t>
            </a:r>
            <a:endParaRPr lang="en-US" sz="800" dirty="0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4EB4181-E64A-4000-93D0-B9B7C089BCD0}"/>
              </a:ext>
            </a:extLst>
          </p:cNvPr>
          <p:cNvSpPr/>
          <p:nvPr/>
        </p:nvSpPr>
        <p:spPr>
          <a:xfrm>
            <a:off x="196124" y="4819855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87DE-70B6-4323-9BA5-7B4BC286082D}"/>
              </a:ext>
            </a:extLst>
          </p:cNvPr>
          <p:cNvCxnSpPr>
            <a:stCxn id="97" idx="1"/>
            <a:endCxn id="262" idx="3"/>
          </p:cNvCxnSpPr>
          <p:nvPr/>
        </p:nvCxnSpPr>
        <p:spPr>
          <a:xfrm flipH="1">
            <a:off x="1023814" y="4952067"/>
            <a:ext cx="743338" cy="80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rrow: Down 270">
            <a:extLst>
              <a:ext uri="{FF2B5EF4-FFF2-40B4-BE49-F238E27FC236}">
                <a16:creationId xmlns:a16="http://schemas.microsoft.com/office/drawing/2014/main" id="{2CCF510F-C090-442F-AA67-F5A99BC385DF}"/>
              </a:ext>
            </a:extLst>
          </p:cNvPr>
          <p:cNvSpPr/>
          <p:nvPr/>
        </p:nvSpPr>
        <p:spPr>
          <a:xfrm>
            <a:off x="2005270" y="3201118"/>
            <a:ext cx="313850" cy="43728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75" name="Arrow: Down 274">
            <a:extLst>
              <a:ext uri="{FF2B5EF4-FFF2-40B4-BE49-F238E27FC236}">
                <a16:creationId xmlns:a16="http://schemas.microsoft.com/office/drawing/2014/main" id="{0032250F-C6AA-4D1D-80D9-35E7B684F5F5}"/>
              </a:ext>
            </a:extLst>
          </p:cNvPr>
          <p:cNvSpPr/>
          <p:nvPr/>
        </p:nvSpPr>
        <p:spPr>
          <a:xfrm>
            <a:off x="427929" y="2684068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D746045-38FE-466A-805B-3287DE720201}"/>
              </a:ext>
            </a:extLst>
          </p:cNvPr>
          <p:cNvSpPr/>
          <p:nvPr/>
        </p:nvSpPr>
        <p:spPr>
          <a:xfrm rot="5400000">
            <a:off x="5833232" y="4517025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N</a:t>
            </a:r>
            <a:endParaRPr lang="en-US" sz="1000" dirty="0"/>
          </a:p>
        </p:txBody>
      </p:sp>
      <p:sp>
        <p:nvSpPr>
          <p:cNvPr id="281" name="Arrow: Down 280">
            <a:extLst>
              <a:ext uri="{FF2B5EF4-FFF2-40B4-BE49-F238E27FC236}">
                <a16:creationId xmlns:a16="http://schemas.microsoft.com/office/drawing/2014/main" id="{952F19DF-F6BD-4034-B3B2-F1B6C4431BB4}"/>
              </a:ext>
            </a:extLst>
          </p:cNvPr>
          <p:cNvSpPr/>
          <p:nvPr/>
        </p:nvSpPr>
        <p:spPr>
          <a:xfrm rot="5400000">
            <a:off x="5534926" y="3809676"/>
            <a:ext cx="261494" cy="566409"/>
          </a:xfrm>
          <a:prstGeom prst="downArrow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512CD2-0150-4833-9CC8-284838EE4EA9}"/>
              </a:ext>
            </a:extLst>
          </p:cNvPr>
          <p:cNvSpPr/>
          <p:nvPr/>
        </p:nvSpPr>
        <p:spPr>
          <a:xfrm>
            <a:off x="5750811" y="3944741"/>
            <a:ext cx="566409" cy="280566"/>
          </a:xfrm>
          <a:prstGeom prst="rect">
            <a:avLst/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ALUC</a:t>
            </a:r>
            <a:endParaRPr lang="en-US" sz="1000" dirty="0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A1050F7-4703-41CA-8FA0-7267F4F15EE7}"/>
              </a:ext>
            </a:extLst>
          </p:cNvPr>
          <p:cNvSpPr/>
          <p:nvPr/>
        </p:nvSpPr>
        <p:spPr>
          <a:xfrm>
            <a:off x="5204075" y="5647465"/>
            <a:ext cx="338334" cy="23364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0</a:t>
            </a:r>
            <a:endParaRPr lang="en-US" sz="1000" dirty="0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E0B4016-EBF8-4253-B0BD-6D20D4B389D4}"/>
              </a:ext>
            </a:extLst>
          </p:cNvPr>
          <p:cNvSpPr/>
          <p:nvPr/>
        </p:nvSpPr>
        <p:spPr>
          <a:xfrm>
            <a:off x="5229517" y="5420888"/>
            <a:ext cx="281314" cy="2748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287" name="Arrow: Bent 286">
            <a:extLst>
              <a:ext uri="{FF2B5EF4-FFF2-40B4-BE49-F238E27FC236}">
                <a16:creationId xmlns:a16="http://schemas.microsoft.com/office/drawing/2014/main" id="{4B9F298F-C70D-4C84-A835-92EDCDCB6A21}"/>
              </a:ext>
            </a:extLst>
          </p:cNvPr>
          <p:cNvSpPr/>
          <p:nvPr/>
        </p:nvSpPr>
        <p:spPr>
          <a:xfrm rot="10800000" flipH="1">
            <a:off x="5022644" y="4149950"/>
            <a:ext cx="430886" cy="536498"/>
          </a:xfrm>
          <a:prstGeom prst="bentArrow">
            <a:avLst>
              <a:gd name="adj1" fmla="val 37678"/>
              <a:gd name="adj2" fmla="val 32930"/>
              <a:gd name="adj3" fmla="val 25065"/>
              <a:gd name="adj4" fmla="val 18474"/>
            </a:avLst>
          </a:prstGeom>
          <a:solidFill>
            <a:srgbClr val="CC99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dk1"/>
              </a:solidFill>
            </a:endParaRP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2DD9E32A-3CFD-4246-B6A7-DFCA6F71DB0E}"/>
              </a:ext>
            </a:extLst>
          </p:cNvPr>
          <p:cNvSpPr/>
          <p:nvPr/>
        </p:nvSpPr>
        <p:spPr>
          <a:xfrm rot="5400000">
            <a:off x="9731626" y="4730379"/>
            <a:ext cx="2146471" cy="286564"/>
          </a:xfrm>
          <a:prstGeom prst="trapezoid">
            <a:avLst>
              <a:gd name="adj" fmla="val 52845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B7387241-BBEC-48C1-BFB3-570D1816FBBB}"/>
              </a:ext>
            </a:extLst>
          </p:cNvPr>
          <p:cNvSpPr/>
          <p:nvPr/>
        </p:nvSpPr>
        <p:spPr>
          <a:xfrm rot="16200000">
            <a:off x="7637090" y="4724429"/>
            <a:ext cx="305254" cy="815195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4" name="Arrow: Down 113">
            <a:extLst>
              <a:ext uri="{FF2B5EF4-FFF2-40B4-BE49-F238E27FC236}">
                <a16:creationId xmlns:a16="http://schemas.microsoft.com/office/drawing/2014/main" id="{AFD8F82A-9BC7-4A6A-A098-36410F454A38}"/>
              </a:ext>
            </a:extLst>
          </p:cNvPr>
          <p:cNvSpPr/>
          <p:nvPr/>
        </p:nvSpPr>
        <p:spPr>
          <a:xfrm>
            <a:off x="7714589" y="5183769"/>
            <a:ext cx="293977" cy="518210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F7FB37-AC2D-4DF1-98B2-3057EBE88158}"/>
              </a:ext>
            </a:extLst>
          </p:cNvPr>
          <p:cNvSpPr/>
          <p:nvPr/>
        </p:nvSpPr>
        <p:spPr>
          <a:xfrm>
            <a:off x="7809416" y="3540197"/>
            <a:ext cx="3349285" cy="2059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7" name="Arrow: Down 126">
            <a:extLst>
              <a:ext uri="{FF2B5EF4-FFF2-40B4-BE49-F238E27FC236}">
                <a16:creationId xmlns:a16="http://schemas.microsoft.com/office/drawing/2014/main" id="{948A6E54-FA6F-43B4-9CEB-56C063D15AC4}"/>
              </a:ext>
            </a:extLst>
          </p:cNvPr>
          <p:cNvSpPr/>
          <p:nvPr/>
        </p:nvSpPr>
        <p:spPr>
          <a:xfrm rot="10800000">
            <a:off x="8043423" y="4275128"/>
            <a:ext cx="894954" cy="91172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FCB3D2-4F6D-4584-835A-1D62B96F2D19}"/>
              </a:ext>
            </a:extLst>
          </p:cNvPr>
          <p:cNvSpPr/>
          <p:nvPr/>
        </p:nvSpPr>
        <p:spPr>
          <a:xfrm>
            <a:off x="8172992" y="4514162"/>
            <a:ext cx="666612" cy="4158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</a:t>
            </a:r>
            <a:r>
              <a:rPr lang="en-GB" sz="1000" b="1" dirty="0"/>
              <a:t> </a:t>
            </a:r>
            <a:r>
              <a:rPr lang="en-GB" sz="1000" dirty="0"/>
              <a:t>Lines</a:t>
            </a:r>
            <a:endParaRPr lang="en-US" sz="1000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9EC3248-5F93-40EF-93D7-17C3DCBBFDA0}"/>
              </a:ext>
            </a:extLst>
          </p:cNvPr>
          <p:cNvSpPr/>
          <p:nvPr/>
        </p:nvSpPr>
        <p:spPr>
          <a:xfrm rot="5400000">
            <a:off x="7984748" y="5503688"/>
            <a:ext cx="986428" cy="2088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1" name="Arrow: Bent 130">
            <a:extLst>
              <a:ext uri="{FF2B5EF4-FFF2-40B4-BE49-F238E27FC236}">
                <a16:creationId xmlns:a16="http://schemas.microsoft.com/office/drawing/2014/main" id="{9FC554A3-B30C-47F9-A238-917590C9514B}"/>
              </a:ext>
            </a:extLst>
          </p:cNvPr>
          <p:cNvSpPr/>
          <p:nvPr/>
        </p:nvSpPr>
        <p:spPr>
          <a:xfrm rot="10800000" flipH="1">
            <a:off x="8373517" y="5929527"/>
            <a:ext cx="1832101" cy="561688"/>
          </a:xfrm>
          <a:prstGeom prst="bentArrow">
            <a:avLst>
              <a:gd name="adj1" fmla="val 35640"/>
              <a:gd name="adj2" fmla="val 30593"/>
              <a:gd name="adj3" fmla="val 29846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284CC3C-CB49-4F20-B348-DBDD8DDCC032}"/>
              </a:ext>
            </a:extLst>
          </p:cNvPr>
          <p:cNvSpPr/>
          <p:nvPr/>
        </p:nvSpPr>
        <p:spPr>
          <a:xfrm>
            <a:off x="7099771" y="5005767"/>
            <a:ext cx="63097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</a:t>
            </a:r>
            <a:endParaRPr lang="en-US" sz="10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494EB8-62A0-4020-AB29-CAA30762F066}"/>
              </a:ext>
            </a:extLst>
          </p:cNvPr>
          <p:cNvSpPr/>
          <p:nvPr/>
        </p:nvSpPr>
        <p:spPr>
          <a:xfrm>
            <a:off x="7531750" y="5540476"/>
            <a:ext cx="217866" cy="1376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1</a:t>
            </a:r>
            <a:endParaRPr lang="en-US" sz="1000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FE5976-3488-467C-8849-274765B0E631}"/>
              </a:ext>
            </a:extLst>
          </p:cNvPr>
          <p:cNvSpPr/>
          <p:nvPr/>
        </p:nvSpPr>
        <p:spPr>
          <a:xfrm>
            <a:off x="8698955" y="6178736"/>
            <a:ext cx="712796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µFLAGS</a:t>
            </a:r>
            <a:endParaRPr lang="en-US" sz="800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9243E5A-9F1E-4E5D-882A-6AA9E9040E4B}"/>
              </a:ext>
            </a:extLst>
          </p:cNvPr>
          <p:cNvSpPr/>
          <p:nvPr/>
        </p:nvSpPr>
        <p:spPr>
          <a:xfrm rot="5400000">
            <a:off x="9771265" y="4719294"/>
            <a:ext cx="2063429" cy="2444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MUX</a:t>
            </a:r>
            <a:endParaRPr lang="en-US" sz="800" dirty="0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1C2C0D0B-AB5E-428A-BB48-F21D9615D02F}"/>
              </a:ext>
            </a:extLst>
          </p:cNvPr>
          <p:cNvSpPr/>
          <p:nvPr/>
        </p:nvSpPr>
        <p:spPr>
          <a:xfrm rot="16200000">
            <a:off x="10142790" y="5089940"/>
            <a:ext cx="366682" cy="73988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0" name="Arrow: Down 249">
            <a:extLst>
              <a:ext uri="{FF2B5EF4-FFF2-40B4-BE49-F238E27FC236}">
                <a16:creationId xmlns:a16="http://schemas.microsoft.com/office/drawing/2014/main" id="{7E7E7BAD-E129-45A1-995C-4A100FC5186C}"/>
              </a:ext>
            </a:extLst>
          </p:cNvPr>
          <p:cNvSpPr/>
          <p:nvPr/>
        </p:nvSpPr>
        <p:spPr>
          <a:xfrm rot="16200000">
            <a:off x="8997310" y="4248275"/>
            <a:ext cx="320824" cy="30801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B340CD-A742-4AA1-9BBE-083143E42648}"/>
              </a:ext>
            </a:extLst>
          </p:cNvPr>
          <p:cNvSpPr/>
          <p:nvPr/>
        </p:nvSpPr>
        <p:spPr>
          <a:xfrm>
            <a:off x="7522285" y="5679282"/>
            <a:ext cx="630235" cy="2572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</a:t>
            </a:r>
            <a:endParaRPr lang="en-US" sz="100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F77DE3C-6F2C-4746-847D-813A64F5401B}"/>
              </a:ext>
            </a:extLst>
          </p:cNvPr>
          <p:cNvSpPr/>
          <p:nvPr/>
        </p:nvSpPr>
        <p:spPr>
          <a:xfrm>
            <a:off x="9926017" y="5325470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IRQ-ADDR</a:t>
            </a:r>
            <a:endParaRPr lang="en-US" sz="800" dirty="0"/>
          </a:p>
        </p:txBody>
      </p:sp>
      <p:sp>
        <p:nvSpPr>
          <p:cNvPr id="293" name="Arrow: Down 292">
            <a:extLst>
              <a:ext uri="{FF2B5EF4-FFF2-40B4-BE49-F238E27FC236}">
                <a16:creationId xmlns:a16="http://schemas.microsoft.com/office/drawing/2014/main" id="{82928D0F-5E0E-4F5C-B6F6-8B9EEB04236F}"/>
              </a:ext>
            </a:extLst>
          </p:cNvPr>
          <p:cNvSpPr/>
          <p:nvPr/>
        </p:nvSpPr>
        <p:spPr>
          <a:xfrm rot="10800000">
            <a:off x="10696074" y="5887138"/>
            <a:ext cx="217576" cy="364793"/>
          </a:xfrm>
          <a:prstGeom prst="downArrow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2D192FF-3436-45A0-91AB-1FAF2C8197F2}"/>
              </a:ext>
            </a:extLst>
          </p:cNvPr>
          <p:cNvSpPr/>
          <p:nvPr/>
        </p:nvSpPr>
        <p:spPr>
          <a:xfrm>
            <a:off x="10205618" y="6217049"/>
            <a:ext cx="1194721" cy="26719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Sequencing Logic</a:t>
            </a:r>
            <a:endParaRPr lang="en-US" sz="1000" dirty="0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AF2C2B4-6394-4702-851F-E07F340A9570}"/>
              </a:ext>
            </a:extLst>
          </p:cNvPr>
          <p:cNvSpPr/>
          <p:nvPr/>
        </p:nvSpPr>
        <p:spPr>
          <a:xfrm>
            <a:off x="8964274" y="5620789"/>
            <a:ext cx="894955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+1</a:t>
            </a:r>
            <a:endParaRPr lang="en-US" sz="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1C2227-7153-43A7-8B31-3A4FC9751A68}"/>
              </a:ext>
            </a:extLst>
          </p:cNvPr>
          <p:cNvSpPr/>
          <p:nvPr/>
        </p:nvSpPr>
        <p:spPr>
          <a:xfrm>
            <a:off x="6869867" y="3399034"/>
            <a:ext cx="4736308" cy="31999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F35CB7D-E291-4234-932F-5586A784DF71}"/>
              </a:ext>
            </a:extLst>
          </p:cNvPr>
          <p:cNvSpPr/>
          <p:nvPr/>
        </p:nvSpPr>
        <p:spPr>
          <a:xfrm>
            <a:off x="6584429" y="3096512"/>
            <a:ext cx="1077837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Control Unit</a:t>
            </a:r>
            <a:endParaRPr lang="en-US" sz="1000" dirty="0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351EB733-7FE8-4F7C-92BE-6FBDDC98B9BE}"/>
              </a:ext>
            </a:extLst>
          </p:cNvPr>
          <p:cNvSpPr/>
          <p:nvPr/>
        </p:nvSpPr>
        <p:spPr>
          <a:xfrm>
            <a:off x="4197235" y="3958179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Result</a:t>
            </a:r>
            <a:endParaRPr lang="en-US" sz="800" dirty="0"/>
          </a:p>
        </p:txBody>
      </p:sp>
      <p:sp>
        <p:nvSpPr>
          <p:cNvPr id="305" name="Trapezoid 304">
            <a:extLst>
              <a:ext uri="{FF2B5EF4-FFF2-40B4-BE49-F238E27FC236}">
                <a16:creationId xmlns:a16="http://schemas.microsoft.com/office/drawing/2014/main" id="{C9A903B5-F9B8-4830-A943-745BD9A76315}"/>
              </a:ext>
            </a:extLst>
          </p:cNvPr>
          <p:cNvSpPr/>
          <p:nvPr/>
        </p:nvSpPr>
        <p:spPr>
          <a:xfrm rot="5400000">
            <a:off x="4854878" y="5022405"/>
            <a:ext cx="1470282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BA3E97F0-998B-46A9-9279-977B4B9F469F}"/>
              </a:ext>
            </a:extLst>
          </p:cNvPr>
          <p:cNvSpPr/>
          <p:nvPr/>
        </p:nvSpPr>
        <p:spPr>
          <a:xfrm rot="16200000">
            <a:off x="4408845" y="4034308"/>
            <a:ext cx="316282" cy="1742662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C4EE418-3A1C-49D5-AD9E-D3400694368B}"/>
              </a:ext>
            </a:extLst>
          </p:cNvPr>
          <p:cNvSpPr/>
          <p:nvPr/>
        </p:nvSpPr>
        <p:spPr>
          <a:xfrm>
            <a:off x="4326396" y="4694804"/>
            <a:ext cx="591876" cy="38963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Flag Logic</a:t>
            </a:r>
            <a:endParaRPr lang="en-US" sz="1000" dirty="0"/>
          </a:p>
        </p:txBody>
      </p:sp>
      <p:sp>
        <p:nvSpPr>
          <p:cNvPr id="308" name="Arrow: Down 307">
            <a:extLst>
              <a:ext uri="{FF2B5EF4-FFF2-40B4-BE49-F238E27FC236}">
                <a16:creationId xmlns:a16="http://schemas.microsoft.com/office/drawing/2014/main" id="{66BA1C63-DC26-4713-8B7C-1F63CB6E8E94}"/>
              </a:ext>
            </a:extLst>
          </p:cNvPr>
          <p:cNvSpPr/>
          <p:nvPr/>
        </p:nvSpPr>
        <p:spPr>
          <a:xfrm rot="5400000">
            <a:off x="3352446" y="4568536"/>
            <a:ext cx="322021" cy="668466"/>
          </a:xfrm>
          <a:prstGeom prst="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09" name="Trapezoid 308">
            <a:extLst>
              <a:ext uri="{FF2B5EF4-FFF2-40B4-BE49-F238E27FC236}">
                <a16:creationId xmlns:a16="http://schemas.microsoft.com/office/drawing/2014/main" id="{2D8CA9BB-CDC6-410F-852D-B1AE2761645B}"/>
              </a:ext>
            </a:extLst>
          </p:cNvPr>
          <p:cNvSpPr/>
          <p:nvPr/>
        </p:nvSpPr>
        <p:spPr>
          <a:xfrm rot="16200000">
            <a:off x="2675453" y="4883209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39363AF-9CC8-4F37-B12B-546D15E28865}"/>
              </a:ext>
            </a:extLst>
          </p:cNvPr>
          <p:cNvSpPr/>
          <p:nvPr/>
        </p:nvSpPr>
        <p:spPr>
          <a:xfrm>
            <a:off x="1208468" y="4687148"/>
            <a:ext cx="475734" cy="4052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Carry</a:t>
            </a:r>
            <a:endParaRPr lang="en-US" sz="1000" dirty="0"/>
          </a:p>
        </p:txBody>
      </p:sp>
      <p:sp>
        <p:nvSpPr>
          <p:cNvPr id="312" name="Trapezoid 311">
            <a:extLst>
              <a:ext uri="{FF2B5EF4-FFF2-40B4-BE49-F238E27FC236}">
                <a16:creationId xmlns:a16="http://schemas.microsoft.com/office/drawing/2014/main" id="{708B88D4-40EB-4E4A-90E8-EF49DF51C327}"/>
              </a:ext>
            </a:extLst>
          </p:cNvPr>
          <p:cNvSpPr/>
          <p:nvPr/>
        </p:nvSpPr>
        <p:spPr>
          <a:xfrm rot="5400000">
            <a:off x="215907" y="3642810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318" name="Trapezoid 317">
            <a:extLst>
              <a:ext uri="{FF2B5EF4-FFF2-40B4-BE49-F238E27FC236}">
                <a16:creationId xmlns:a16="http://schemas.microsoft.com/office/drawing/2014/main" id="{53882668-8327-4432-AD63-4B440BE47AAB}"/>
              </a:ext>
            </a:extLst>
          </p:cNvPr>
          <p:cNvSpPr/>
          <p:nvPr/>
        </p:nvSpPr>
        <p:spPr>
          <a:xfrm rot="5400000">
            <a:off x="1795822" y="3882127"/>
            <a:ext cx="787806" cy="226474"/>
          </a:xfrm>
          <a:prstGeom prst="trapezoid">
            <a:avLst>
              <a:gd name="adj" fmla="val 5284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dk1"/>
                </a:solidFill>
              </a:rPr>
              <a:t>MUX</a:t>
            </a:r>
            <a:endParaRPr lang="en-US" sz="1000" dirty="0">
              <a:solidFill>
                <a:schemeClr val="dk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0D419A-3008-42DD-B12C-348DD46F5C62}"/>
              </a:ext>
            </a:extLst>
          </p:cNvPr>
          <p:cNvSpPr/>
          <p:nvPr/>
        </p:nvSpPr>
        <p:spPr>
          <a:xfrm rot="5400000">
            <a:off x="5833232" y="4766818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V</a:t>
            </a:r>
            <a:endParaRPr lang="en-US" sz="1000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086C0A3-7965-44F7-B6C0-B2118E0898EA}"/>
              </a:ext>
            </a:extLst>
          </p:cNvPr>
          <p:cNvSpPr/>
          <p:nvPr/>
        </p:nvSpPr>
        <p:spPr>
          <a:xfrm rot="5400000">
            <a:off x="5833232" y="5016611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</a:t>
            </a:r>
            <a:endParaRPr lang="en-US" sz="1000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A6CE612-97DF-460E-94AA-58758A9B37B8}"/>
              </a:ext>
            </a:extLst>
          </p:cNvPr>
          <p:cNvSpPr/>
          <p:nvPr/>
        </p:nvSpPr>
        <p:spPr>
          <a:xfrm rot="5400000">
            <a:off x="5833232" y="5266404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Z</a:t>
            </a:r>
            <a:endParaRPr lang="en-US" sz="10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3E9444-7F73-4CD8-9C6D-E158777256E9}"/>
              </a:ext>
            </a:extLst>
          </p:cNvPr>
          <p:cNvSpPr/>
          <p:nvPr/>
        </p:nvSpPr>
        <p:spPr>
          <a:xfrm rot="5400000">
            <a:off x="5833232" y="5516197"/>
            <a:ext cx="251984" cy="230561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C</a:t>
            </a:r>
            <a:endParaRPr lang="en-US" sz="1000" dirty="0"/>
          </a:p>
        </p:txBody>
      </p: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DE8276FF-6CD3-4D0A-A831-2ACD687CB2C6}"/>
              </a:ext>
            </a:extLst>
          </p:cNvPr>
          <p:cNvSpPr/>
          <p:nvPr/>
        </p:nvSpPr>
        <p:spPr>
          <a:xfrm rot="5400000">
            <a:off x="6005111" y="1924947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A6973361-97EF-4AA2-B6D4-997307B7ED0D}"/>
              </a:ext>
            </a:extLst>
          </p:cNvPr>
          <p:cNvSpPr/>
          <p:nvPr/>
        </p:nvSpPr>
        <p:spPr>
          <a:xfrm rot="5400000">
            <a:off x="7017762" y="192494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9C74C9A5-8176-4116-939E-5752E80CC77B}"/>
              </a:ext>
            </a:extLst>
          </p:cNvPr>
          <p:cNvSpPr/>
          <p:nvPr/>
        </p:nvSpPr>
        <p:spPr>
          <a:xfrm rot="5400000">
            <a:off x="8033681" y="1927178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A9AC025A-1BB2-4068-9961-75D5A09EBA93}"/>
              </a:ext>
            </a:extLst>
          </p:cNvPr>
          <p:cNvSpPr/>
          <p:nvPr/>
        </p:nvSpPr>
        <p:spPr>
          <a:xfrm rot="5400000">
            <a:off x="9047966" y="1928136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7" name="Isosceles Triangle 316">
            <a:extLst>
              <a:ext uri="{FF2B5EF4-FFF2-40B4-BE49-F238E27FC236}">
                <a16:creationId xmlns:a16="http://schemas.microsoft.com/office/drawing/2014/main" id="{2FC8E9E8-248A-412C-9E98-819490559F4B}"/>
              </a:ext>
            </a:extLst>
          </p:cNvPr>
          <p:cNvSpPr/>
          <p:nvPr/>
        </p:nvSpPr>
        <p:spPr>
          <a:xfrm rot="5400000">
            <a:off x="10062251" y="1930154"/>
            <a:ext cx="95343" cy="45719"/>
          </a:xfrm>
          <a:prstGeom prst="triangle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E0E35-DAA9-4A5A-A11F-A31BE5FE0E30}"/>
              </a:ext>
            </a:extLst>
          </p:cNvPr>
          <p:cNvSpPr/>
          <p:nvPr/>
        </p:nvSpPr>
        <p:spPr>
          <a:xfrm>
            <a:off x="7995298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4F4CC5-4E6E-408E-8D70-409F9D779A24}"/>
              </a:ext>
            </a:extLst>
          </p:cNvPr>
          <p:cNvSpPr/>
          <p:nvPr/>
        </p:nvSpPr>
        <p:spPr>
          <a:xfrm>
            <a:off x="9041182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X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DD7834-F598-4F1C-A2FC-2611881769B0}"/>
              </a:ext>
            </a:extLst>
          </p:cNvPr>
          <p:cNvSpPr/>
          <p:nvPr/>
        </p:nvSpPr>
        <p:spPr>
          <a:xfrm>
            <a:off x="10087064" y="1798438"/>
            <a:ext cx="827690" cy="2888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Y</a:t>
            </a:r>
            <a:endParaRPr lang="en-US" sz="1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91F2330-6126-430F-ADDF-EECF868E3CA2}"/>
              </a:ext>
            </a:extLst>
          </p:cNvPr>
          <p:cNvSpPr/>
          <p:nvPr/>
        </p:nvSpPr>
        <p:spPr>
          <a:xfrm>
            <a:off x="6949414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STASHH</a:t>
            </a:r>
            <a:endParaRPr lang="en-US" sz="10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B93A697-322D-4E13-81FF-E8655F501826}"/>
              </a:ext>
            </a:extLst>
          </p:cNvPr>
          <p:cNvSpPr/>
          <p:nvPr/>
        </p:nvSpPr>
        <p:spPr>
          <a:xfrm>
            <a:off x="584641" y="700864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Address Decoding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B0238-14C2-484A-B305-5FB2EA5C0F7C}"/>
              </a:ext>
            </a:extLst>
          </p:cNvPr>
          <p:cNvSpPr/>
          <p:nvPr/>
        </p:nvSpPr>
        <p:spPr>
          <a:xfrm>
            <a:off x="336839" y="1798438"/>
            <a:ext cx="827690" cy="29875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MARL</a:t>
            </a:r>
            <a:endParaRPr lang="en-US" sz="10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E4F31-72CF-435A-BD6F-5323E8E64EF7}"/>
              </a:ext>
            </a:extLst>
          </p:cNvPr>
          <p:cNvSpPr/>
          <p:nvPr/>
        </p:nvSpPr>
        <p:spPr>
          <a:xfrm>
            <a:off x="1382723" y="1798438"/>
            <a:ext cx="827690" cy="29449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MARH</a:t>
            </a:r>
            <a:endParaRPr lang="en-US" sz="1000" baseline="-25000" dirty="0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779CCFA-ECB9-4F11-9184-C9A6EF1F4060}"/>
              </a:ext>
            </a:extLst>
          </p:cNvPr>
          <p:cNvSpPr/>
          <p:nvPr/>
        </p:nvSpPr>
        <p:spPr>
          <a:xfrm rot="16200000">
            <a:off x="4663959" y="4675450"/>
            <a:ext cx="316282" cy="1256345"/>
          </a:xfrm>
          <a:prstGeom prst="downArrow">
            <a:avLst>
              <a:gd name="adj1" fmla="val 56022"/>
              <a:gd name="adj2" fmla="val 50000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1" name="Arrow: Bent 190">
            <a:extLst>
              <a:ext uri="{FF2B5EF4-FFF2-40B4-BE49-F238E27FC236}">
                <a16:creationId xmlns:a16="http://schemas.microsoft.com/office/drawing/2014/main" id="{752B8B9C-DA66-4F39-844E-8773BB8DD6F5}"/>
              </a:ext>
            </a:extLst>
          </p:cNvPr>
          <p:cNvSpPr/>
          <p:nvPr/>
        </p:nvSpPr>
        <p:spPr>
          <a:xfrm rot="10800000" flipH="1">
            <a:off x="3822646" y="4869510"/>
            <a:ext cx="701351" cy="576385"/>
          </a:xfrm>
          <a:prstGeom prst="bentArrow">
            <a:avLst>
              <a:gd name="adj1" fmla="val 31295"/>
              <a:gd name="adj2" fmla="val 25080"/>
              <a:gd name="adj3" fmla="val 1055"/>
              <a:gd name="adj4" fmla="val 18474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dk1"/>
              </a:solidFill>
            </a:endParaRPr>
          </a:p>
        </p:txBody>
      </p:sp>
      <p:sp>
        <p:nvSpPr>
          <p:cNvPr id="197" name="Arrow: Bent 196">
            <a:extLst>
              <a:ext uri="{FF2B5EF4-FFF2-40B4-BE49-F238E27FC236}">
                <a16:creationId xmlns:a16="http://schemas.microsoft.com/office/drawing/2014/main" id="{EC681DDF-4DB2-446C-A737-BAB0D03D6FCC}"/>
              </a:ext>
            </a:extLst>
          </p:cNvPr>
          <p:cNvSpPr/>
          <p:nvPr/>
        </p:nvSpPr>
        <p:spPr>
          <a:xfrm rot="10800000" flipH="1">
            <a:off x="9594358" y="3278480"/>
            <a:ext cx="1059994" cy="1244587"/>
          </a:xfrm>
          <a:prstGeom prst="bentArrow">
            <a:avLst>
              <a:gd name="adj1" fmla="val 18354"/>
              <a:gd name="adj2" fmla="val 15543"/>
              <a:gd name="adj3" fmla="val 13507"/>
              <a:gd name="adj4" fmla="val 18474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8" name="Arrow: Bent 197">
            <a:extLst>
              <a:ext uri="{FF2B5EF4-FFF2-40B4-BE49-F238E27FC236}">
                <a16:creationId xmlns:a16="http://schemas.microsoft.com/office/drawing/2014/main" id="{BA0A1551-FE13-42D4-8C4E-564E6ED3A203}"/>
              </a:ext>
            </a:extLst>
          </p:cNvPr>
          <p:cNvSpPr/>
          <p:nvPr/>
        </p:nvSpPr>
        <p:spPr>
          <a:xfrm rot="10800000" flipH="1">
            <a:off x="9253620" y="3256772"/>
            <a:ext cx="1413497" cy="1639826"/>
          </a:xfrm>
          <a:prstGeom prst="bentArrow">
            <a:avLst>
              <a:gd name="adj1" fmla="val 14346"/>
              <a:gd name="adj2" fmla="val 11300"/>
              <a:gd name="adj3" fmla="val 10262"/>
              <a:gd name="adj4" fmla="val 15273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8057818-3144-453F-B2A9-BC1C2473FE96}"/>
              </a:ext>
            </a:extLst>
          </p:cNvPr>
          <p:cNvSpPr/>
          <p:nvPr/>
        </p:nvSpPr>
        <p:spPr>
          <a:xfrm rot="16200000">
            <a:off x="9316107" y="3937264"/>
            <a:ext cx="337827" cy="237230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00063F5-2E7C-4B80-82ED-4F1D886B00F3}"/>
              </a:ext>
            </a:extLst>
          </p:cNvPr>
          <p:cNvSpPr/>
          <p:nvPr/>
        </p:nvSpPr>
        <p:spPr>
          <a:xfrm>
            <a:off x="8182825" y="4987693"/>
            <a:ext cx="622983" cy="25224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µROM</a:t>
            </a:r>
            <a:endParaRPr lang="en-US" sz="1000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7F47FE4-40CB-4C25-86ED-00FA763719B7}"/>
              </a:ext>
            </a:extLst>
          </p:cNvPr>
          <p:cNvSpPr/>
          <p:nvPr/>
        </p:nvSpPr>
        <p:spPr>
          <a:xfrm>
            <a:off x="9125200" y="5040655"/>
            <a:ext cx="894955" cy="1643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µADDR</a:t>
            </a:r>
            <a:endParaRPr lang="en-US" sz="800" dirty="0"/>
          </a:p>
        </p:txBody>
      </p:sp>
      <p:sp>
        <p:nvSpPr>
          <p:cNvPr id="199" name="Arrow: Down 198">
            <a:extLst>
              <a:ext uri="{FF2B5EF4-FFF2-40B4-BE49-F238E27FC236}">
                <a16:creationId xmlns:a16="http://schemas.microsoft.com/office/drawing/2014/main" id="{146E1A39-18D0-4021-99A3-62F48FA9BF04}"/>
              </a:ext>
            </a:extLst>
          </p:cNvPr>
          <p:cNvSpPr/>
          <p:nvPr/>
        </p:nvSpPr>
        <p:spPr>
          <a:xfrm rot="16200000">
            <a:off x="10179780" y="3647439"/>
            <a:ext cx="288126" cy="67527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CD5CA4C-C52E-4D0B-8D3B-B91C95DEEDC6}"/>
              </a:ext>
            </a:extLst>
          </p:cNvPr>
          <p:cNvSpPr/>
          <p:nvPr/>
        </p:nvSpPr>
        <p:spPr>
          <a:xfrm>
            <a:off x="9929518" y="3833508"/>
            <a:ext cx="676343" cy="26940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P0-ADDR</a:t>
            </a:r>
            <a:endParaRPr lang="en-US" sz="800" dirty="0"/>
          </a:p>
        </p:txBody>
      </p:sp>
      <p:sp>
        <p:nvSpPr>
          <p:cNvPr id="201" name="Arrow: Bent 200">
            <a:extLst>
              <a:ext uri="{FF2B5EF4-FFF2-40B4-BE49-F238E27FC236}">
                <a16:creationId xmlns:a16="http://schemas.microsoft.com/office/drawing/2014/main" id="{54630035-A7ED-49AB-8D22-E21FEEF7322E}"/>
              </a:ext>
            </a:extLst>
          </p:cNvPr>
          <p:cNvSpPr/>
          <p:nvPr/>
        </p:nvSpPr>
        <p:spPr>
          <a:xfrm rot="16200000" flipH="1">
            <a:off x="6894475" y="3862182"/>
            <a:ext cx="1464522" cy="820552"/>
          </a:xfrm>
          <a:prstGeom prst="bentArrow">
            <a:avLst>
              <a:gd name="adj1" fmla="val 25521"/>
              <a:gd name="adj2" fmla="val 25080"/>
              <a:gd name="adj3" fmla="val 1937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2" name="Arrow: Bent 201">
            <a:extLst>
              <a:ext uri="{FF2B5EF4-FFF2-40B4-BE49-F238E27FC236}">
                <a16:creationId xmlns:a16="http://schemas.microsoft.com/office/drawing/2014/main" id="{898B0002-2C12-4129-9581-100BB1CE34B3}"/>
              </a:ext>
            </a:extLst>
          </p:cNvPr>
          <p:cNvSpPr/>
          <p:nvPr/>
        </p:nvSpPr>
        <p:spPr>
          <a:xfrm rot="5400000" flipH="1">
            <a:off x="10859151" y="4364560"/>
            <a:ext cx="701351" cy="540363"/>
          </a:xfrm>
          <a:prstGeom prst="bentArrow">
            <a:avLst>
              <a:gd name="adj1" fmla="val 38133"/>
              <a:gd name="adj2" fmla="val 25080"/>
              <a:gd name="adj3" fmla="val 1055"/>
              <a:gd name="adj4" fmla="val 1847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3" name="Arrow: Bent 202">
            <a:extLst>
              <a:ext uri="{FF2B5EF4-FFF2-40B4-BE49-F238E27FC236}">
                <a16:creationId xmlns:a16="http://schemas.microsoft.com/office/drawing/2014/main" id="{3EAE3FD0-A9D6-4BEC-9707-824B8B42A75A}"/>
              </a:ext>
            </a:extLst>
          </p:cNvPr>
          <p:cNvSpPr/>
          <p:nvPr/>
        </p:nvSpPr>
        <p:spPr>
          <a:xfrm flipH="1">
            <a:off x="10783214" y="3500008"/>
            <a:ext cx="664922" cy="797630"/>
          </a:xfrm>
          <a:prstGeom prst="bentArrow">
            <a:avLst>
              <a:gd name="adj1" fmla="val 31295"/>
              <a:gd name="adj2" fmla="val 21426"/>
              <a:gd name="adj3" fmla="val 0"/>
              <a:gd name="adj4" fmla="val 16184"/>
            </a:avLst>
          </a:prstGeom>
          <a:solidFill>
            <a:schemeClr val="accent6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09347C8-37E1-4E39-A84F-CFBB0B50B080}"/>
              </a:ext>
            </a:extLst>
          </p:cNvPr>
          <p:cNvSpPr/>
          <p:nvPr/>
        </p:nvSpPr>
        <p:spPr>
          <a:xfrm rot="5400000">
            <a:off x="9363213" y="3878506"/>
            <a:ext cx="684278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P1-MODE</a:t>
            </a:r>
            <a:endParaRPr lang="en-US" sz="800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E6F4FD-612E-4AEB-8245-CF605CEF9D2A}"/>
              </a:ext>
            </a:extLst>
          </p:cNvPr>
          <p:cNvSpPr/>
          <p:nvPr/>
        </p:nvSpPr>
        <p:spPr>
          <a:xfrm rot="5400000">
            <a:off x="8980597" y="3895838"/>
            <a:ext cx="736579" cy="25224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P2-OPCODE</a:t>
            </a:r>
            <a:endParaRPr lang="en-US" sz="800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3A1355D-5201-4B72-99B5-D002681D1AEA}"/>
              </a:ext>
            </a:extLst>
          </p:cNvPr>
          <p:cNvSpPr/>
          <p:nvPr/>
        </p:nvSpPr>
        <p:spPr>
          <a:xfrm>
            <a:off x="8364180" y="3012590"/>
            <a:ext cx="3069668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Instruction Decoder</a:t>
            </a:r>
            <a:endParaRPr lang="en-US" sz="1000" dirty="0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BE7F5E03-2395-4D1D-ACF1-E810D9BFEF56}"/>
              </a:ext>
            </a:extLst>
          </p:cNvPr>
          <p:cNvSpPr/>
          <p:nvPr/>
        </p:nvSpPr>
        <p:spPr>
          <a:xfrm>
            <a:off x="4059369" y="2078321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6" name="Arrow: Up-Down 135">
            <a:extLst>
              <a:ext uri="{FF2B5EF4-FFF2-40B4-BE49-F238E27FC236}">
                <a16:creationId xmlns:a16="http://schemas.microsoft.com/office/drawing/2014/main" id="{BBDF58F8-144C-42C6-914C-06843A0EBC8C}"/>
              </a:ext>
            </a:extLst>
          </p:cNvPr>
          <p:cNvSpPr/>
          <p:nvPr/>
        </p:nvSpPr>
        <p:spPr>
          <a:xfrm>
            <a:off x="6179322" y="2064525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7" name="Arrow: Up-Down 136">
            <a:extLst>
              <a:ext uri="{FF2B5EF4-FFF2-40B4-BE49-F238E27FC236}">
                <a16:creationId xmlns:a16="http://schemas.microsoft.com/office/drawing/2014/main" id="{36FD383A-9793-463B-AA2C-882C82012F5E}"/>
              </a:ext>
            </a:extLst>
          </p:cNvPr>
          <p:cNvSpPr/>
          <p:nvPr/>
        </p:nvSpPr>
        <p:spPr>
          <a:xfrm>
            <a:off x="7332653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39" name="Arrow: Up-Down 138">
            <a:extLst>
              <a:ext uri="{FF2B5EF4-FFF2-40B4-BE49-F238E27FC236}">
                <a16:creationId xmlns:a16="http://schemas.microsoft.com/office/drawing/2014/main" id="{AD01A095-103E-40EF-BE8E-E46E9CBC8270}"/>
              </a:ext>
            </a:extLst>
          </p:cNvPr>
          <p:cNvSpPr/>
          <p:nvPr/>
        </p:nvSpPr>
        <p:spPr>
          <a:xfrm>
            <a:off x="8265541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0" name="Arrow: Up-Down 139">
            <a:extLst>
              <a:ext uri="{FF2B5EF4-FFF2-40B4-BE49-F238E27FC236}">
                <a16:creationId xmlns:a16="http://schemas.microsoft.com/office/drawing/2014/main" id="{92309E87-A897-4C37-BD98-59A3D7EF3095}"/>
              </a:ext>
            </a:extLst>
          </p:cNvPr>
          <p:cNvSpPr/>
          <p:nvPr/>
        </p:nvSpPr>
        <p:spPr>
          <a:xfrm>
            <a:off x="9322450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2" name="Arrow: Up-Down 141">
            <a:extLst>
              <a:ext uri="{FF2B5EF4-FFF2-40B4-BE49-F238E27FC236}">
                <a16:creationId xmlns:a16="http://schemas.microsoft.com/office/drawing/2014/main" id="{E5571391-ED68-4B4C-BED4-67DC50344FC8}"/>
              </a:ext>
            </a:extLst>
          </p:cNvPr>
          <p:cNvSpPr/>
          <p:nvPr/>
        </p:nvSpPr>
        <p:spPr>
          <a:xfrm>
            <a:off x="10432569" y="2082232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143" name="Arrow: Up-Down 142">
            <a:extLst>
              <a:ext uri="{FF2B5EF4-FFF2-40B4-BE49-F238E27FC236}">
                <a16:creationId xmlns:a16="http://schemas.microsoft.com/office/drawing/2014/main" id="{6CB6C91B-D923-4A1A-8AE7-2B031A8367DB}"/>
              </a:ext>
            </a:extLst>
          </p:cNvPr>
          <p:cNvSpPr/>
          <p:nvPr/>
        </p:nvSpPr>
        <p:spPr>
          <a:xfrm>
            <a:off x="4071506" y="356536"/>
            <a:ext cx="316866" cy="1448814"/>
          </a:xfrm>
          <a:prstGeom prst="upDownArrow">
            <a:avLst/>
          </a:prstGeom>
          <a:solidFill>
            <a:srgbClr val="FFFF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4" name="Arrow: Down 143">
            <a:extLst>
              <a:ext uri="{FF2B5EF4-FFF2-40B4-BE49-F238E27FC236}">
                <a16:creationId xmlns:a16="http://schemas.microsoft.com/office/drawing/2014/main" id="{28C516BA-8B46-4573-B1DD-B8B72DE605A9}"/>
              </a:ext>
            </a:extLst>
          </p:cNvPr>
          <p:cNvSpPr/>
          <p:nvPr/>
        </p:nvSpPr>
        <p:spPr>
          <a:xfrm>
            <a:off x="2830226" y="2083452"/>
            <a:ext cx="351509" cy="94505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907F4854-2D40-4666-977C-24C2C66028CA}"/>
              </a:ext>
            </a:extLst>
          </p:cNvPr>
          <p:cNvSpPr/>
          <p:nvPr/>
        </p:nvSpPr>
        <p:spPr>
          <a:xfrm>
            <a:off x="2534239" y="1913916"/>
            <a:ext cx="342999" cy="69988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DD0E8E6-F726-4D3E-97D1-6169EF46FC97}"/>
              </a:ext>
            </a:extLst>
          </p:cNvPr>
          <p:cNvSpPr/>
          <p:nvPr/>
        </p:nvSpPr>
        <p:spPr>
          <a:xfrm>
            <a:off x="2420802" y="1798438"/>
            <a:ext cx="1164961" cy="28501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</a:t>
            </a:r>
            <a:endParaRPr lang="en-US" sz="1000" dirty="0"/>
          </a:p>
        </p:txBody>
      </p:sp>
      <p:sp>
        <p:nvSpPr>
          <p:cNvPr id="147" name="Arrow: Up-Down 146">
            <a:extLst>
              <a:ext uri="{FF2B5EF4-FFF2-40B4-BE49-F238E27FC236}">
                <a16:creationId xmlns:a16="http://schemas.microsoft.com/office/drawing/2014/main" id="{4387908D-5044-4751-9815-E0DAB39DF3F7}"/>
              </a:ext>
            </a:extLst>
          </p:cNvPr>
          <p:cNvSpPr/>
          <p:nvPr/>
        </p:nvSpPr>
        <p:spPr>
          <a:xfrm>
            <a:off x="3228246" y="2078934"/>
            <a:ext cx="316866" cy="548831"/>
          </a:xfrm>
          <a:prstGeom prst="upDownArrow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dk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24CF6-3CD9-4E85-98E2-1B9938CF6B5E}"/>
              </a:ext>
            </a:extLst>
          </p:cNvPr>
          <p:cNvSpPr/>
          <p:nvPr/>
        </p:nvSpPr>
        <p:spPr>
          <a:xfrm>
            <a:off x="584641" y="184033"/>
            <a:ext cx="1491847" cy="21208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RAM/ROM</a:t>
            </a:r>
            <a:endParaRPr lang="en-US" sz="1000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4C9DDA2-0FA5-4A32-986A-D67CAB72D747}"/>
              </a:ext>
            </a:extLst>
          </p:cNvPr>
          <p:cNvSpPr/>
          <p:nvPr/>
        </p:nvSpPr>
        <p:spPr>
          <a:xfrm>
            <a:off x="5903530" y="1798438"/>
            <a:ext cx="827690" cy="28056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STASHL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F9B9C3-65DC-445D-BB11-9BA115F9B13F}"/>
              </a:ext>
            </a:extLst>
          </p:cNvPr>
          <p:cNvSpPr/>
          <p:nvPr/>
        </p:nvSpPr>
        <p:spPr>
          <a:xfrm>
            <a:off x="3811762" y="1798438"/>
            <a:ext cx="827690" cy="283443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MBR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F4E7D-EB97-4933-B5BA-1C205DBA8F87}"/>
              </a:ext>
            </a:extLst>
          </p:cNvPr>
          <p:cNvSpPr/>
          <p:nvPr/>
        </p:nvSpPr>
        <p:spPr>
          <a:xfrm>
            <a:off x="4857646" y="1798438"/>
            <a:ext cx="827690" cy="28049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IR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39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66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Harvey</dc:creator>
  <cp:lastModifiedBy>Paul Harvey</cp:lastModifiedBy>
  <cp:revision>99</cp:revision>
  <dcterms:created xsi:type="dcterms:W3CDTF">2022-04-26T10:10:01Z</dcterms:created>
  <dcterms:modified xsi:type="dcterms:W3CDTF">2022-05-31T18:42:35Z</dcterms:modified>
</cp:coreProperties>
</file>