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5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C539-8C49-4314-A68E-1C8BC957B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1A20A-9413-4007-98F0-F9A31594D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4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5EEA-CD1D-4F28-B752-670E3F39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22D64-EEA9-4269-A56D-0B13093D8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BAAE7-6BE2-4B41-8D67-7D59B045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94EF3-6B20-46DF-80D5-E86988C8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31EE7-9228-4570-BA3F-814BC576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152D4-784B-4C87-9F6E-A99EAC0E2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4E49B-5452-4C14-B157-83090D5FF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6203E-97B3-40C0-BFC1-515DFF1D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1579E-99E2-4664-876C-B4EFBA86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27F9D-D803-4C6E-8012-73B61951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1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5334-85A3-4305-A726-37A218F5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9BBA-3C6B-4983-B4BC-F9D705818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FA640-EAA7-45CB-BFDE-E3B70B85D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92327-F13A-4290-A7FA-7B426009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7D618-1A14-4215-A9D3-273F6285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0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91D7C-2C4A-44BA-8F3F-A9AA767FE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181EE-145D-4511-AC84-F41B68DFF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7F790-12E9-4E43-B64F-FFBB3699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E3514-4EA4-4D86-A700-E607DD3C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A1BE2-73B3-4C0F-9B78-A42DF4D0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5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940AE-5A99-493D-9A78-7E37604B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583D-E91F-4916-956B-B7860D42B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322AF-98D6-44D2-A393-D3FFEB112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A444C-82C5-4B37-BDBB-043A5743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7DC3A-410D-4E01-B2EE-BA38741E2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3811C-C8AE-4A1F-B767-656B343D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7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321D-57EF-496F-933A-1F35B20FD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CC7DF-74E5-4A32-8AE0-6E4DAA4B3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DF785-A653-4E70-A569-238834EFE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B261E6-E8F5-4612-965A-0B320DF54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EB28A-5BBA-4B69-A312-F4F400268D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04F85-611F-459F-AC40-7B5F76586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329402-86AB-4257-9AE1-0D70F1DB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BD3A21-A446-4758-9E1B-3AD4B679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C7637-F046-494C-8ED5-8B5AEABD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97FD5-010A-4B70-AB91-91169413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45EFF-3C93-4CA3-A230-BAAB88D3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B0BFF-A29F-4E12-AAB2-777720D9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4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A25055-1CA9-4AFE-AFB4-EC79443A5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07677-A3AA-4BF4-BFE3-3BFF84D7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FD141-E911-439F-A717-96AFEDAC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6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F315B-66C1-4E37-9BED-0A52F484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FB739-3BE9-484E-8E74-9B2F0A53A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15B67-A2F7-4E93-BAD3-009257C2A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25D16-4B08-4CC6-A9E7-16C296C8A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7B4B4-5B89-4255-AA88-121EC79D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19F38-3A68-44B8-A0FD-10C5C187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5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5D2ED-D09F-4C9C-A945-766675826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2A049-1724-4C0A-9EED-DE8788FA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58078-09DE-4222-8435-9D42FA775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22F75-38AD-4C4E-928E-3BBC8C59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0AE-C8A8-4DE6-9322-18FE594FF65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AAB2A-3107-4EE2-824C-92C4E9822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3C3A3-807E-459F-A36D-0AC722B4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B607DA-F1D1-4044-B440-A2CFBB9D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B5890-E0EE-4614-9AEC-423E3AB7A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11013-D32F-4F00-8AC4-C458891B7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7C0AE-C8A8-4DE6-9322-18FE594FF65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41D11-E878-4663-B7CF-234EB4CF5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0522-F621-46C8-A537-12F97E964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4B025-6D13-49F0-9559-DCC40201F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0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4DCA3-5CDC-460A-BCFF-3FD87E32F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8368" y="4522156"/>
            <a:ext cx="4937937" cy="1363215"/>
          </a:xfrm>
        </p:spPr>
        <p:txBody>
          <a:bodyPr anchor="t">
            <a:normAutofit/>
          </a:bodyPr>
          <a:lstStyle/>
          <a:p>
            <a:pPr algn="l"/>
            <a:r>
              <a:rPr lang="en-GB" sz="5400" dirty="0"/>
              <a:t>You’re on Mute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086D4-478A-47AB-9FEA-8026F7762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8370" y="3945418"/>
            <a:ext cx="4937936" cy="576738"/>
          </a:xfrm>
        </p:spPr>
        <p:txBody>
          <a:bodyPr anchor="b">
            <a:normAutofit/>
          </a:bodyPr>
          <a:lstStyle/>
          <a:p>
            <a:pPr algn="l"/>
            <a:r>
              <a:rPr lang="en-GB" sz="2000" dirty="0"/>
              <a:t>Hardware to Control M$ Teams</a:t>
            </a:r>
            <a:endParaRPr lang="en-US" sz="20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2D6188-24E5-426A-BB2A-3FA2D6B9C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1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208BC59-C84F-483F-80CD-FAEC74229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3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1DABD52-05DF-4F31-AFB9-B330D8BE4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25559" y="725908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tool&#10;&#10;Description automatically generated">
            <a:extLst>
              <a:ext uri="{FF2B5EF4-FFF2-40B4-BE49-F238E27FC236}">
                <a16:creationId xmlns:a16="http://schemas.microsoft.com/office/drawing/2014/main" id="{C2169F7B-915D-4E94-A479-DAF443265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88563" y="-155255"/>
            <a:ext cx="1829652" cy="1829652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E4F04B5-4D4A-4F70-8549-384AF5351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0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D14DB62-3EB3-452E-89EE-30B0CDB0C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3236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903EF6-5966-4609-A70E-8304F4862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241" y="1388877"/>
            <a:ext cx="1692946" cy="16929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F82DD0-5EB9-47A0-A2BE-F0FEA5635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40" y="3796615"/>
            <a:ext cx="2448784" cy="1903930"/>
          </a:xfrm>
          <a:prstGeom prst="rect">
            <a:avLst/>
          </a:prstGeom>
        </p:spPr>
      </p:pic>
      <p:pic>
        <p:nvPicPr>
          <p:cNvPr id="10" name="Picture 9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C5931FFC-6D15-4444-9937-6552C589F7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437" y="157701"/>
            <a:ext cx="2558562" cy="2558562"/>
          </a:xfrm>
          <a:prstGeom prst="rect">
            <a:avLst/>
          </a:prstGeom>
        </p:spPr>
      </p:pic>
      <p:pic>
        <p:nvPicPr>
          <p:cNvPr id="4" name="Picture 3" descr="A picture containing seat&#10;&#10;Description automatically generated">
            <a:extLst>
              <a:ext uri="{FF2B5EF4-FFF2-40B4-BE49-F238E27FC236}">
                <a16:creationId xmlns:a16="http://schemas.microsoft.com/office/drawing/2014/main" id="{4BF19524-2D27-4FE6-8A11-02A083FB66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118" y="4853423"/>
            <a:ext cx="1777242" cy="177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88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92C718A-3E9E-4F00-AAD3-6FACF11CC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80" y="662781"/>
            <a:ext cx="7583415" cy="58998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9B3D7BE-C6EA-4A76-86B7-66D530DB257B}"/>
              </a:ext>
            </a:extLst>
          </p:cNvPr>
          <p:cNvSpPr/>
          <p:nvPr/>
        </p:nvSpPr>
        <p:spPr>
          <a:xfrm>
            <a:off x="-87923" y="0"/>
            <a:ext cx="12279923" cy="6858000"/>
          </a:xfrm>
          <a:prstGeom prst="rect">
            <a:avLst/>
          </a:prstGeom>
          <a:gradFill>
            <a:gsLst>
              <a:gs pos="41000">
                <a:schemeClr val="tx1">
                  <a:alpha val="66000"/>
                </a:schemeClr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3A9D7-3BB4-46A0-89BE-6C2FA2931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96" y="0"/>
            <a:ext cx="10315903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Arduino Starter Kit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106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You’re on Mute</vt:lpstr>
      <vt:lpstr>Arduino Starter Kit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You’re on Mute</dc:title>
  <dc:creator>Paul Harvey</dc:creator>
  <cp:lastModifiedBy>Paul Harvey</cp:lastModifiedBy>
  <cp:revision>6</cp:revision>
  <dcterms:created xsi:type="dcterms:W3CDTF">2022-01-27T14:42:00Z</dcterms:created>
  <dcterms:modified xsi:type="dcterms:W3CDTF">2022-01-27T15:02:59Z</dcterms:modified>
</cp:coreProperties>
</file>