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1" r:id="rId3"/>
    <p:sldId id="264" r:id="rId4"/>
    <p:sldId id="265" r:id="rId5"/>
    <p:sldId id="269" r:id="rId6"/>
    <p:sldId id="266" r:id="rId7"/>
    <p:sldId id="267" r:id="rId8"/>
    <p:sldId id="268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F31"/>
    <a:srgbClr val="03849A"/>
    <a:srgbClr val="D3A95E"/>
    <a:srgbClr val="F67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31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66F06-FD86-4B63-A3AA-4EDEBB791BA9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48BEB-8D4B-4EFE-8290-4C2C4AB09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70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C539-8C49-4314-A68E-1C8BC957B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1A20A-9413-4007-98F0-F9A31594D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4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5EEA-CD1D-4F28-B752-670E3F39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22D64-EEA9-4269-A56D-0B13093D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AAE7-6BE2-4B41-8D67-7D59B045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4EF3-6B20-46DF-80D5-E86988C8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1EE7-9228-4570-BA3F-814BC576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52D4-784B-4C87-9F6E-A99EAC0E2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49B-5452-4C14-B157-83090D5FF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203E-97B3-40C0-BFC1-515DFF1D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579E-99E2-4664-876C-B4EFBA86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7F9D-D803-4C6E-8012-73B61951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16327F-2A07-4017-8192-D3A563F3F1D1}"/>
              </a:ext>
            </a:extLst>
          </p:cNvPr>
          <p:cNvSpPr/>
          <p:nvPr userDrawn="1"/>
        </p:nvSpPr>
        <p:spPr>
          <a:xfrm>
            <a:off x="0" y="0"/>
            <a:ext cx="1204452" cy="6858000"/>
          </a:xfrm>
          <a:prstGeom prst="rect">
            <a:avLst/>
          </a:prstGeom>
          <a:solidFill>
            <a:srgbClr val="038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A5334-85A3-4305-A726-37A218F5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9" y="0"/>
            <a:ext cx="11583375" cy="1325563"/>
          </a:xfrm>
        </p:spPr>
        <p:txBody>
          <a:bodyPr/>
          <a:lstStyle>
            <a:lvl1pPr>
              <a:defRPr b="1">
                <a:solidFill>
                  <a:srgbClr val="F67D5E"/>
                </a:solidFill>
                <a:latin typeface="Verdana Pro Cond SemiBold" panose="020B0706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9BBA-3C6B-4983-B4BC-F9D70581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452" y="1776464"/>
            <a:ext cx="10916264" cy="4351338"/>
          </a:xfrm>
        </p:spPr>
        <p:txBody>
          <a:bodyPr/>
          <a:lstStyle>
            <a:lvl1pPr marL="2286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6858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11430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6002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2057400" indent="-228600">
              <a:buClr>
                <a:srgbClr val="F67D5E"/>
              </a:buClr>
              <a:buFont typeface="Wingdings" panose="05000000000000000000" pitchFamily="2" charset="2"/>
              <a:buChar char="§"/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83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1D7C-2C4A-44BA-8F3F-A9AA767F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81EE-145D-4511-AC84-F41B68DFF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F790-12E9-4E43-B64F-FFBB3699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3514-4EA4-4D86-A700-E607DD3C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1BE2-73B3-4C0F-9B78-A42DF4D0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5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40AE-5A99-493D-9A78-7E37604B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583D-E91F-4916-956B-B7860D42B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322AF-98D6-44D2-A393-D3FFEB112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A444C-82C5-4B37-BDBB-043A57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7DC3A-410D-4E01-B2EE-BA38741E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3811C-C8AE-4A1F-B767-656B343D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21D-57EF-496F-933A-1F35B20F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CC7DF-74E5-4A32-8AE0-6E4DAA4B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DF785-A653-4E70-A569-238834EFE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261E6-E8F5-4612-965A-0B320DF54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EB28A-5BBA-4B69-A312-F4F400268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04F85-611F-459F-AC40-7B5F7658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29402-86AB-4257-9AE1-0D70F1DB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D3A21-A446-4758-9E1B-3AD4B679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7637-F046-494C-8ED5-8B5AEABD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97FD5-010A-4B70-AB91-91169413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45EFF-3C93-4CA3-A230-BAAB88D3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B0BFF-A29F-4E12-AAB2-777720D9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4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25055-1CA9-4AFE-AFB4-EC79443A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07677-A3AA-4BF4-BFE3-3BFF84D7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FD141-E911-439F-A717-96AFEDAC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6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315B-66C1-4E37-9BED-0A52F48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B739-3BE9-484E-8E74-9B2F0A53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15B67-A2F7-4E93-BAD3-009257C2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25D16-4B08-4CC6-A9E7-16C296C8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7B4B4-5B89-4255-AA88-121EC79D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19F38-3A68-44B8-A0FD-10C5C187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D2ED-D09F-4C9C-A945-76667582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2A049-1724-4C0A-9EED-DE8788FA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58078-09DE-4222-8435-9D42FA77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2F75-38AD-4C4E-928E-3BBC8C59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AAB2A-3107-4EE2-824C-92C4E982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3C3A3-807E-459F-A36D-0AC722B4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607DA-F1D1-4044-B440-A2CFBB9D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5890-E0EE-4614-9AEC-423E3AB7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1013-D32F-4F00-8AC4-C458891B7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7C0AE-C8A8-4DE6-9322-18FE594FF65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1D11-E878-4663-B7CF-234EB4CF5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0522-F621-46C8-A537-12F97E964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5BA4EB-30AE-43F0-91C3-D016D6F0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316596" y="-2316596"/>
            <a:ext cx="7565593" cy="12198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4DCA3-5CDC-460A-BCFF-3FD87E32F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1" y="569705"/>
            <a:ext cx="3874995" cy="1200329"/>
          </a:xfrm>
          <a:solidFill>
            <a:srgbClr val="03849A"/>
          </a:solidFill>
        </p:spPr>
        <p:txBody>
          <a:bodyPr wrap="square" anchor="t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YOU’RE</a:t>
            </a:r>
            <a:endParaRPr lang="en-US" sz="80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086D4-478A-47AB-9FEA-8026F776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095" y="4796818"/>
            <a:ext cx="6332596" cy="590931"/>
          </a:xfr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latin typeface="Verdana Pro Cond SemiBold" panose="020B0604020202020204" pitchFamily="34" charset="0"/>
                <a:ea typeface="+mj-ea"/>
                <a:cs typeface="+mj-cs"/>
              </a:rPr>
              <a:t>A Device to Control M$ Teams</a:t>
            </a:r>
            <a:endParaRPr lang="en-US" sz="3600" dirty="0">
              <a:solidFill>
                <a:schemeClr val="bg1"/>
              </a:solidFill>
              <a:latin typeface="Verdana Pro Cond SemiBold" panose="020B0604020202020204" pitchFamily="34" charset="0"/>
              <a:ea typeface="+mj-ea"/>
              <a:cs typeface="+mj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706D125-27C2-4364-ABEE-873DF90C0C85}"/>
              </a:ext>
            </a:extLst>
          </p:cNvPr>
          <p:cNvSpPr txBox="1">
            <a:spLocks/>
          </p:cNvSpPr>
          <p:nvPr/>
        </p:nvSpPr>
        <p:spPr>
          <a:xfrm>
            <a:off x="1473381" y="1906799"/>
            <a:ext cx="4792272" cy="1200329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ON MUTE!</a:t>
            </a:r>
            <a:endParaRPr lang="en-US" sz="80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9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A7EC-5056-4840-98E5-7E09C3B8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Yourself? </a:t>
            </a:r>
            <a:endParaRPr lang="en-US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0E737C2-077F-4C27-B733-E490A124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58" y="679718"/>
            <a:ext cx="7216666" cy="56145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C86B9E1-D890-4965-83BE-F27C5222D557}"/>
              </a:ext>
            </a:extLst>
          </p:cNvPr>
          <p:cNvSpPr txBox="1">
            <a:spLocks/>
          </p:cNvSpPr>
          <p:nvPr/>
        </p:nvSpPr>
        <p:spPr>
          <a:xfrm>
            <a:off x="8987415" y="1257787"/>
            <a:ext cx="1422219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Arduino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65EAA9-E88B-4846-BD80-0F823AFF6606}"/>
              </a:ext>
            </a:extLst>
          </p:cNvPr>
          <p:cNvSpPr txBox="1">
            <a:spLocks/>
          </p:cNvSpPr>
          <p:nvPr/>
        </p:nvSpPr>
        <p:spPr>
          <a:xfrm>
            <a:off x="8996160" y="1835856"/>
            <a:ext cx="1324999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Starter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3E3B18-A66E-45BC-9ABD-EF22884E2188}"/>
              </a:ext>
            </a:extLst>
          </p:cNvPr>
          <p:cNvSpPr txBox="1">
            <a:spLocks/>
          </p:cNvSpPr>
          <p:nvPr/>
        </p:nvSpPr>
        <p:spPr>
          <a:xfrm>
            <a:off x="9006773" y="2413925"/>
            <a:ext cx="691751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Kit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C9F513-C3EB-4E16-8C43-94BED0CF3ADB}"/>
              </a:ext>
            </a:extLst>
          </p:cNvPr>
          <p:cNvSpPr txBox="1">
            <a:spLocks/>
          </p:cNvSpPr>
          <p:nvPr/>
        </p:nvSpPr>
        <p:spPr>
          <a:xfrm>
            <a:off x="8975141" y="679718"/>
            <a:ext cx="831012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The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3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D5865D-1D2E-45C8-8572-BE38E7E374CB}"/>
              </a:ext>
            </a:extLst>
          </p:cNvPr>
          <p:cNvSpPr/>
          <p:nvPr/>
        </p:nvSpPr>
        <p:spPr>
          <a:xfrm>
            <a:off x="920983" y="1388292"/>
            <a:ext cx="3898491" cy="3834582"/>
          </a:xfrm>
          <a:prstGeom prst="rect">
            <a:avLst/>
          </a:prstGeom>
          <a:solidFill>
            <a:srgbClr val="FAC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A6B3A-E45E-4491-964F-76182EEF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the Solution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31A690-5A1E-4D34-8D57-09BC08C6278B}"/>
              </a:ext>
            </a:extLst>
          </p:cNvPr>
          <p:cNvGrpSpPr/>
          <p:nvPr/>
        </p:nvGrpSpPr>
        <p:grpSpPr>
          <a:xfrm>
            <a:off x="5973944" y="2415764"/>
            <a:ext cx="1164331" cy="1623168"/>
            <a:chOff x="6096000" y="3681382"/>
            <a:chExt cx="876779" cy="11957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E0F085-2D4B-4C5E-8D1B-9BDD681092BF}"/>
                </a:ext>
              </a:extLst>
            </p:cNvPr>
            <p:cNvSpPr/>
            <p:nvPr/>
          </p:nvSpPr>
          <p:spPr>
            <a:xfrm>
              <a:off x="6293537" y="3793106"/>
              <a:ext cx="475973" cy="950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17E8E4-E9A9-4061-9A13-3B425CFDE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681382"/>
              <a:ext cx="876779" cy="119571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87D085A-C8BB-43A9-89B8-D6B11D68FB87}"/>
              </a:ext>
            </a:extLst>
          </p:cNvPr>
          <p:cNvSpPr txBox="1"/>
          <p:nvPr/>
        </p:nvSpPr>
        <p:spPr>
          <a:xfrm>
            <a:off x="1044144" y="4257260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CB2FA-13C3-47A1-A48C-1702FFFE986B}"/>
              </a:ext>
            </a:extLst>
          </p:cNvPr>
          <p:cNvSpPr txBox="1"/>
          <p:nvPr/>
        </p:nvSpPr>
        <p:spPr>
          <a:xfrm>
            <a:off x="2395415" y="4291673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33CD6-E01B-4F54-AB18-B03D2D4EB3C5}"/>
              </a:ext>
            </a:extLst>
          </p:cNvPr>
          <p:cNvSpPr txBox="1"/>
          <p:nvPr/>
        </p:nvSpPr>
        <p:spPr>
          <a:xfrm>
            <a:off x="3633689" y="4291673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80F51F-6D5B-41B3-93B6-8A05FD2D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766" y="1692196"/>
            <a:ext cx="2800250" cy="12507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66447F-58B0-4992-945B-23901CEF9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00" y="3176752"/>
            <a:ext cx="937368" cy="9373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F29DD2-331F-438E-A8A6-0D07C1E04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739" y="3176752"/>
            <a:ext cx="937368" cy="9373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9C65A8-C9DD-42EE-BF6F-146B3DF24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379" y="3176752"/>
            <a:ext cx="937368" cy="9373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B05DD7-8B69-4B88-B516-F3EE1EEB4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751" y="2113783"/>
            <a:ext cx="2965359" cy="2225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BBA7F8-9483-4268-BAF8-9CCC680B13B7}"/>
              </a:ext>
            </a:extLst>
          </p:cNvPr>
          <p:cNvSpPr txBox="1"/>
          <p:nvPr/>
        </p:nvSpPr>
        <p:spPr>
          <a:xfrm>
            <a:off x="4336057" y="2808758"/>
            <a:ext cx="4237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101010010101</a:t>
            </a:r>
          </a:p>
        </p:txBody>
      </p:sp>
      <p:pic>
        <p:nvPicPr>
          <p:cNvPr id="1026" name="Picture 2" descr="Microsoft Teams (int. sub-page) | Wired Relations ...">
            <a:extLst>
              <a:ext uri="{FF2B5EF4-FFF2-40B4-BE49-F238E27FC236}">
                <a16:creationId xmlns:a16="http://schemas.microsoft.com/office/drawing/2014/main" id="{5F60B85A-AC7E-4194-9AC0-5A1B8E87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607" y="1868214"/>
            <a:ext cx="1470663" cy="147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0A23E53-F5EA-42D4-A0A6-0F6B064D2CB6}"/>
              </a:ext>
            </a:extLst>
          </p:cNvPr>
          <p:cNvSpPr txBox="1">
            <a:spLocks/>
          </p:cNvSpPr>
          <p:nvPr/>
        </p:nvSpPr>
        <p:spPr>
          <a:xfrm>
            <a:off x="2135532" y="5540751"/>
            <a:ext cx="1498419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External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153EF0C-997F-4EF6-AD6C-332102421EAB}"/>
              </a:ext>
            </a:extLst>
          </p:cNvPr>
          <p:cNvSpPr txBox="1">
            <a:spLocks/>
          </p:cNvSpPr>
          <p:nvPr/>
        </p:nvSpPr>
        <p:spPr>
          <a:xfrm>
            <a:off x="5795761" y="5545905"/>
            <a:ext cx="1520955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Wireless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FB5F6DD-1AED-474C-A30C-A9E828BD47FD}"/>
              </a:ext>
            </a:extLst>
          </p:cNvPr>
          <p:cNvSpPr txBox="1">
            <a:spLocks/>
          </p:cNvSpPr>
          <p:nvPr/>
        </p:nvSpPr>
        <p:spPr>
          <a:xfrm>
            <a:off x="8134790" y="5540751"/>
            <a:ext cx="2488513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PC software to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508ADEC-1E5C-40E3-B849-5ABDD254DB76}"/>
              </a:ext>
            </a:extLst>
          </p:cNvPr>
          <p:cNvSpPr txBox="1">
            <a:spLocks/>
          </p:cNvSpPr>
          <p:nvPr/>
        </p:nvSpPr>
        <p:spPr>
          <a:xfrm>
            <a:off x="8137418" y="6103055"/>
            <a:ext cx="2380378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control teams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91C0995-66D6-479B-B6FE-410B75A37AAE}"/>
              </a:ext>
            </a:extLst>
          </p:cNvPr>
          <p:cNvSpPr txBox="1">
            <a:spLocks/>
          </p:cNvSpPr>
          <p:nvPr/>
        </p:nvSpPr>
        <p:spPr>
          <a:xfrm>
            <a:off x="5797480" y="6095172"/>
            <a:ext cx="1519236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protocol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0D1F02A-1752-4C94-97CE-A8EA464C5558}"/>
              </a:ext>
            </a:extLst>
          </p:cNvPr>
          <p:cNvSpPr txBox="1">
            <a:spLocks/>
          </p:cNvSpPr>
          <p:nvPr/>
        </p:nvSpPr>
        <p:spPr>
          <a:xfrm>
            <a:off x="2138160" y="6095172"/>
            <a:ext cx="1755922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hardware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6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33DA-25E0-42A7-8BDC-D4D59936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- Schematic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2217-19FE-4D04-943A-11B8C29C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1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21C8-7758-463C-BC15-B7103A0D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- Reality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11FA-7B6E-443E-BFE2-FFC039B78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5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0658-2956-42D6-87F0-3C696CFA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 of circuit?  Explanation of software compilation and upload?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048A-161A-4DE5-850C-72AFCED9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0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1CAE-A933-406C-8098-A0ABF50C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EF94B-256D-46F8-8093-23AB3755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3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F00-3B37-49C1-B2F1-7DF64042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B903-E0E7-4099-9864-37F6F54F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63DF-9C6C-43EE-9A23-46D9128C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5A33-F0CC-4FAF-945A-3F2B3A73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0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E071-C997-415A-8A95-FB83C7CE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Bill of Sale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CB9B3B-E070-4500-A062-80367AE98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045016"/>
              </p:ext>
            </p:extLst>
          </p:nvPr>
        </p:nvGraphicFramePr>
        <p:xfrm>
          <a:off x="2175643" y="2158399"/>
          <a:ext cx="3862550" cy="178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09">
                  <a:extLst>
                    <a:ext uri="{9D8B030D-6E8A-4147-A177-3AD203B41FA5}">
                      <a16:colId xmlns:a16="http://schemas.microsoft.com/office/drawing/2014/main" val="4008364951"/>
                    </a:ext>
                  </a:extLst>
                </a:gridCol>
                <a:gridCol w="1270857">
                  <a:extLst>
                    <a:ext uri="{9D8B030D-6E8A-4147-A177-3AD203B41FA5}">
                      <a16:colId xmlns:a16="http://schemas.microsoft.com/office/drawing/2014/main" val="3554440371"/>
                    </a:ext>
                  </a:extLst>
                </a:gridCol>
                <a:gridCol w="1361984">
                  <a:extLst>
                    <a:ext uri="{9D8B030D-6E8A-4147-A177-3AD203B41FA5}">
                      <a16:colId xmlns:a16="http://schemas.microsoft.com/office/drawing/2014/main" val="3385093010"/>
                    </a:ext>
                  </a:extLst>
                </a:gridCol>
              </a:tblGrid>
              <a:tr h="462291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Component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Quantity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Total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92100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endParaRPr lang="en-US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4751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endParaRPr lang="en-US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6251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endParaRPr lang="en-US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30608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B8645AE-7722-4D5E-A028-00E8CEF7CBF6}"/>
              </a:ext>
            </a:extLst>
          </p:cNvPr>
          <p:cNvSpPr txBox="1">
            <a:spLocks/>
          </p:cNvSpPr>
          <p:nvPr/>
        </p:nvSpPr>
        <p:spPr>
          <a:xfrm>
            <a:off x="2904741" y="1330315"/>
            <a:ext cx="1141066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Wired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C6B5A3-CF9A-4BB7-B7F6-2044987F4C72}"/>
              </a:ext>
            </a:extLst>
          </p:cNvPr>
          <p:cNvSpPr txBox="1">
            <a:spLocks/>
          </p:cNvSpPr>
          <p:nvPr/>
        </p:nvSpPr>
        <p:spPr>
          <a:xfrm>
            <a:off x="7553957" y="1333387"/>
            <a:ext cx="1521372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Wireless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E463C5-EFF0-4387-9304-FEA6F95E94B4}"/>
              </a:ext>
            </a:extLst>
          </p:cNvPr>
          <p:cNvSpPr txBox="1">
            <a:spLocks/>
          </p:cNvSpPr>
          <p:nvPr/>
        </p:nvSpPr>
        <p:spPr>
          <a:xfrm>
            <a:off x="4173583" y="1325563"/>
            <a:ext cx="878308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USB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D56873-B200-4229-9EDB-7D4684C5B02C}"/>
              </a:ext>
            </a:extLst>
          </p:cNvPr>
          <p:cNvSpPr txBox="1">
            <a:spLocks/>
          </p:cNvSpPr>
          <p:nvPr/>
        </p:nvSpPr>
        <p:spPr>
          <a:xfrm>
            <a:off x="9192950" y="1333388"/>
            <a:ext cx="1740437" cy="480131"/>
          </a:xfrm>
          <a:prstGeom prst="rect">
            <a:avLst/>
          </a:prstGeom>
          <a:solidFill>
            <a:srgbClr val="03849A"/>
          </a:solidFill>
        </p:spPr>
        <p:txBody>
          <a:bodyPr vert="horz" wrap="squar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solidFill>
                  <a:schemeClr val="bg1"/>
                </a:solidFill>
                <a:latin typeface="Verdana Pro Cond SemiBold" panose="020B0604020202020204" pitchFamily="34" charset="0"/>
              </a:rPr>
              <a:t>Bluetooth</a:t>
            </a:r>
            <a:endParaRPr lang="en-US" sz="2800" dirty="0">
              <a:solidFill>
                <a:schemeClr val="bg1"/>
              </a:solidFill>
              <a:latin typeface="Verdana Pro Cond SemiBold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0107A8-DF12-43EF-9A8A-F717B0FE4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102539"/>
              </p:ext>
            </p:extLst>
          </p:nvPr>
        </p:nvGraphicFramePr>
        <p:xfrm>
          <a:off x="7261675" y="2158399"/>
          <a:ext cx="3862550" cy="178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09">
                  <a:extLst>
                    <a:ext uri="{9D8B030D-6E8A-4147-A177-3AD203B41FA5}">
                      <a16:colId xmlns:a16="http://schemas.microsoft.com/office/drawing/2014/main" val="4008364951"/>
                    </a:ext>
                  </a:extLst>
                </a:gridCol>
                <a:gridCol w="1270857">
                  <a:extLst>
                    <a:ext uri="{9D8B030D-6E8A-4147-A177-3AD203B41FA5}">
                      <a16:colId xmlns:a16="http://schemas.microsoft.com/office/drawing/2014/main" val="3554440371"/>
                    </a:ext>
                  </a:extLst>
                </a:gridCol>
                <a:gridCol w="1361984">
                  <a:extLst>
                    <a:ext uri="{9D8B030D-6E8A-4147-A177-3AD203B41FA5}">
                      <a16:colId xmlns:a16="http://schemas.microsoft.com/office/drawing/2014/main" val="3385093010"/>
                    </a:ext>
                  </a:extLst>
                </a:gridCol>
              </a:tblGrid>
              <a:tr h="462291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Component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Quantity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ACF31"/>
                          </a:solidFill>
                          <a:latin typeface="Verdana Pro Cond SemiBold" panose="020B0706030504040204" pitchFamily="34" charset="0"/>
                        </a:rPr>
                        <a:t>Total</a:t>
                      </a:r>
                      <a:endParaRPr lang="en-US" sz="1600" dirty="0">
                        <a:solidFill>
                          <a:srgbClr val="FACF31"/>
                        </a:solidFill>
                        <a:latin typeface="Verdana Pro Cond SemiBold" panose="020B0706030504040204" pitchFamily="34" charset="0"/>
                      </a:endParaRPr>
                    </a:p>
                  </a:txBody>
                  <a:tcPr>
                    <a:solidFill>
                      <a:srgbClr val="03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92100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endParaRPr lang="en-US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4751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endParaRPr lang="en-US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6251"/>
                  </a:ext>
                </a:extLst>
              </a:tr>
              <a:tr h="441415">
                <a:tc>
                  <a:txBody>
                    <a:bodyPr/>
                    <a:lstStyle/>
                    <a:p>
                      <a:endParaRPr lang="en-US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Verdana Pro Cond SemiBold" panose="020B0706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30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02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72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Verdana</vt:lpstr>
      <vt:lpstr>Verdana Pro Cond SemiBold</vt:lpstr>
      <vt:lpstr>Wingdings</vt:lpstr>
      <vt:lpstr>Office Theme</vt:lpstr>
      <vt:lpstr>YOU’RE</vt:lpstr>
      <vt:lpstr>Components of the Solution</vt:lpstr>
      <vt:lpstr>Hardware - Schematic</vt:lpstr>
      <vt:lpstr>Hardware - Reality</vt:lpstr>
      <vt:lpstr>Explanation of circuit?  Explanation of software compilation and upload?</vt:lpstr>
      <vt:lpstr>Protocol</vt:lpstr>
      <vt:lpstr>PC Software</vt:lpstr>
      <vt:lpstr>Demo</vt:lpstr>
      <vt:lpstr>Bill of Sale</vt:lpstr>
      <vt:lpstr>Try Yourself?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You’re on Mute</dc:title>
  <dc:creator>Paul Harvey</dc:creator>
  <cp:lastModifiedBy>Paul Harvey</cp:lastModifiedBy>
  <cp:revision>18</cp:revision>
  <dcterms:created xsi:type="dcterms:W3CDTF">2022-01-27T14:42:00Z</dcterms:created>
  <dcterms:modified xsi:type="dcterms:W3CDTF">2022-01-28T10:05:45Z</dcterms:modified>
</cp:coreProperties>
</file>