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C539-8C49-4314-A68E-1C8BC957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A20A-9413-4007-98F0-F9A31594D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4737-854E-44E9-A296-7F62CD04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A24A-D361-4E57-B91F-E30954DD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0F56-A040-4360-9E52-B8128ABC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EEA-CD1D-4F28-B752-670E3F39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2D64-EEA9-4269-A56D-0B13093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AAE7-6BE2-4B41-8D67-7D59B045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4EF3-6B20-46DF-80D5-E86988C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1EE7-9228-4570-BA3F-814BC57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52D4-784B-4C87-9F6E-A99EAC0E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49B-5452-4C14-B157-83090D5F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203E-97B3-40C0-BFC1-515DFF1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79E-99E2-4664-876C-B4EFBA86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7F9D-D803-4C6E-8012-73B6195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334-85A3-4305-A726-37A218F5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9BBA-3C6B-4983-B4BC-F9D70581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A640-EAA7-45CB-BFDE-E3B70B85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2327-F13A-4290-A7FA-7B4260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D618-1A14-4215-A9D3-273F6285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1D7C-2C4A-44BA-8F3F-A9AA767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81EE-145D-4511-AC84-F41B68DF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F790-12E9-4E43-B64F-FFBB369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3514-4EA4-4D86-A700-E607DD3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1BE2-73B3-4C0F-9B78-A42DF4D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40AE-5A99-493D-9A78-7E37604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583D-E91F-4916-956B-B7860D42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22AF-98D6-44D2-A393-D3FFEB11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444C-82C5-4B37-BDBB-043A57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DC3A-410D-4E01-B2EE-BA38741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811C-C8AE-4A1F-B767-656B343D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21D-57EF-496F-933A-1F35B20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C7DF-74E5-4A32-8AE0-6E4DAA4B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F785-A653-4E70-A569-238834EF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261E6-E8F5-4612-965A-0B320DF5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EB28A-5BBA-4B69-A312-F4F400268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04F85-611F-459F-AC40-7B5F7658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9402-86AB-4257-9AE1-0D70F1DB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D3A21-A446-4758-9E1B-3AD4B679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7637-F046-494C-8ED5-8B5AEABD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97FD5-010A-4B70-AB91-91169413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5EFF-3C93-4CA3-A230-BAAB88D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0BFF-A29F-4E12-AAB2-777720D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25055-1CA9-4AFE-AFB4-EC79443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7677-A3AA-4BF4-BFE3-3BFF84D7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D141-E911-439F-A717-96AFEDAC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315B-66C1-4E37-9BED-0A52F48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B739-3BE9-484E-8E74-9B2F0A53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5B67-A2F7-4E93-BAD3-009257C2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25D16-4B08-4CC6-A9E7-16C296C8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7B4B4-5B89-4255-AA88-121EC79D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9F38-3A68-44B8-A0FD-10C5C18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D2ED-D09F-4C9C-A945-7666758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A049-1724-4C0A-9EED-DE8788FA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58078-09DE-4222-8435-9D42FA77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2F75-38AD-4C4E-928E-3BBC8C5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AAB2A-3107-4EE2-824C-92C4E98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C3A3-807E-459F-A36D-0AC722B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607DA-F1D1-4044-B440-A2CFBB9D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5890-E0EE-4614-9AEC-423E3AB7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1013-D32F-4F00-8AC4-C458891B7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1D11-E878-4663-B7CF-234EB4CF5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0522-F621-46C8-A537-12F97E96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DCA3-5CDC-460A-BCFF-3FD87E32F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086D4-478A-47AB-9FEA-8026F776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</cp:revision>
  <dcterms:created xsi:type="dcterms:W3CDTF">2022-01-27T11:54:01Z</dcterms:created>
  <dcterms:modified xsi:type="dcterms:W3CDTF">2022-01-27T11:54:30Z</dcterms:modified>
</cp:coreProperties>
</file>