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F31"/>
    <a:srgbClr val="D3A95E"/>
    <a:srgbClr val="F67D5E"/>
    <a:srgbClr val="038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31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6F06-FD86-4B63-A3AA-4EDEBB791BA9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8BEB-8D4B-4EFE-8290-4C2C4AB0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6327F-2A07-4017-8192-D3A563F3F1D1}"/>
              </a:ext>
            </a:extLst>
          </p:cNvPr>
          <p:cNvSpPr/>
          <p:nvPr userDrawn="1"/>
        </p:nvSpPr>
        <p:spPr>
          <a:xfrm>
            <a:off x="0" y="0"/>
            <a:ext cx="1204452" cy="6858000"/>
          </a:xfrm>
          <a:prstGeom prst="rect">
            <a:avLst/>
          </a:prstGeom>
          <a:solidFill>
            <a:srgbClr val="038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9" y="0"/>
            <a:ext cx="11583375" cy="1325563"/>
          </a:xfrm>
        </p:spPr>
        <p:txBody>
          <a:bodyPr/>
          <a:lstStyle>
            <a:lvl1pPr>
              <a:defRPr b="1">
                <a:solidFill>
                  <a:srgbClr val="F67D5E"/>
                </a:solidFill>
                <a:latin typeface="Verdana Pro Cond SemiBold" panose="020B0706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2" y="1776464"/>
            <a:ext cx="10916264" cy="4351338"/>
          </a:xfrm>
        </p:spPr>
        <p:txBody>
          <a:bodyPr/>
          <a:lstStyle>
            <a:lvl1pPr marL="2286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5BA4EB-30AE-43F0-91C3-D016D6F0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09811" y="-2804749"/>
            <a:ext cx="7565593" cy="1219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1" y="569705"/>
            <a:ext cx="3874995" cy="1200329"/>
          </a:xfrm>
          <a:solidFill>
            <a:srgbClr val="03849A"/>
          </a:solidFill>
        </p:spPr>
        <p:txBody>
          <a:bodyPr wrap="square" anchor="t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YOU’RE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095" y="4796818"/>
            <a:ext cx="6332596" cy="590931"/>
          </a:xfr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Verdana Pro Cond SemiBold" panose="020B0604020202020204" pitchFamily="34" charset="0"/>
                <a:ea typeface="+mj-ea"/>
                <a:cs typeface="+mj-cs"/>
              </a:rPr>
              <a:t>A Device to Control M$ Teams</a:t>
            </a:r>
            <a:endParaRPr lang="en-US" sz="3600" dirty="0">
              <a:solidFill>
                <a:schemeClr val="bg1"/>
              </a:solidFill>
              <a:latin typeface="Verdana Pro Cond SemiBold" panose="020B0604020202020204" pitchFamily="34" charset="0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06D125-27C2-4364-ABEE-873DF90C0C85}"/>
              </a:ext>
            </a:extLst>
          </p:cNvPr>
          <p:cNvSpPr txBox="1">
            <a:spLocks/>
          </p:cNvSpPr>
          <p:nvPr/>
        </p:nvSpPr>
        <p:spPr>
          <a:xfrm>
            <a:off x="1473381" y="1906799"/>
            <a:ext cx="4792272" cy="1200329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ON MUTE!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D5865D-1D2E-45C8-8572-BE38E7E374CB}"/>
              </a:ext>
            </a:extLst>
          </p:cNvPr>
          <p:cNvSpPr/>
          <p:nvPr/>
        </p:nvSpPr>
        <p:spPr>
          <a:xfrm>
            <a:off x="865803" y="1640540"/>
            <a:ext cx="3898491" cy="3834582"/>
          </a:xfrm>
          <a:prstGeom prst="rect">
            <a:avLst/>
          </a:prstGeom>
          <a:solidFill>
            <a:srgbClr val="FAC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6B3A-E45E-4491-964F-76182EE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31A690-5A1E-4D34-8D57-09BC08C6278B}"/>
              </a:ext>
            </a:extLst>
          </p:cNvPr>
          <p:cNvGrpSpPr/>
          <p:nvPr/>
        </p:nvGrpSpPr>
        <p:grpSpPr>
          <a:xfrm>
            <a:off x="5918764" y="2668012"/>
            <a:ext cx="1164331" cy="1623168"/>
            <a:chOff x="6096000" y="3681382"/>
            <a:chExt cx="876779" cy="1195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F085-2D4B-4C5E-8D1B-9BDD681092BF}"/>
                </a:ext>
              </a:extLst>
            </p:cNvPr>
            <p:cNvSpPr/>
            <p:nvPr/>
          </p:nvSpPr>
          <p:spPr>
            <a:xfrm>
              <a:off x="6293537" y="3793106"/>
              <a:ext cx="475973" cy="950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17E8E4-E9A9-4061-9A13-3B425CFD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81382"/>
              <a:ext cx="876779" cy="119571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D085A-C8BB-43A9-89B8-D6B11D68FB87}"/>
              </a:ext>
            </a:extLst>
          </p:cNvPr>
          <p:cNvSpPr txBox="1"/>
          <p:nvPr/>
        </p:nvSpPr>
        <p:spPr>
          <a:xfrm>
            <a:off x="988964" y="4509508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CB2FA-13C3-47A1-A48C-1702FFFE986B}"/>
              </a:ext>
            </a:extLst>
          </p:cNvPr>
          <p:cNvSpPr txBox="1"/>
          <p:nvPr/>
        </p:nvSpPr>
        <p:spPr>
          <a:xfrm>
            <a:off x="2340235" y="4543921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33CD6-E01B-4F54-AB18-B03D2D4EB3C5}"/>
              </a:ext>
            </a:extLst>
          </p:cNvPr>
          <p:cNvSpPr txBox="1"/>
          <p:nvPr/>
        </p:nvSpPr>
        <p:spPr>
          <a:xfrm>
            <a:off x="3578509" y="4543921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0F51F-6D5B-41B3-93B6-8A05FD2D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86" y="1944444"/>
            <a:ext cx="2800250" cy="1250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66447F-58B0-4992-945B-23901CEF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20" y="3429000"/>
            <a:ext cx="937368" cy="9373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F29DD2-331F-438E-A8A6-0D07C1E0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59" y="3429000"/>
            <a:ext cx="937368" cy="9373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9C65A8-C9DD-42EE-BF6F-146B3DF2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199" y="3429000"/>
            <a:ext cx="937368" cy="9373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B05DD7-8B69-4B88-B516-F3EE1EEB4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688" y="2444859"/>
            <a:ext cx="2965359" cy="222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BA7F8-9483-4268-BAF8-9CCC680B13B7}"/>
              </a:ext>
            </a:extLst>
          </p:cNvPr>
          <p:cNvSpPr txBox="1"/>
          <p:nvPr/>
        </p:nvSpPr>
        <p:spPr>
          <a:xfrm>
            <a:off x="4233580" y="3155599"/>
            <a:ext cx="423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101010010101</a:t>
            </a:r>
          </a:p>
        </p:txBody>
      </p:sp>
      <p:pic>
        <p:nvPicPr>
          <p:cNvPr id="1026" name="Picture 2" descr="Microsoft Teams (int. sub-page) | Wired Relations ...">
            <a:extLst>
              <a:ext uri="{FF2B5EF4-FFF2-40B4-BE49-F238E27FC236}">
                <a16:creationId xmlns:a16="http://schemas.microsoft.com/office/drawing/2014/main" id="{5F60B85A-AC7E-4194-9AC0-5A1B8E87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72" y="2039369"/>
            <a:ext cx="1756708" cy="175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C718A-3E9E-4F00-AAD3-6FACF11C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80" y="662781"/>
            <a:ext cx="7583415" cy="5899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3D7BE-C6EA-4A76-86B7-66D530DB257B}"/>
              </a:ext>
            </a:extLst>
          </p:cNvPr>
          <p:cNvSpPr/>
          <p:nvPr/>
        </p:nvSpPr>
        <p:spPr>
          <a:xfrm>
            <a:off x="-87923" y="0"/>
            <a:ext cx="12279923" cy="6858000"/>
          </a:xfrm>
          <a:prstGeom prst="rect">
            <a:avLst/>
          </a:prstGeom>
          <a:gradFill>
            <a:gsLst>
              <a:gs pos="41000">
                <a:schemeClr val="tx1">
                  <a:alpha val="66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3A9D7-3BB4-46A0-89BE-6C2FA293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0"/>
            <a:ext cx="10315903" cy="1325563"/>
          </a:xfrm>
        </p:spPr>
        <p:txBody>
          <a:bodyPr/>
          <a:lstStyle/>
          <a:p>
            <a:r>
              <a:rPr lang="en-GB" dirty="0">
                <a:solidFill>
                  <a:srgbClr val="FACF31"/>
                </a:solidFill>
                <a:latin typeface="Verdana Pro SemiBold" panose="020B0604020202020204" pitchFamily="34" charset="0"/>
              </a:rPr>
              <a:t>Arduino Starter Kit</a:t>
            </a:r>
            <a:endParaRPr lang="en-US" dirty="0">
              <a:solidFill>
                <a:srgbClr val="FACF31"/>
              </a:solidFill>
              <a:latin typeface="Verdana Pro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Verdana</vt:lpstr>
      <vt:lpstr>Verdana Pro Cond SemiBold</vt:lpstr>
      <vt:lpstr>Verdana Pro SemiBold</vt:lpstr>
      <vt:lpstr>Wingdings</vt:lpstr>
      <vt:lpstr>Office Theme</vt:lpstr>
      <vt:lpstr>YOU’RE</vt:lpstr>
      <vt:lpstr>Components of the Solution</vt:lpstr>
      <vt:lpstr>Arduino Starter 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on Mute</dc:title>
  <dc:creator>Paul Harvey</dc:creator>
  <cp:lastModifiedBy>Paul Harvey</cp:lastModifiedBy>
  <cp:revision>8</cp:revision>
  <dcterms:created xsi:type="dcterms:W3CDTF">2022-01-27T14:42:00Z</dcterms:created>
  <dcterms:modified xsi:type="dcterms:W3CDTF">2022-01-27T22:06:46Z</dcterms:modified>
</cp:coreProperties>
</file>