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799763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2298" y="-102"/>
      </p:cViewPr>
      <p:guideLst>
        <p:guide orient="horz" pos="3401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C64-C389-4369-9319-C0AE625A87B9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6558-6BFE-4CFB-BCB3-986AC4DB3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133" y="278337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main</a:t>
            </a:r>
            <a:endParaRPr lang="ko-KR" altLang="en-US" sz="1594" dirty="0"/>
          </a:p>
        </p:txBody>
      </p:sp>
      <p:sp>
        <p:nvSpPr>
          <p:cNvPr id="5" name="직사각형 4"/>
          <p:cNvSpPr/>
          <p:nvPr/>
        </p:nvSpPr>
        <p:spPr>
          <a:xfrm>
            <a:off x="1175055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SRC</a:t>
            </a:r>
            <a:endParaRPr lang="ko-KR" altLang="en-US" sz="1594" dirty="0"/>
          </a:p>
        </p:txBody>
      </p:sp>
      <p:sp>
        <p:nvSpPr>
          <p:cNvPr id="6" name="직사각형 5"/>
          <p:cNvSpPr/>
          <p:nvPr/>
        </p:nvSpPr>
        <p:spPr>
          <a:xfrm>
            <a:off x="7498602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HEADER</a:t>
            </a:r>
            <a:endParaRPr lang="ko-KR" altLang="en-US" sz="1594" dirty="0"/>
          </a:p>
        </p:txBody>
      </p:sp>
      <p:sp>
        <p:nvSpPr>
          <p:cNvPr id="7" name="직사각형 6"/>
          <p:cNvSpPr/>
          <p:nvPr/>
        </p:nvSpPr>
        <p:spPr>
          <a:xfrm>
            <a:off x="9032077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08543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09335" y="2353994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09335" y="3306207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game_system.h</a:t>
            </a:r>
            <a:endParaRPr lang="ko-KR" altLang="en-US" sz="1594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76981" y="3306206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opdisplay.h</a:t>
            </a:r>
            <a:endParaRPr lang="ko-KR" altLang="en-US" sz="1594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62748" y="3183313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init</a:t>
            </a:r>
            <a:endParaRPr lang="en-US" altLang="ko-KR" sz="1594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41497" y="318331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6258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56934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76258" y="4898787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>
          <a:xfrm>
            <a:off x="9888372" y="2925525"/>
            <a:ext cx="0" cy="38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055" y="3768211"/>
            <a:ext cx="729880" cy="17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543" b="1" dirty="0"/>
              <a:t>.   .   .</a:t>
            </a:r>
            <a:endParaRPr lang="ko-KR" altLang="en-US" sz="3543" b="1" dirty="0"/>
          </a:p>
        </p:txBody>
      </p:sp>
      <p:cxnSp>
        <p:nvCxnSpPr>
          <p:cNvPr id="23" name="직선 화살표 연결선 22"/>
          <p:cNvCxnSpPr>
            <a:stCxn id="5" idx="2"/>
            <a:endCxn id="45" idx="0"/>
          </p:cNvCxnSpPr>
          <p:nvPr/>
        </p:nvCxnSpPr>
        <p:spPr>
          <a:xfrm flipH="1">
            <a:off x="987024" y="1788708"/>
            <a:ext cx="1266780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8" idx="0"/>
          </p:cNvCxnSpPr>
          <p:nvPr/>
        </p:nvCxnSpPr>
        <p:spPr>
          <a:xfrm>
            <a:off x="2253805" y="1788708"/>
            <a:ext cx="1211033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</p:cNvCxnSpPr>
          <p:nvPr/>
        </p:nvCxnSpPr>
        <p:spPr>
          <a:xfrm>
            <a:off x="3464838" y="2925525"/>
            <a:ext cx="0" cy="16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9" idx="0"/>
          </p:cNvCxnSpPr>
          <p:nvPr/>
        </p:nvCxnSpPr>
        <p:spPr>
          <a:xfrm flipH="1">
            <a:off x="7165630" y="1788708"/>
            <a:ext cx="1411721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643444" y="1802080"/>
            <a:ext cx="0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</p:cNvCxnSpPr>
          <p:nvPr/>
        </p:nvCxnSpPr>
        <p:spPr>
          <a:xfrm>
            <a:off x="7165630" y="2912153"/>
            <a:ext cx="0" cy="2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309335" y="4135526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 err="1"/>
              <a:t>init</a:t>
            </a:r>
            <a:endParaRPr lang="en-US" altLang="ko-KR" sz="1594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88085" y="4135526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22846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3522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22846" y="585100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40" name="직선 화살표 연결선 39"/>
          <p:cNvCxnSpPr>
            <a:stCxn id="11" idx="2"/>
          </p:cNvCxnSpPr>
          <p:nvPr/>
        </p:nvCxnSpPr>
        <p:spPr>
          <a:xfrm>
            <a:off x="7193178" y="3891105"/>
            <a:ext cx="18248" cy="24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0729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001547" y="2925525"/>
            <a:ext cx="0" cy="6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4" idx="2"/>
            <a:endCxn id="5" idx="0"/>
          </p:cNvCxnSpPr>
          <p:nvPr/>
        </p:nvCxnSpPr>
        <p:spPr>
          <a:xfrm flipH="1">
            <a:off x="2253804" y="836496"/>
            <a:ext cx="3146078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6" idx="0"/>
          </p:cNvCxnSpPr>
          <p:nvPr/>
        </p:nvCxnSpPr>
        <p:spPr>
          <a:xfrm>
            <a:off x="5399882" y="836496"/>
            <a:ext cx="3177469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1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18693"/>
              </p:ext>
            </p:extLst>
          </p:nvPr>
        </p:nvGraphicFramePr>
        <p:xfrm>
          <a:off x="-2" y="-2"/>
          <a:ext cx="10799764" cy="1079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8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07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98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필요요소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게임보드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r>
                        <a:rPr lang="en-US" altLang="ko-KR" dirty="0"/>
                        <a:t>{(20*10)+</a:t>
                      </a:r>
                      <a:r>
                        <a:rPr lang="ko-KR" altLang="en-US" dirty="0"/>
                        <a:t>블록</a:t>
                      </a:r>
                      <a:r>
                        <a:rPr lang="en-US" altLang="ko-KR" dirty="0"/>
                        <a:t>4*4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양옆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아래</a:t>
                      </a:r>
                      <a:r>
                        <a:rPr lang="en-US" altLang="ko-KR" baseline="0" dirty="0"/>
                        <a:t>+1</a:t>
                      </a:r>
                      <a:r>
                        <a:rPr lang="ko-KR" altLang="en-US" baseline="0" dirty="0"/>
                        <a:t>칸씩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충돌 검출</a:t>
                      </a:r>
                      <a:r>
                        <a:rPr lang="en-US" altLang="ko-KR" baseline="0" dirty="0"/>
                        <a:t>)}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블록보드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98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게임제작개론 : #6 게임 시스템 구조에 대한 이해">
            <a:extLst>
              <a:ext uri="{FF2B5EF4-FFF2-40B4-BE49-F238E27FC236}">
                <a16:creationId xmlns:a16="http://schemas.microsoft.com/office/drawing/2014/main" xmlns="" id="{5AA2E3DF-9B1B-42F8-87D8-4867D943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6"/>
          <a:stretch/>
        </p:blipFill>
        <p:spPr bwMode="auto">
          <a:xfrm>
            <a:off x="-1" y="0"/>
            <a:ext cx="10802485" cy="67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render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3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54</Words>
  <Application>Microsoft Office PowerPoint</Application>
  <PresentationFormat>사용자 지정</PresentationFormat>
  <Paragraphs>27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2020-10-16T02:21:08Z</dcterms:created>
  <dcterms:modified xsi:type="dcterms:W3CDTF">2020-10-20T02:19:50Z</dcterms:modified>
</cp:coreProperties>
</file>