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59" r:id="rId6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360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04321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en-US" altLang="ko-KR" dirty="0"/>
                        <a:t>input(int *key): key</a:t>
                      </a:r>
                      <a:r>
                        <a:rPr lang="ko-KR" altLang="en-US" dirty="0"/>
                        <a:t>가 반환될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주소 받기</a:t>
                      </a:r>
                      <a:r>
                        <a:rPr lang="en-US" altLang="ko-KR" dirty="0"/>
                        <a:t>,0.1</a:t>
                      </a:r>
                      <a:r>
                        <a:rPr lang="ko-KR" altLang="en-US" dirty="0"/>
                        <a:t>초마다 키 입력 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구현완료</a:t>
                      </a:r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프로토타입 만들기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xmlns="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 smtClean="0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 smtClean="0">
                <a:solidFill>
                  <a:schemeClr val="accent6"/>
                </a:solidFill>
                <a:latin typeface="돋움체"/>
                <a:ea typeface="돋움체"/>
              </a:rPr>
              <a:t> 넘겨서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스크린 버퍼 핸들로 만들어준다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 smtClean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6F008A"/>
                </a:solidFill>
                <a:latin typeface="돋움체"/>
                <a:ea typeface="돋움체"/>
              </a:rPr>
              <a:t>_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,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 smtClean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,	 	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long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 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COORD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CursorPosition = { 0 , 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, y</a:t>
            </a:r>
            <a:r>
              <a:rPr lang="en-US" altLang="ko-KR" dirty="0" smtClean="0">
                <a:solidFill>
                  <a:schemeClr val="accent6"/>
                </a:solidFill>
                <a:latin typeface="돋움체"/>
                <a:ea typeface="돋움체"/>
              </a:rPr>
              <a:t>}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(buffer[0],CursorPosition);</a:t>
            </a:r>
          </a:p>
          <a:p>
            <a:r>
              <a:rPr lang="en-US" altLang="ko-KR" dirty="0" smtClean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(buffer[0],”Hello,World!”,strlen(“Hello,World!”),&amp;dw,NULL);</a:t>
            </a:r>
          </a:p>
          <a:p>
            <a:r>
              <a:rPr lang="en-US" altLang="ko-KR" dirty="0" smtClean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116</Words>
  <Application>Microsoft Office PowerPoint</Application>
  <PresentationFormat>사용자 지정</PresentationFormat>
  <Paragraphs>73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2020-10-16T02:21:08Z</dcterms:created>
  <dcterms:modified xsi:type="dcterms:W3CDTF">2020-10-22T03:38:20Z</dcterms:modified>
</cp:coreProperties>
</file>