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6" r:id="rId5"/>
    <p:sldId id="259" r:id="rId6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298" y="-102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11975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완료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en-US" altLang="ko-KR" dirty="0"/>
                        <a:t>input(int *key): key</a:t>
                      </a:r>
                      <a:r>
                        <a:rPr lang="ko-KR" altLang="en-US" dirty="0"/>
                        <a:t>가 반환될 </a:t>
                      </a:r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주소 받기</a:t>
                      </a:r>
                      <a:r>
                        <a:rPr lang="en-US" altLang="ko-KR" dirty="0"/>
                        <a:t>,0.1</a:t>
                      </a:r>
                      <a:r>
                        <a:rPr lang="ko-KR" altLang="en-US" dirty="0"/>
                        <a:t>초마다 키 입력 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구현완료</a:t>
                      </a:r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블록이 떨어지는 기본 프로토타입 만들기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1:</a:t>
                      </a:r>
                      <a:r>
                        <a:rPr lang="ko-KR" altLang="en-US" dirty="0"/>
                        <a:t>매커니즘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(1):gamesystem </a:t>
                      </a:r>
                      <a:r>
                        <a:rPr lang="ko-KR" altLang="en-US" dirty="0"/>
                        <a:t>라이브러리 구현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2:</a:t>
                      </a:r>
                      <a:r>
                        <a:rPr lang="ko-KR" altLang="en-US" dirty="0" err="1"/>
                        <a:t>이중버퍼링</a:t>
                      </a:r>
                      <a:r>
                        <a:rPr lang="ko-KR" altLang="en-US" dirty="0"/>
                        <a:t> 시스템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버퍼 배열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참조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실제 버퍼에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스크린 버퍼와 버퍼 배열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데이터 배열 등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자료구조 </a:t>
                      </a:r>
                      <a:r>
                        <a:rPr lang="ko-KR" altLang="en-US" dirty="0" err="1" smtClean="0"/>
                        <a:t>리팩토링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xmlns="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86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CHEAT SHEET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576"/>
            <a:ext cx="10799763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//HANDLE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형 변수에 </a:t>
            </a:r>
            <a:r>
              <a:rPr lang="ko-KR" altLang="en-US" dirty="0" err="1">
                <a:solidFill>
                  <a:schemeClr val="accent6"/>
                </a:solidFill>
                <a:latin typeface="돋움체"/>
                <a:ea typeface="돋움체"/>
              </a:rPr>
              <a:t>리턴값을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 넘겨서 스크린 버퍼 핸들로 만들어준다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.</a:t>
            </a:r>
            <a:endParaRPr lang="en-US" altLang="ko-KR" dirty="0">
              <a:solidFill>
                <a:srgbClr val="FF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dwDesiredAccess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 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//GENERIC_READ | GENERIC_WRITE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등 입력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dwShareMode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	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//0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SECURITY_ATTRIBUTES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lpSecurityAttributes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_Reserved_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lpScreenBufferData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COORD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dwCursorPosition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_In_reads_bytes_opt_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lpNumberOfBytesWritten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LPOVERLAPPED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lpOverlapped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Ex)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Static HANDLE buffer[2];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//2 ScreenBuffer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DWORD dw; //unsigned long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buffer[0]=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buffer[1]=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 COORD CursorPosition = { 0 , 0 };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 CursorPosition (var name) =  { x , y}</a:t>
            </a: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(buffer[0],CursorPosition);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(buffer[0],”Hello,World!”,strlen(“Hello,World!”),&amp;dw,NULL);</a:t>
            </a: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Words>141</Words>
  <Application>Microsoft Office PowerPoint</Application>
  <PresentationFormat>사용자 지정</PresentationFormat>
  <Paragraphs>80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2020-10-16T02:21:08Z</dcterms:created>
  <dcterms:modified xsi:type="dcterms:W3CDTF">2020-11-10T01:02:10Z</dcterms:modified>
</cp:coreProperties>
</file>