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56" r:id="rId6"/>
    <p:sldId id="259" r:id="rId7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298" y="-102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1229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 smtClean="0"/>
                        <a:t>양옆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smtClean="0"/>
                        <a:t>--</a:t>
                      </a:r>
                      <a:r>
                        <a:rPr lang="ko-KR" altLang="en-US" dirty="0" smtClean="0"/>
                        <a:t>에러정리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보드 맨 밑줄은 </a:t>
                      </a:r>
                      <a:r>
                        <a:rPr lang="ko-KR" altLang="en-US" dirty="0" smtClean="0"/>
                        <a:t>충돌확인용으로</a:t>
                      </a:r>
                      <a:r>
                        <a:rPr lang="en-US" altLang="ko-KR" dirty="0" smtClean="0"/>
                        <a:t>  2</a:t>
                      </a:r>
                      <a:r>
                        <a:rPr lang="ko-KR" altLang="en-US" dirty="0" smtClean="0"/>
                        <a:t>로 </a:t>
                      </a:r>
                      <a:r>
                        <a:rPr lang="ko-KR" altLang="en-US" dirty="0" err="1" smtClean="0"/>
                        <a:t>채워져있음</a:t>
                      </a:r>
                      <a:r>
                        <a:rPr lang="ko-KR" altLang="en-US" dirty="0" smtClean="0"/>
                        <a:t> 출력이 </a:t>
                      </a:r>
                      <a:r>
                        <a:rPr lang="ko-KR" altLang="en-US" dirty="0" err="1" smtClean="0"/>
                        <a:t>안돼면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boardreset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24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 잘 들어갔는지 확인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dirty="0" smtClean="0"/>
                        <a:t>System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를 넘겨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입력값</a:t>
                      </a:r>
                      <a:r>
                        <a:rPr lang="ko-KR" altLang="en-US" baseline="0" dirty="0" smtClean="0"/>
                        <a:t> 사용가능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err="1" smtClean="0"/>
                        <a:t>Interboard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테스트 안됨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(board </a:t>
                      </a:r>
                      <a:r>
                        <a:rPr lang="ko-KR" altLang="en-US" baseline="0" dirty="0" smtClean="0"/>
                        <a:t>합성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</a:t>
                      </a:r>
                      <a:r>
                        <a:rPr lang="ko-KR" altLang="en-US" dirty="0" err="1"/>
                        <a:t>프로토타입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만들기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u="sng" dirty="0" err="1" smtClean="0">
                          <a:solidFill>
                            <a:srgbClr val="FF0000"/>
                          </a:solidFill>
                        </a:rPr>
                        <a:t>simulation_sub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u="sng" dirty="0" err="1" smtClean="0">
                          <a:solidFill>
                            <a:srgbClr val="FF0000"/>
                          </a:solidFill>
                        </a:rPr>
                        <a:t>pushboard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ko-KR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u="sng" baseline="0" dirty="0" err="1" smtClean="0">
                          <a:solidFill>
                            <a:srgbClr val="FF0000"/>
                          </a:solidFill>
                        </a:rPr>
                        <a:t>개발중</a:t>
                      </a:r>
                      <a:endParaRPr lang="en-US" altLang="ko-KR" u="sng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2:</a:t>
                      </a:r>
                      <a:r>
                        <a:rPr lang="ko-KR" altLang="en-US" dirty="0" err="1"/>
                        <a:t>이중버퍼링</a:t>
                      </a:r>
                      <a:r>
                        <a:rPr lang="ko-KR" altLang="en-US" dirty="0"/>
                        <a:t> 시스템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버퍼 배열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smtClean="0"/>
                        <a:t>참조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/>
                        <a:t>버퍼에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스크린 버퍼와 버퍼 </a:t>
                      </a:r>
                      <a:r>
                        <a:rPr lang="ko-KR" altLang="en-US" dirty="0" smtClean="0"/>
                        <a:t>배열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/>
                        <a:t>배열 등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자료구조 </a:t>
                      </a:r>
                      <a:r>
                        <a:rPr lang="ko-KR" altLang="en-US" dirty="0" err="1" smtClean="0"/>
                        <a:t>리팩토링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1904" y="949914"/>
            <a:ext cx="53975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2  0  0  0  0  0  0  0  0  0  0  2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2  2  2  2  2  2  2  2  2  2  2  2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8" y="949914"/>
            <a:ext cx="52251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3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4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5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6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7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8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9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10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11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12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13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14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15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16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17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18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19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20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21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22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23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24</a:t>
            </a:r>
          </a:p>
          <a:p>
            <a:endParaRPr lang="en-US" altLang="ko-KR" dirty="0" smtClean="0">
              <a:solidFill>
                <a:srgbClr val="7030A0"/>
              </a:solidFill>
            </a:endParaRPr>
          </a:p>
          <a:p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093" y="561707"/>
            <a:ext cx="309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0  1  2  3  4  5  6  7  8  9 10 11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0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Boards_default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9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xmlns="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 넘겨서 스크린 버퍼 핸들로 만들어준다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	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(GENERIC_READ|GENERIC_WRITE  0  NULL  CONSOLE_TEXTMODE_BUFFER  NULL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(GENERIC_READ|GENERIC_WRITE  0  NULL  CONSOLE_TEXTMODE_BUFFER  NULL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 COORD CursorPosition = { 0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  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y}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]  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r>
              <a:rPr lang="en-US" altLang="ko-KR" dirty="0" err="1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]  ”Hello  World!”  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(“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Hello  World!”)  &amp;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dw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NULL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518</Words>
  <Application>Microsoft Office PowerPoint</Application>
  <PresentationFormat>사용자 지정</PresentationFormat>
  <Paragraphs>138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2020-10-16T02:21:08Z</dcterms:created>
  <dcterms:modified xsi:type="dcterms:W3CDTF">2020-11-17T04:17:33Z</dcterms:modified>
</cp:coreProperties>
</file>