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18693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59</Words>
  <Application>Microsoft Office PowerPoint</Application>
  <PresentationFormat>사용자 지정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남현우</cp:lastModifiedBy>
  <cp:revision>7</cp:revision>
  <dcterms:created xsi:type="dcterms:W3CDTF">2020-10-16T02:21:08Z</dcterms:created>
  <dcterms:modified xsi:type="dcterms:W3CDTF">2020-10-19T04:59:32Z</dcterms:modified>
</cp:coreProperties>
</file>