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2" y="78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04321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en-US" altLang="ko-KR" dirty="0"/>
                        <a:t>input(int *key): key</a:t>
                      </a:r>
                      <a:r>
                        <a:rPr lang="ko-KR" altLang="en-US" dirty="0"/>
                        <a:t>가 반환될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주소 받기</a:t>
                      </a:r>
                      <a:r>
                        <a:rPr lang="en-US" altLang="ko-KR" dirty="0"/>
                        <a:t>,0.1</a:t>
                      </a:r>
                      <a:r>
                        <a:rPr lang="ko-KR" altLang="en-US" dirty="0"/>
                        <a:t>초마다 키 입력 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구현완료</a:t>
                      </a:r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프로토타입 만들기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 err="1"/>
                        <a:t>매커니즘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</a:t>
                      </a:r>
                      <a:r>
                        <a:rPr lang="en-US" altLang="ko-KR" dirty="0" err="1"/>
                        <a:t>gamesystem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/>
                        <a:t>라이브러리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102</Words>
  <Application>Microsoft Office PowerPoint</Application>
  <PresentationFormat>사용자 지정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남현우</cp:lastModifiedBy>
  <cp:revision>11</cp:revision>
  <dcterms:created xsi:type="dcterms:W3CDTF">2020-10-16T02:21:08Z</dcterms:created>
  <dcterms:modified xsi:type="dcterms:W3CDTF">2020-10-20T15:32:08Z</dcterms:modified>
</cp:coreProperties>
</file>