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6" r:id="rId5"/>
    <p:sldId id="259" r:id="rId6"/>
  </p:sldIdLst>
  <p:sldSz cx="10799763" cy="107997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1">
          <p15:clr>
            <a:srgbClr val="A4A3A4"/>
          </p15:clr>
        </p15:guide>
        <p15:guide id="2" pos="34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2298" y="-102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0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9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23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79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6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1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4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6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C64-C389-4369-9319-C0AE625A87B9}" type="datetimeFigureOut">
              <a:rPr lang="ko-KR" altLang="en-US" smtClean="0"/>
              <a:t>2020-11-10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6558-6BFE-4CFB-BCB3-986AC4DB38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7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1229"/>
              </p:ext>
            </p:extLst>
          </p:nvPr>
        </p:nvGraphicFramePr>
        <p:xfrm>
          <a:off x="-2" y="-2"/>
          <a:ext cx="10799764" cy="1079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589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07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998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필요요소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게임보드 배열</a:t>
                      </a:r>
                      <a:r>
                        <a:rPr lang="en-US" altLang="ko-KR" dirty="0"/>
                        <a:t>[25][12] </a:t>
                      </a:r>
                    </a:p>
                    <a:p>
                      <a:pPr latinLnBrk="1"/>
                      <a:r>
                        <a:rPr lang="en-US" altLang="ko-KR" dirty="0"/>
                        <a:t>{(20*10)+</a:t>
                      </a:r>
                      <a:r>
                        <a:rPr lang="ko-KR" altLang="en-US" dirty="0"/>
                        <a:t>블록</a:t>
                      </a:r>
                      <a:r>
                        <a:rPr lang="en-US" altLang="ko-KR" dirty="0"/>
                        <a:t>4*4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 양옆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아래</a:t>
                      </a:r>
                      <a:r>
                        <a:rPr lang="en-US" altLang="ko-KR" baseline="0" dirty="0"/>
                        <a:t>+1</a:t>
                      </a:r>
                      <a:r>
                        <a:rPr lang="ko-KR" altLang="en-US" baseline="0" dirty="0"/>
                        <a:t>칸씩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충돌 검출</a:t>
                      </a:r>
                      <a:r>
                        <a:rPr lang="en-US" altLang="ko-KR" baseline="0" dirty="0"/>
                        <a:t>)}</a:t>
                      </a:r>
                    </a:p>
                    <a:p>
                      <a:pPr latinLnBrk="1"/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블록보드 배열</a:t>
                      </a:r>
                      <a:r>
                        <a:rPr lang="en-US" altLang="ko-KR" dirty="0"/>
                        <a:t>[25][12] 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smtClean="0"/>
                        <a:t>--</a:t>
                      </a:r>
                      <a:r>
                        <a:rPr lang="ko-KR" altLang="en-US" dirty="0" smtClean="0"/>
                        <a:t>에러정리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보드 맨 밑줄은 충돌확인용으로</a:t>
                      </a:r>
                      <a:r>
                        <a:rPr lang="en-US" altLang="ko-KR" dirty="0" smtClean="0"/>
                        <a:t>,2</a:t>
                      </a:r>
                      <a:r>
                        <a:rPr lang="ko-KR" altLang="en-US" dirty="0" smtClean="0"/>
                        <a:t>로 </a:t>
                      </a:r>
                      <a:r>
                        <a:rPr lang="ko-KR" altLang="en-US" dirty="0" err="1" smtClean="0"/>
                        <a:t>채워져있음</a:t>
                      </a:r>
                      <a:r>
                        <a:rPr lang="ko-KR" altLang="en-US" dirty="0" smtClean="0"/>
                        <a:t> 출력이 </a:t>
                      </a:r>
                      <a:r>
                        <a:rPr lang="ko-KR" altLang="en-US" dirty="0" err="1" smtClean="0"/>
                        <a:t>안돼면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init,boardreset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24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 잘 들어갔는지 확인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998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완료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dirty="0" smtClean="0"/>
                        <a:t>System</a:t>
                      </a:r>
                      <a:r>
                        <a:rPr lang="ko-KR" altLang="en-US" dirty="0" smtClean="0"/>
                        <a:t>에서 </a:t>
                      </a:r>
                      <a:r>
                        <a:rPr lang="en-US" altLang="ko-KR" dirty="0" smtClean="0"/>
                        <a:t>key</a:t>
                      </a:r>
                      <a:r>
                        <a:rPr lang="ko-KR" altLang="en-US" dirty="0" smtClean="0"/>
                        <a:t>를 넘겨 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입력값</a:t>
                      </a:r>
                      <a:r>
                        <a:rPr lang="ko-KR" altLang="en-US" baseline="0" dirty="0" smtClean="0"/>
                        <a:t> 사용가능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dirty="0" err="1" smtClean="0"/>
                        <a:t>Interboard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테스트 안됨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(board </a:t>
                      </a:r>
                      <a:r>
                        <a:rPr lang="ko-KR" altLang="en-US" baseline="0" dirty="0" smtClean="0"/>
                        <a:t>합성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블록이 떨어지는 기본 </a:t>
                      </a:r>
                      <a:r>
                        <a:rPr lang="ko-KR" altLang="en-US" dirty="0" err="1"/>
                        <a:t>프로토타입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smtClean="0"/>
                        <a:t>만들기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u="sng" dirty="0" err="1" smtClean="0">
                          <a:solidFill>
                            <a:srgbClr val="FF0000"/>
                          </a:solidFill>
                        </a:rPr>
                        <a:t>simulation_sub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altLang="ko-KR" u="sng" dirty="0" err="1" smtClean="0">
                          <a:solidFill>
                            <a:srgbClr val="FF0000"/>
                          </a:solidFill>
                        </a:rPr>
                        <a:t>pushboard</a:t>
                      </a:r>
                      <a:r>
                        <a:rPr lang="en-US" altLang="ko-KR" u="sng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r>
                        <a:rPr lang="en-US" altLang="ko-KR" u="sng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u="sng" baseline="0" dirty="0" err="1" smtClean="0">
                          <a:solidFill>
                            <a:srgbClr val="FF0000"/>
                          </a:solidFill>
                        </a:rPr>
                        <a:t>개발중</a:t>
                      </a:r>
                      <a:endParaRPr lang="en-US" altLang="ko-KR" u="sng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매커니즘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(1):gamesystem </a:t>
                      </a:r>
                      <a:r>
                        <a:rPr lang="ko-KR" altLang="en-US" dirty="0"/>
                        <a:t>라이브러리 구현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2:</a:t>
                      </a:r>
                      <a:r>
                        <a:rPr lang="ko-KR" altLang="en-US" dirty="0" err="1"/>
                        <a:t>이중버퍼링</a:t>
                      </a:r>
                      <a:r>
                        <a:rPr lang="ko-KR" altLang="en-US" dirty="0"/>
                        <a:t> 시스템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버퍼 배열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참조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실제 버퍼에 입력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스크린 버퍼와 버퍼 배열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데이터 배열 등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//</a:t>
                      </a:r>
                      <a:r>
                        <a:rPr lang="ko-KR" altLang="en-US" dirty="0"/>
                        <a:t>자료구조 </a:t>
                      </a:r>
                      <a:r>
                        <a:rPr lang="ko-KR" altLang="en-US" dirty="0" err="1" smtClean="0"/>
                        <a:t>리팩토링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게임제작개론 : #6 게임 시스템 구조에 대한 이해">
            <a:extLst>
              <a:ext uri="{FF2B5EF4-FFF2-40B4-BE49-F238E27FC236}">
                <a16:creationId xmlns="" xmlns:a16="http://schemas.microsoft.com/office/drawing/2014/main" id="{5AA2E3DF-9B1B-42F8-87D8-4867D943D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76"/>
          <a:stretch/>
        </p:blipFill>
        <p:spPr bwMode="auto">
          <a:xfrm>
            <a:off x="-1" y="0"/>
            <a:ext cx="10802485" cy="67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86"/>
            <a:ext cx="14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CHEAT SHEET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576"/>
            <a:ext cx="10799763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//HANDLE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형 변수에 </a:t>
            </a:r>
            <a:r>
              <a:rPr lang="ko-KR" altLang="en-US" dirty="0" err="1">
                <a:solidFill>
                  <a:schemeClr val="accent6"/>
                </a:solidFill>
                <a:latin typeface="돋움체"/>
                <a:ea typeface="돋움체"/>
              </a:rPr>
              <a:t>리턴값을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 넘겨서 스크린 버퍼 핸들로 만들어준다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.</a:t>
            </a:r>
            <a:endParaRPr lang="en-US" altLang="ko-KR" dirty="0">
              <a:solidFill>
                <a:srgbClr val="FF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dwDesiredAccess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 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//GENERIC_READ | GENERIC_WRITE </a:t>
            </a:r>
            <a:r>
              <a:rPr lang="ko-KR" altLang="en-US" dirty="0">
                <a:solidFill>
                  <a:schemeClr val="accent6"/>
                </a:solidFill>
                <a:latin typeface="돋움체"/>
                <a:ea typeface="돋움체"/>
              </a:rPr>
              <a:t>등 입력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dwShareMode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	 	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//0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SECURITY_ATTRIBUTES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*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lpSecurityAttributes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dwFlags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_Reserved_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lpScreenBufferData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COORD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dwCursorPosition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_In_reads_bytes_opt_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LPCVOID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nNumberOfBytesToWrite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LPDWORD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lpNumberOfBytesWritten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_Inout_opt_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LPOVERLAPPED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lpOverlapped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/>
                <a:ea typeface="돋움체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/>
                <a:ea typeface="돋움체"/>
              </a:rPr>
              <a:t>hConsoleOutput</a:t>
            </a:r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Ex)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Static HANDLE buffer[2];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//2 ScreenBuffer</a:t>
            </a:r>
          </a:p>
          <a:p>
            <a:pPr lvl="0"/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DWORD dw; //unsigned long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buffer[0]=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buffer[1]=</a:t>
            </a:r>
          </a:p>
          <a:p>
            <a:r>
              <a:rPr lang="en-US" altLang="ko-KR" dirty="0">
                <a:solidFill>
                  <a:srgbClr val="FF0000"/>
                </a:solidFill>
                <a:latin typeface="돋움체"/>
                <a:ea typeface="돋움체"/>
              </a:rPr>
              <a:t>CreateConsoleScreenBuffer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(GENERIC_READ|GENERIC_WRITE,0,NULL,CONSOLE_TEXTMODE_BUFFER,NULL); COORD CursorPosition = { 0 , 0 }; </a:t>
            </a:r>
            <a:r>
              <a:rPr lang="en-US" altLang="ko-KR" dirty="0">
                <a:solidFill>
                  <a:schemeClr val="accent6"/>
                </a:solidFill>
                <a:latin typeface="돋움체"/>
                <a:ea typeface="돋움체"/>
              </a:rPr>
              <a:t>// CursorPosition (var name) =  { x , y}</a:t>
            </a:r>
          </a:p>
          <a:p>
            <a:r>
              <a:rPr lang="en-US" altLang="ko-KR" dirty="0">
                <a:solidFill>
                  <a:srgbClr val="0070C0"/>
                </a:solidFill>
                <a:latin typeface="돋움체"/>
                <a:ea typeface="돋움체"/>
              </a:rPr>
              <a:t>SetConsoleCursorPosition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(buffer[0],CursorPosition);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돋움체"/>
                <a:ea typeface="돋움체"/>
              </a:rPr>
              <a:t>WriteFile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(buffer[0],”Hello,World!”,strlen(“Hello,World!”),&amp;dw,NULL);</a:t>
            </a:r>
          </a:p>
          <a:p>
            <a:r>
              <a:rPr lang="en-US" altLang="ko-KR" dirty="0">
                <a:solidFill>
                  <a:srgbClr val="E85BFF"/>
                </a:solidFill>
                <a:latin typeface="돋움체"/>
                <a:ea typeface="돋움체"/>
              </a:rPr>
              <a:t>SetConsoleActiveScreenBuffer</a:t>
            </a:r>
            <a:r>
              <a:rPr lang="en-US" altLang="ko-KR" dirty="0">
                <a:solidFill>
                  <a:srgbClr val="000000"/>
                </a:solidFill>
                <a:latin typeface="돋움체"/>
                <a:ea typeface="돋움체"/>
              </a:rPr>
              <a:t>(buffer[0]);</a:t>
            </a:r>
          </a:p>
          <a:p>
            <a:endParaRPr lang="en-US" altLang="ko-KR" dirty="0">
              <a:solidFill>
                <a:srgbClr val="000000"/>
              </a:solidFill>
              <a:latin typeface="돋움체"/>
              <a:ea typeface="돋움체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21133" y="278337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main</a:t>
            </a:r>
            <a:endParaRPr lang="ko-KR" altLang="en-US" sz="1594" dirty="0"/>
          </a:p>
        </p:txBody>
      </p:sp>
      <p:sp>
        <p:nvSpPr>
          <p:cNvPr id="5" name="직사각형 4"/>
          <p:cNvSpPr/>
          <p:nvPr/>
        </p:nvSpPr>
        <p:spPr>
          <a:xfrm>
            <a:off x="1175055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SRC</a:t>
            </a:r>
            <a:endParaRPr lang="ko-KR" altLang="en-US" sz="1594" dirty="0"/>
          </a:p>
        </p:txBody>
      </p:sp>
      <p:sp>
        <p:nvSpPr>
          <p:cNvPr id="6" name="직사각형 5"/>
          <p:cNvSpPr/>
          <p:nvPr/>
        </p:nvSpPr>
        <p:spPr>
          <a:xfrm>
            <a:off x="7498602" y="1230549"/>
            <a:ext cx="2157498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HEADER</a:t>
            </a:r>
            <a:endParaRPr lang="ko-KR" altLang="en-US" sz="1594" dirty="0"/>
          </a:p>
        </p:txBody>
      </p:sp>
      <p:sp>
        <p:nvSpPr>
          <p:cNvPr id="7" name="직사각형 6"/>
          <p:cNvSpPr/>
          <p:nvPr/>
        </p:nvSpPr>
        <p:spPr>
          <a:xfrm>
            <a:off x="9032077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08543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09335" y="2353994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system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09335" y="3306207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game_system.h</a:t>
            </a:r>
            <a:endParaRPr lang="ko-KR" altLang="en-US" sz="1594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976981" y="3306206"/>
            <a:ext cx="1767686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opdisplay.h</a:t>
            </a:r>
            <a:endParaRPr lang="ko-KR" altLang="en-US" sz="1594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62748" y="3183313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41497" y="318331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6258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56934" y="405442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76258" y="4898787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20" name="직선 화살표 연결선 19"/>
          <p:cNvCxnSpPr>
            <a:stCxn id="7" idx="2"/>
          </p:cNvCxnSpPr>
          <p:nvPr/>
        </p:nvCxnSpPr>
        <p:spPr>
          <a:xfrm>
            <a:off x="9888372" y="2925525"/>
            <a:ext cx="0" cy="38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1055" y="3768211"/>
            <a:ext cx="729880" cy="17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543" b="1" dirty="0"/>
              <a:t>.   .   .</a:t>
            </a:r>
            <a:endParaRPr lang="ko-KR" altLang="en-US" sz="3543" b="1" dirty="0"/>
          </a:p>
        </p:txBody>
      </p:sp>
      <p:cxnSp>
        <p:nvCxnSpPr>
          <p:cNvPr id="23" name="직선 화살표 연결선 22"/>
          <p:cNvCxnSpPr>
            <a:stCxn id="5" idx="2"/>
            <a:endCxn id="45" idx="0"/>
          </p:cNvCxnSpPr>
          <p:nvPr/>
        </p:nvCxnSpPr>
        <p:spPr>
          <a:xfrm flipH="1">
            <a:off x="987024" y="1788708"/>
            <a:ext cx="1266780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5" idx="2"/>
            <a:endCxn id="8" idx="0"/>
          </p:cNvCxnSpPr>
          <p:nvPr/>
        </p:nvCxnSpPr>
        <p:spPr>
          <a:xfrm>
            <a:off x="2253805" y="1788708"/>
            <a:ext cx="1211033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</p:cNvCxnSpPr>
          <p:nvPr/>
        </p:nvCxnSpPr>
        <p:spPr>
          <a:xfrm>
            <a:off x="3464838" y="2925525"/>
            <a:ext cx="0" cy="1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9" idx="0"/>
          </p:cNvCxnSpPr>
          <p:nvPr/>
        </p:nvCxnSpPr>
        <p:spPr>
          <a:xfrm flipH="1">
            <a:off x="7165630" y="1788708"/>
            <a:ext cx="1411721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444" y="1802080"/>
            <a:ext cx="0" cy="56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2"/>
          </p:cNvCxnSpPr>
          <p:nvPr/>
        </p:nvCxnSpPr>
        <p:spPr>
          <a:xfrm>
            <a:off x="7165630" y="2912153"/>
            <a:ext cx="0" cy="27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309335" y="4135526"/>
            <a:ext cx="815603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init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88085" y="4135526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update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22846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input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3522" y="5006633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simulate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222846" y="5851000"/>
            <a:ext cx="988580" cy="584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render</a:t>
            </a:r>
          </a:p>
        </p:txBody>
      </p:sp>
      <p:cxnSp>
        <p:nvCxnSpPr>
          <p:cNvPr id="40" name="직선 화살표 연결선 39"/>
          <p:cNvCxnSpPr>
            <a:stCxn id="11" idx="2"/>
          </p:cNvCxnSpPr>
          <p:nvPr/>
        </p:nvCxnSpPr>
        <p:spPr>
          <a:xfrm>
            <a:off x="7193178" y="3891105"/>
            <a:ext cx="18248" cy="24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30729" y="2367366"/>
            <a:ext cx="1712590" cy="558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94" dirty="0"/>
              <a:t>Lib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001547" y="2925525"/>
            <a:ext cx="0" cy="67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>
            <a:stCxn id="4" idx="2"/>
            <a:endCxn id="5" idx="0"/>
          </p:cNvCxnSpPr>
          <p:nvPr/>
        </p:nvCxnSpPr>
        <p:spPr>
          <a:xfrm flipH="1">
            <a:off x="2253804" y="836496"/>
            <a:ext cx="3146078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2"/>
            <a:endCxn id="6" idx="0"/>
          </p:cNvCxnSpPr>
          <p:nvPr/>
        </p:nvCxnSpPr>
        <p:spPr>
          <a:xfrm>
            <a:off x="5399882" y="836496"/>
            <a:ext cx="3177469" cy="394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1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render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73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159</Words>
  <Application>Microsoft Office PowerPoint</Application>
  <PresentationFormat>사용자 지정</PresentationFormat>
  <Paragraphs>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30</cp:revision>
  <dcterms:created xsi:type="dcterms:W3CDTF">2020-10-16T02:21:08Z</dcterms:created>
  <dcterms:modified xsi:type="dcterms:W3CDTF">2020-11-10T05:05:14Z</dcterms:modified>
</cp:coreProperties>
</file>