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4"/>
  </p:notesMasterIdLst>
  <p:handoutMasterIdLst>
    <p:handoutMasterId r:id="rId35"/>
  </p:handoutMasterIdLst>
  <p:sldIdLst>
    <p:sldId id="1863" r:id="rId6"/>
    <p:sldId id="1872" r:id="rId7"/>
    <p:sldId id="1873" r:id="rId8"/>
    <p:sldId id="1880" r:id="rId9"/>
    <p:sldId id="1874" r:id="rId10"/>
    <p:sldId id="1881" r:id="rId11"/>
    <p:sldId id="1882" r:id="rId12"/>
    <p:sldId id="1876" r:id="rId13"/>
    <p:sldId id="1871" r:id="rId14"/>
    <p:sldId id="1893" r:id="rId15"/>
    <p:sldId id="1878" r:id="rId16"/>
    <p:sldId id="1875" r:id="rId17"/>
    <p:sldId id="1870" r:id="rId18"/>
    <p:sldId id="1894" r:id="rId19"/>
    <p:sldId id="1898" r:id="rId20"/>
    <p:sldId id="1883" r:id="rId21"/>
    <p:sldId id="1896" r:id="rId22"/>
    <p:sldId id="1897" r:id="rId23"/>
    <p:sldId id="1884" r:id="rId24"/>
    <p:sldId id="1885" r:id="rId25"/>
    <p:sldId id="1888" r:id="rId26"/>
    <p:sldId id="1887" r:id="rId27"/>
    <p:sldId id="1890" r:id="rId28"/>
    <p:sldId id="1891" r:id="rId29"/>
    <p:sldId id="1892" r:id="rId30"/>
    <p:sldId id="1886" r:id="rId31"/>
    <p:sldId id="1895" r:id="rId32"/>
    <p:sldId id="1889"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63"/>
            <p14:sldId id="1872"/>
            <p14:sldId id="1873"/>
            <p14:sldId id="1880"/>
            <p14:sldId id="1874"/>
            <p14:sldId id="1881"/>
            <p14:sldId id="1882"/>
            <p14:sldId id="1876"/>
            <p14:sldId id="1871"/>
            <p14:sldId id="1893"/>
            <p14:sldId id="1878"/>
            <p14:sldId id="1875"/>
            <p14:sldId id="1870"/>
            <p14:sldId id="1894"/>
            <p14:sldId id="1898"/>
            <p14:sldId id="1883"/>
            <p14:sldId id="1896"/>
            <p14:sldId id="1897"/>
            <p14:sldId id="1884"/>
            <p14:sldId id="1885"/>
            <p14:sldId id="1888"/>
            <p14:sldId id="1887"/>
            <p14:sldId id="1890"/>
            <p14:sldId id="1891"/>
            <p14:sldId id="1892"/>
            <p14:sldId id="1886"/>
            <p14:sldId id="1895"/>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8" autoAdjust="0"/>
    <p:restoredTop sz="90952" autoAdjust="0"/>
  </p:normalViewPr>
  <p:slideViewPr>
    <p:cSldViewPr snapToGrid="0">
      <p:cViewPr varScale="1">
        <p:scale>
          <a:sx n="104" d="100"/>
          <a:sy n="104" d="100"/>
        </p:scale>
        <p:origin x="906" y="9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5A95E-D695-4FDF-848A-49C1D9878C9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cs-CZ"/>
        </a:p>
      </dgm:t>
    </dgm:pt>
    <dgm:pt modelId="{2D89434A-2235-41F0-B25F-F33DDDDAF2FD}">
      <dgm:prSet phldrT="[Text]"/>
      <dgm:spPr/>
      <dgm:t>
        <a:bodyPr/>
        <a:lstStyle/>
        <a:p>
          <a:r>
            <a:rPr lang="en-US" dirty="0"/>
            <a:t>Json</a:t>
          </a:r>
          <a:endParaRPr lang="cs-CZ" dirty="0"/>
        </a:p>
      </dgm:t>
    </dgm:pt>
    <dgm:pt modelId="{951FC68C-0B12-45B3-A119-4050D233F60A}" type="parTrans" cxnId="{46E43652-5DA1-4170-B2B9-CF33E493C915}">
      <dgm:prSet/>
      <dgm:spPr/>
      <dgm:t>
        <a:bodyPr/>
        <a:lstStyle/>
        <a:p>
          <a:endParaRPr lang="cs-CZ"/>
        </a:p>
      </dgm:t>
    </dgm:pt>
    <dgm:pt modelId="{66556863-FFDA-4721-9263-56D236AFEDE6}" type="sibTrans" cxnId="{46E43652-5DA1-4170-B2B9-CF33E493C915}">
      <dgm:prSet/>
      <dgm:spPr/>
      <dgm:t>
        <a:bodyPr/>
        <a:lstStyle/>
        <a:p>
          <a:endParaRPr lang="cs-CZ"/>
        </a:p>
      </dgm:t>
    </dgm:pt>
    <dgm:pt modelId="{552DA122-5525-42B3-9D33-449D2A6137CD}">
      <dgm:prSet phldrT="[Text]"/>
      <dgm:spPr/>
      <dgm:t>
        <a:bodyPr/>
        <a:lstStyle/>
        <a:p>
          <a:r>
            <a:rPr lang="en-US" dirty="0"/>
            <a:t>User Secrets</a:t>
          </a:r>
          <a:endParaRPr lang="cs-CZ" dirty="0"/>
        </a:p>
      </dgm:t>
    </dgm:pt>
    <dgm:pt modelId="{2EF85B23-3BE7-41BF-AC49-B4FEF8C0CB82}" type="parTrans" cxnId="{13A82016-A62A-40BC-B7F9-4C518E3BD888}">
      <dgm:prSet/>
      <dgm:spPr/>
      <dgm:t>
        <a:bodyPr/>
        <a:lstStyle/>
        <a:p>
          <a:endParaRPr lang="cs-CZ"/>
        </a:p>
      </dgm:t>
    </dgm:pt>
    <dgm:pt modelId="{7C7BE2BE-2187-46B4-8238-EF10E0347FBA}" type="sibTrans" cxnId="{13A82016-A62A-40BC-B7F9-4C518E3BD888}">
      <dgm:prSet/>
      <dgm:spPr/>
      <dgm:t>
        <a:bodyPr/>
        <a:lstStyle/>
        <a:p>
          <a:endParaRPr lang="cs-CZ"/>
        </a:p>
      </dgm:t>
    </dgm:pt>
    <dgm:pt modelId="{E487E2C0-DA74-4392-8CE9-E30CE4750C23}">
      <dgm:prSet phldrT="[Text]"/>
      <dgm:spPr/>
      <dgm:t>
        <a:bodyPr/>
        <a:lstStyle/>
        <a:p>
          <a:r>
            <a:rPr lang="en-US" dirty="0"/>
            <a:t>Environment variables</a:t>
          </a:r>
          <a:endParaRPr lang="cs-CZ" dirty="0"/>
        </a:p>
      </dgm:t>
    </dgm:pt>
    <dgm:pt modelId="{AAA6DD63-ED93-4D74-9A94-EBE65356E9D3}" type="parTrans" cxnId="{45BA87C9-61F4-476E-A506-56D84D84ED7D}">
      <dgm:prSet/>
      <dgm:spPr/>
      <dgm:t>
        <a:bodyPr/>
        <a:lstStyle/>
        <a:p>
          <a:endParaRPr lang="cs-CZ"/>
        </a:p>
      </dgm:t>
    </dgm:pt>
    <dgm:pt modelId="{683DE615-BFE4-4209-BEED-4A4DE06A9556}" type="sibTrans" cxnId="{45BA87C9-61F4-476E-A506-56D84D84ED7D}">
      <dgm:prSet/>
      <dgm:spPr/>
      <dgm:t>
        <a:bodyPr/>
        <a:lstStyle/>
        <a:p>
          <a:endParaRPr lang="cs-CZ"/>
        </a:p>
      </dgm:t>
    </dgm:pt>
    <dgm:pt modelId="{913A1845-A224-4A2A-827D-15145A5C49E6}">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Command line arguments</a:t>
          </a:r>
          <a:endParaRPr lang="cs-CZ" dirty="0"/>
        </a:p>
      </dgm:t>
    </dgm:pt>
    <dgm:pt modelId="{0CEF222C-3C7A-45CE-8803-7EB205DB2BE0}" type="parTrans" cxnId="{2CA47D1F-4C01-4A38-B1BC-DEDBB9D206F2}">
      <dgm:prSet/>
      <dgm:spPr/>
      <dgm:t>
        <a:bodyPr/>
        <a:lstStyle/>
        <a:p>
          <a:endParaRPr lang="cs-CZ"/>
        </a:p>
      </dgm:t>
    </dgm:pt>
    <dgm:pt modelId="{D7522448-8DE3-41C1-9532-E6A14599D3B4}" type="sibTrans" cxnId="{2CA47D1F-4C01-4A38-B1BC-DEDBB9D206F2}">
      <dgm:prSet/>
      <dgm:spPr/>
      <dgm:t>
        <a:bodyPr/>
        <a:lstStyle/>
        <a:p>
          <a:endParaRPr lang="cs-CZ"/>
        </a:p>
      </dgm:t>
    </dgm:pt>
    <dgm:pt modelId="{8C3AF910-A5D4-4486-AE01-B8C152757D98}">
      <dgm:prSet phldrT="[Text]"/>
      <dgm:spPr/>
      <dgm:t>
        <a:bodyPr/>
        <a:lstStyle/>
        <a:p>
          <a:r>
            <a:rPr lang="en-US" dirty="0"/>
            <a:t>App Service</a:t>
          </a:r>
          <a:endParaRPr lang="cs-CZ" dirty="0"/>
        </a:p>
      </dgm:t>
    </dgm:pt>
    <dgm:pt modelId="{53A4E2EC-2209-48D6-8D88-3CFDE824AC0B}" type="parTrans" cxnId="{9858B6CE-193C-4009-B098-EB46732C7AED}">
      <dgm:prSet/>
      <dgm:spPr/>
      <dgm:t>
        <a:bodyPr/>
        <a:lstStyle/>
        <a:p>
          <a:endParaRPr lang="cs-CZ"/>
        </a:p>
      </dgm:t>
    </dgm:pt>
    <dgm:pt modelId="{0B5583F9-4E44-4A8C-8DFA-913541B701E7}" type="sibTrans" cxnId="{9858B6CE-193C-4009-B098-EB46732C7AED}">
      <dgm:prSet/>
      <dgm:spPr/>
      <dgm:t>
        <a:bodyPr/>
        <a:lstStyle/>
        <a:p>
          <a:endParaRPr lang="cs-CZ"/>
        </a:p>
      </dgm:t>
    </dgm:pt>
    <dgm:pt modelId="{E32B33C9-D9D7-4626-B9F4-F94A0D9FDC03}">
      <dgm:prSet phldrT="[Text]"/>
      <dgm:spPr/>
      <dgm:t>
        <a:bodyPr/>
        <a:lstStyle/>
        <a:p>
          <a:r>
            <a:rPr lang="en-US" dirty="0"/>
            <a:t>Docker</a:t>
          </a:r>
          <a:endParaRPr lang="cs-CZ" dirty="0"/>
        </a:p>
      </dgm:t>
    </dgm:pt>
    <dgm:pt modelId="{17DABC99-0EAD-4CA5-BA74-EB30DFB8BCE5}" type="parTrans" cxnId="{291BD808-7B31-437F-9501-06A65C990C3E}">
      <dgm:prSet/>
      <dgm:spPr/>
      <dgm:t>
        <a:bodyPr/>
        <a:lstStyle/>
        <a:p>
          <a:endParaRPr lang="cs-CZ"/>
        </a:p>
      </dgm:t>
    </dgm:pt>
    <dgm:pt modelId="{2F262B12-1BBD-4E91-A781-210B262A8EB4}" type="sibTrans" cxnId="{291BD808-7B31-437F-9501-06A65C990C3E}">
      <dgm:prSet/>
      <dgm:spPr/>
      <dgm:t>
        <a:bodyPr/>
        <a:lstStyle/>
        <a:p>
          <a:endParaRPr lang="cs-CZ"/>
        </a:p>
      </dgm:t>
    </dgm:pt>
    <dgm:pt modelId="{BC6099B5-9958-441E-AE77-6FE4A95954A8}">
      <dgm:prSet phldrT="[Text]"/>
      <dgm:spPr/>
      <dgm:t>
        <a:bodyPr/>
        <a:lstStyle/>
        <a:p>
          <a:r>
            <a:rPr lang="en-US" dirty="0"/>
            <a:t>CI</a:t>
          </a:r>
          <a:endParaRPr lang="cs-CZ" dirty="0"/>
        </a:p>
      </dgm:t>
    </dgm:pt>
    <dgm:pt modelId="{31F21175-575E-49E5-B8D0-10158345B566}" type="parTrans" cxnId="{C23AF57A-8E8A-4FA8-9AF7-225CD59EE1FF}">
      <dgm:prSet/>
      <dgm:spPr/>
      <dgm:t>
        <a:bodyPr/>
        <a:lstStyle/>
        <a:p>
          <a:endParaRPr lang="cs-CZ"/>
        </a:p>
      </dgm:t>
    </dgm:pt>
    <dgm:pt modelId="{C34C50F9-2E54-4DCD-B3E2-B6CE2749A2F9}" type="sibTrans" cxnId="{C23AF57A-8E8A-4FA8-9AF7-225CD59EE1FF}">
      <dgm:prSet/>
      <dgm:spPr/>
      <dgm:t>
        <a:bodyPr/>
        <a:lstStyle/>
        <a:p>
          <a:endParaRPr lang="cs-CZ"/>
        </a:p>
      </dgm:t>
    </dgm:pt>
    <dgm:pt modelId="{A64AC0FE-65B3-4602-9243-68AD51DCD130}" type="pres">
      <dgm:prSet presAssocID="{65A5A95E-D695-4FDF-848A-49C1D9878C9B}" presName="diagram" presStyleCnt="0">
        <dgm:presLayoutVars>
          <dgm:dir/>
          <dgm:resizeHandles val="exact"/>
        </dgm:presLayoutVars>
      </dgm:prSet>
      <dgm:spPr/>
    </dgm:pt>
    <dgm:pt modelId="{85FA59D8-D1DD-4E69-84A0-6AAFC026F6D6}" type="pres">
      <dgm:prSet presAssocID="{2D89434A-2235-41F0-B25F-F33DDDDAF2FD}" presName="node" presStyleLbl="node1" presStyleIdx="0" presStyleCnt="4">
        <dgm:presLayoutVars>
          <dgm:bulletEnabled val="1"/>
        </dgm:presLayoutVars>
      </dgm:prSet>
      <dgm:spPr/>
    </dgm:pt>
    <dgm:pt modelId="{DC160F60-1394-48F5-8175-1D34A1ABDA7F}" type="pres">
      <dgm:prSet presAssocID="{66556863-FFDA-4721-9263-56D236AFEDE6}" presName="sibTrans" presStyleCnt="0"/>
      <dgm:spPr/>
    </dgm:pt>
    <dgm:pt modelId="{532157D9-EB74-49FD-A02A-80D1677A01FF}" type="pres">
      <dgm:prSet presAssocID="{552DA122-5525-42B3-9D33-449D2A6137CD}" presName="node" presStyleLbl="node1" presStyleIdx="1" presStyleCnt="4">
        <dgm:presLayoutVars>
          <dgm:bulletEnabled val="1"/>
        </dgm:presLayoutVars>
      </dgm:prSet>
      <dgm:spPr/>
    </dgm:pt>
    <dgm:pt modelId="{B031EF97-3F3A-48E4-8070-8A96E8A8A220}" type="pres">
      <dgm:prSet presAssocID="{7C7BE2BE-2187-46B4-8238-EF10E0347FBA}" presName="sibTrans" presStyleCnt="0"/>
      <dgm:spPr/>
    </dgm:pt>
    <dgm:pt modelId="{10FDF0CE-E6CD-4C6B-9C20-736F4C074ADB}" type="pres">
      <dgm:prSet presAssocID="{E487E2C0-DA74-4392-8CE9-E30CE4750C23}" presName="node" presStyleLbl="node1" presStyleIdx="2" presStyleCnt="4">
        <dgm:presLayoutVars>
          <dgm:bulletEnabled val="1"/>
        </dgm:presLayoutVars>
      </dgm:prSet>
      <dgm:spPr/>
    </dgm:pt>
    <dgm:pt modelId="{ECB6967B-BB0E-4745-99FA-7CF76025B29F}" type="pres">
      <dgm:prSet presAssocID="{683DE615-BFE4-4209-BEED-4A4DE06A9556}" presName="sibTrans" presStyleCnt="0"/>
      <dgm:spPr/>
    </dgm:pt>
    <dgm:pt modelId="{C2653387-FF80-43D2-9554-16947E2F1E24}" type="pres">
      <dgm:prSet presAssocID="{913A1845-A224-4A2A-827D-15145A5C49E6}" presName="node" presStyleLbl="node1" presStyleIdx="3" presStyleCnt="4">
        <dgm:presLayoutVars>
          <dgm:bulletEnabled val="1"/>
        </dgm:presLayoutVars>
      </dgm:prSet>
      <dgm:spPr/>
    </dgm:pt>
  </dgm:ptLst>
  <dgm:cxnLst>
    <dgm:cxn modelId="{291BD808-7B31-437F-9501-06A65C990C3E}" srcId="{E487E2C0-DA74-4392-8CE9-E30CE4750C23}" destId="{E32B33C9-D9D7-4626-B9F4-F94A0D9FDC03}" srcOrd="1" destOrd="0" parTransId="{17DABC99-0EAD-4CA5-BA74-EB30DFB8BCE5}" sibTransId="{2F262B12-1BBD-4E91-A781-210B262A8EB4}"/>
    <dgm:cxn modelId="{13A82016-A62A-40BC-B7F9-4C518E3BD888}" srcId="{65A5A95E-D695-4FDF-848A-49C1D9878C9B}" destId="{552DA122-5525-42B3-9D33-449D2A6137CD}" srcOrd="1" destOrd="0" parTransId="{2EF85B23-3BE7-41BF-AC49-B4FEF8C0CB82}" sibTransId="{7C7BE2BE-2187-46B4-8238-EF10E0347FBA}"/>
    <dgm:cxn modelId="{6BE45617-588E-4D15-81B8-7CDC47ADA8C4}" type="presOf" srcId="{E487E2C0-DA74-4392-8CE9-E30CE4750C23}" destId="{10FDF0CE-E6CD-4C6B-9C20-736F4C074ADB}" srcOrd="0" destOrd="0" presId="urn:microsoft.com/office/officeart/2005/8/layout/default"/>
    <dgm:cxn modelId="{B23ED11A-4318-4570-9F23-47E0E880027B}" type="presOf" srcId="{552DA122-5525-42B3-9D33-449D2A6137CD}" destId="{532157D9-EB74-49FD-A02A-80D1677A01FF}" srcOrd="0" destOrd="0" presId="urn:microsoft.com/office/officeart/2005/8/layout/default"/>
    <dgm:cxn modelId="{2CA47D1F-4C01-4A38-B1BC-DEDBB9D206F2}" srcId="{65A5A95E-D695-4FDF-848A-49C1D9878C9B}" destId="{913A1845-A224-4A2A-827D-15145A5C49E6}" srcOrd="3" destOrd="0" parTransId="{0CEF222C-3C7A-45CE-8803-7EB205DB2BE0}" sibTransId="{D7522448-8DE3-41C1-9532-E6A14599D3B4}"/>
    <dgm:cxn modelId="{46E43652-5DA1-4170-B2B9-CF33E493C915}" srcId="{65A5A95E-D695-4FDF-848A-49C1D9878C9B}" destId="{2D89434A-2235-41F0-B25F-F33DDDDAF2FD}" srcOrd="0" destOrd="0" parTransId="{951FC68C-0B12-45B3-A119-4050D233F60A}" sibTransId="{66556863-FFDA-4721-9263-56D236AFEDE6}"/>
    <dgm:cxn modelId="{C23AF57A-8E8A-4FA8-9AF7-225CD59EE1FF}" srcId="{E487E2C0-DA74-4392-8CE9-E30CE4750C23}" destId="{BC6099B5-9958-441E-AE77-6FE4A95954A8}" srcOrd="2" destOrd="0" parTransId="{31F21175-575E-49E5-B8D0-10158345B566}" sibTransId="{C34C50F9-2E54-4DCD-B3E2-B6CE2749A2F9}"/>
    <dgm:cxn modelId="{50EBED7F-9D89-440A-8784-C9B2BCB034F2}" type="presOf" srcId="{8C3AF910-A5D4-4486-AE01-B8C152757D98}" destId="{10FDF0CE-E6CD-4C6B-9C20-736F4C074ADB}" srcOrd="0" destOrd="1" presId="urn:microsoft.com/office/officeart/2005/8/layout/default"/>
    <dgm:cxn modelId="{E5EC8F8B-1B4D-494D-A58A-553EF7F551C9}" type="presOf" srcId="{913A1845-A224-4A2A-827D-15145A5C49E6}" destId="{C2653387-FF80-43D2-9554-16947E2F1E24}" srcOrd="0" destOrd="0" presId="urn:microsoft.com/office/officeart/2005/8/layout/default"/>
    <dgm:cxn modelId="{45BA87C9-61F4-476E-A506-56D84D84ED7D}" srcId="{65A5A95E-D695-4FDF-848A-49C1D9878C9B}" destId="{E487E2C0-DA74-4392-8CE9-E30CE4750C23}" srcOrd="2" destOrd="0" parTransId="{AAA6DD63-ED93-4D74-9A94-EBE65356E9D3}" sibTransId="{683DE615-BFE4-4209-BEED-4A4DE06A9556}"/>
    <dgm:cxn modelId="{9858B6CE-193C-4009-B098-EB46732C7AED}" srcId="{E487E2C0-DA74-4392-8CE9-E30CE4750C23}" destId="{8C3AF910-A5D4-4486-AE01-B8C152757D98}" srcOrd="0" destOrd="0" parTransId="{53A4E2EC-2209-48D6-8D88-3CFDE824AC0B}" sibTransId="{0B5583F9-4E44-4A8C-8DFA-913541B701E7}"/>
    <dgm:cxn modelId="{D20BFFCF-BE20-40DD-9E4B-F755ED33B051}" type="presOf" srcId="{65A5A95E-D695-4FDF-848A-49C1D9878C9B}" destId="{A64AC0FE-65B3-4602-9243-68AD51DCD130}" srcOrd="0" destOrd="0" presId="urn:microsoft.com/office/officeart/2005/8/layout/default"/>
    <dgm:cxn modelId="{6C4DEEFA-C0CC-4DF6-B139-17B5A67C66D5}" type="presOf" srcId="{BC6099B5-9958-441E-AE77-6FE4A95954A8}" destId="{10FDF0CE-E6CD-4C6B-9C20-736F4C074ADB}" srcOrd="0" destOrd="3" presId="urn:microsoft.com/office/officeart/2005/8/layout/default"/>
    <dgm:cxn modelId="{C6CA73FB-6B9C-46AE-8D2D-A81E96C3618C}" type="presOf" srcId="{2D89434A-2235-41F0-B25F-F33DDDDAF2FD}" destId="{85FA59D8-D1DD-4E69-84A0-6AAFC026F6D6}" srcOrd="0" destOrd="0" presId="urn:microsoft.com/office/officeart/2005/8/layout/default"/>
    <dgm:cxn modelId="{7B2105FE-5AB8-4DB0-A423-5E057B9C8204}" type="presOf" srcId="{E32B33C9-D9D7-4626-B9F4-F94A0D9FDC03}" destId="{10FDF0CE-E6CD-4C6B-9C20-736F4C074ADB}" srcOrd="0" destOrd="2" presId="urn:microsoft.com/office/officeart/2005/8/layout/default"/>
    <dgm:cxn modelId="{18B61DE8-528F-4C26-A93A-D321FDB8B3F3}" type="presParOf" srcId="{A64AC0FE-65B3-4602-9243-68AD51DCD130}" destId="{85FA59D8-D1DD-4E69-84A0-6AAFC026F6D6}" srcOrd="0" destOrd="0" presId="urn:microsoft.com/office/officeart/2005/8/layout/default"/>
    <dgm:cxn modelId="{C308F966-C3BB-4DF0-BAF7-8E8591FA611F}" type="presParOf" srcId="{A64AC0FE-65B3-4602-9243-68AD51DCD130}" destId="{DC160F60-1394-48F5-8175-1D34A1ABDA7F}" srcOrd="1" destOrd="0" presId="urn:microsoft.com/office/officeart/2005/8/layout/default"/>
    <dgm:cxn modelId="{38AD6352-6437-4C79-A7F4-CA24A67E3977}" type="presParOf" srcId="{A64AC0FE-65B3-4602-9243-68AD51DCD130}" destId="{532157D9-EB74-49FD-A02A-80D1677A01FF}" srcOrd="2" destOrd="0" presId="urn:microsoft.com/office/officeart/2005/8/layout/default"/>
    <dgm:cxn modelId="{77C7EC2E-D9D4-4CD9-A653-51E74A5B81E0}" type="presParOf" srcId="{A64AC0FE-65B3-4602-9243-68AD51DCD130}" destId="{B031EF97-3F3A-48E4-8070-8A96E8A8A220}" srcOrd="3" destOrd="0" presId="urn:microsoft.com/office/officeart/2005/8/layout/default"/>
    <dgm:cxn modelId="{5ED2A466-C183-4951-8C09-91E997F207AF}" type="presParOf" srcId="{A64AC0FE-65B3-4602-9243-68AD51DCD130}" destId="{10FDF0CE-E6CD-4C6B-9C20-736F4C074ADB}" srcOrd="4" destOrd="0" presId="urn:microsoft.com/office/officeart/2005/8/layout/default"/>
    <dgm:cxn modelId="{B912244D-BED4-400A-8D41-4C9016615875}" type="presParOf" srcId="{A64AC0FE-65B3-4602-9243-68AD51DCD130}" destId="{ECB6967B-BB0E-4745-99FA-7CF76025B29F}" srcOrd="5" destOrd="0" presId="urn:microsoft.com/office/officeart/2005/8/layout/default"/>
    <dgm:cxn modelId="{9E226A12-691A-44D2-ABC3-F30B75F6D8BD}" type="presParOf" srcId="{A64AC0FE-65B3-4602-9243-68AD51DCD130}" destId="{C2653387-FF80-43D2-9554-16947E2F1E2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54984-76D0-43DC-8331-FD1267598BED}" type="doc">
      <dgm:prSet loTypeId="urn:microsoft.com/office/officeart/2005/8/layout/hChevron3" loCatId="process" qsTypeId="urn:microsoft.com/office/officeart/2005/8/quickstyle/simple1" qsCatId="simple" csTypeId="urn:microsoft.com/office/officeart/2005/8/colors/accent1_2" csCatId="accent1" phldr="1"/>
      <dgm:spPr/>
    </dgm:pt>
    <dgm:pt modelId="{F388DBA9-9F47-4BB0-92B3-6DF5C2EB89D2}">
      <dgm:prSet phldrT="[Text]"/>
      <dgm:spPr/>
      <dgm:t>
        <a:bodyPr/>
        <a:lstStyle/>
        <a:p>
          <a:r>
            <a:rPr lang="en-US" dirty="0"/>
            <a:t>JSON</a:t>
          </a:r>
          <a:endParaRPr lang="cs-CZ" dirty="0"/>
        </a:p>
      </dgm:t>
    </dgm:pt>
    <dgm:pt modelId="{6A82B72B-9E70-46AA-8142-D3013C902B0E}" type="parTrans" cxnId="{B4CFE558-D694-4497-8F3E-3347B4953733}">
      <dgm:prSet/>
      <dgm:spPr/>
      <dgm:t>
        <a:bodyPr/>
        <a:lstStyle/>
        <a:p>
          <a:endParaRPr lang="cs-CZ"/>
        </a:p>
      </dgm:t>
    </dgm:pt>
    <dgm:pt modelId="{6C292FCF-664E-4E9A-A1F3-19FBA70C5D2F}" type="sibTrans" cxnId="{B4CFE558-D694-4497-8F3E-3347B4953733}">
      <dgm:prSet/>
      <dgm:spPr/>
      <dgm:t>
        <a:bodyPr/>
        <a:lstStyle/>
        <a:p>
          <a:endParaRPr lang="cs-CZ"/>
        </a:p>
      </dgm:t>
    </dgm:pt>
    <dgm:pt modelId="{705634E7-7288-48BD-8638-62CBC16D0456}">
      <dgm:prSet phldrT="[Text]"/>
      <dgm:spPr/>
      <dgm:t>
        <a:bodyPr/>
        <a:lstStyle/>
        <a:p>
          <a:r>
            <a:rPr lang="en-US" dirty="0"/>
            <a:t>Secrets</a:t>
          </a:r>
          <a:endParaRPr lang="cs-CZ" dirty="0"/>
        </a:p>
      </dgm:t>
    </dgm:pt>
    <dgm:pt modelId="{34A118C9-2144-4801-8382-20F364994F11}" type="parTrans" cxnId="{D25D4EA1-85CB-469E-822B-356D870A834F}">
      <dgm:prSet/>
      <dgm:spPr/>
      <dgm:t>
        <a:bodyPr/>
        <a:lstStyle/>
        <a:p>
          <a:endParaRPr lang="cs-CZ"/>
        </a:p>
      </dgm:t>
    </dgm:pt>
    <dgm:pt modelId="{C7405CB6-3A95-42FA-86B0-3DBEAAD9772E}" type="sibTrans" cxnId="{D25D4EA1-85CB-469E-822B-356D870A834F}">
      <dgm:prSet/>
      <dgm:spPr/>
      <dgm:t>
        <a:bodyPr/>
        <a:lstStyle/>
        <a:p>
          <a:endParaRPr lang="cs-CZ"/>
        </a:p>
      </dgm:t>
    </dgm:pt>
    <dgm:pt modelId="{7E19FCCE-D9B5-4770-AD77-5FF18579A956}">
      <dgm:prSet phldrT="[Text]"/>
      <dgm:spPr/>
      <dgm:t>
        <a:bodyPr/>
        <a:lstStyle/>
        <a:p>
          <a:r>
            <a:rPr lang="en-US" dirty="0"/>
            <a:t>ENV variables</a:t>
          </a:r>
          <a:endParaRPr lang="cs-CZ" dirty="0"/>
        </a:p>
      </dgm:t>
    </dgm:pt>
    <dgm:pt modelId="{5AEACA34-2309-4315-87EA-04D226740ABE}" type="parTrans" cxnId="{E04A10D6-C078-4FCE-9BC3-D1D7F5CE429B}">
      <dgm:prSet/>
      <dgm:spPr/>
      <dgm:t>
        <a:bodyPr/>
        <a:lstStyle/>
        <a:p>
          <a:endParaRPr lang="cs-CZ"/>
        </a:p>
      </dgm:t>
    </dgm:pt>
    <dgm:pt modelId="{D4D70182-0CAA-4BD3-A58D-45DC5EB59BC9}" type="sibTrans" cxnId="{E04A10D6-C078-4FCE-9BC3-D1D7F5CE429B}">
      <dgm:prSet/>
      <dgm:spPr/>
      <dgm:t>
        <a:bodyPr/>
        <a:lstStyle/>
        <a:p>
          <a:endParaRPr lang="cs-CZ"/>
        </a:p>
      </dgm:t>
    </dgm:pt>
    <dgm:pt modelId="{DC5E892B-84F7-4959-B56B-F3A7EFF0F154}">
      <dgm:prSet phldrT="[Text]"/>
      <dgm:spPr/>
      <dgm:t>
        <a:bodyPr/>
        <a:lstStyle/>
        <a:p>
          <a:r>
            <a:rPr lang="en-US" dirty="0"/>
            <a:t>CMD arguments</a:t>
          </a:r>
          <a:endParaRPr lang="cs-CZ" dirty="0"/>
        </a:p>
      </dgm:t>
    </dgm:pt>
    <dgm:pt modelId="{0CF933A9-5E90-40FC-BA85-9C8CB66FFCFF}" type="parTrans" cxnId="{2CB3DBAB-D5F6-4947-9F01-01C0EC68720F}">
      <dgm:prSet/>
      <dgm:spPr/>
      <dgm:t>
        <a:bodyPr/>
        <a:lstStyle/>
        <a:p>
          <a:endParaRPr lang="cs-CZ"/>
        </a:p>
      </dgm:t>
    </dgm:pt>
    <dgm:pt modelId="{A4C79CC7-F88C-43F9-9FD0-F5BEDF60F99E}" type="sibTrans" cxnId="{2CB3DBAB-D5F6-4947-9F01-01C0EC68720F}">
      <dgm:prSet/>
      <dgm:spPr/>
      <dgm:t>
        <a:bodyPr/>
        <a:lstStyle/>
        <a:p>
          <a:endParaRPr lang="cs-CZ"/>
        </a:p>
      </dgm:t>
    </dgm:pt>
    <dgm:pt modelId="{0E78B29F-DCB3-47D3-BD30-6699F4002C15}">
      <dgm:prSet phldrT="[Text]"/>
      <dgm:spPr/>
      <dgm:t>
        <a:bodyPr/>
        <a:lstStyle/>
        <a:p>
          <a:r>
            <a:rPr lang="en-US" dirty="0" err="1"/>
            <a:t>HelloServiceOptions</a:t>
          </a:r>
          <a:endParaRPr lang="cs-CZ" dirty="0"/>
        </a:p>
      </dgm:t>
    </dgm:pt>
    <dgm:pt modelId="{39C1FC0D-578C-40E1-A32D-D9F225909ACD}" type="parTrans" cxnId="{D3CB6388-90DE-4364-A5BE-473FD48F9749}">
      <dgm:prSet/>
      <dgm:spPr/>
      <dgm:t>
        <a:bodyPr/>
        <a:lstStyle/>
        <a:p>
          <a:endParaRPr lang="cs-CZ"/>
        </a:p>
      </dgm:t>
    </dgm:pt>
    <dgm:pt modelId="{510944E0-9AED-4683-834C-137B7B5F0BF6}" type="sibTrans" cxnId="{D3CB6388-90DE-4364-A5BE-473FD48F9749}">
      <dgm:prSet/>
      <dgm:spPr/>
      <dgm:t>
        <a:bodyPr/>
        <a:lstStyle/>
        <a:p>
          <a:endParaRPr lang="cs-CZ"/>
        </a:p>
      </dgm:t>
    </dgm:pt>
    <dgm:pt modelId="{EA11848F-B205-4EB1-B8D5-67EA4E0D5469}" type="pres">
      <dgm:prSet presAssocID="{8EC54984-76D0-43DC-8331-FD1267598BED}" presName="Name0" presStyleCnt="0">
        <dgm:presLayoutVars>
          <dgm:dir/>
          <dgm:resizeHandles val="exact"/>
        </dgm:presLayoutVars>
      </dgm:prSet>
      <dgm:spPr/>
    </dgm:pt>
    <dgm:pt modelId="{C6A9552F-67AA-4B8F-AD5F-E025E9D21EE1}" type="pres">
      <dgm:prSet presAssocID="{F388DBA9-9F47-4BB0-92B3-6DF5C2EB89D2}" presName="parTxOnly" presStyleLbl="node1" presStyleIdx="0" presStyleCnt="5">
        <dgm:presLayoutVars>
          <dgm:bulletEnabled val="1"/>
        </dgm:presLayoutVars>
      </dgm:prSet>
      <dgm:spPr/>
    </dgm:pt>
    <dgm:pt modelId="{0A1797F7-E1E3-49D2-874C-7213F2664AF3}" type="pres">
      <dgm:prSet presAssocID="{6C292FCF-664E-4E9A-A1F3-19FBA70C5D2F}" presName="parSpace" presStyleCnt="0"/>
      <dgm:spPr/>
    </dgm:pt>
    <dgm:pt modelId="{597BC4B2-7D39-495A-87AC-19E49B7B7D40}" type="pres">
      <dgm:prSet presAssocID="{705634E7-7288-48BD-8638-62CBC16D0456}" presName="parTxOnly" presStyleLbl="node1" presStyleIdx="1" presStyleCnt="5">
        <dgm:presLayoutVars>
          <dgm:bulletEnabled val="1"/>
        </dgm:presLayoutVars>
      </dgm:prSet>
      <dgm:spPr/>
    </dgm:pt>
    <dgm:pt modelId="{77AAE9ED-074A-4BBD-B7B5-1CA49A56F4E4}" type="pres">
      <dgm:prSet presAssocID="{C7405CB6-3A95-42FA-86B0-3DBEAAD9772E}" presName="parSpace" presStyleCnt="0"/>
      <dgm:spPr/>
    </dgm:pt>
    <dgm:pt modelId="{53A4A52C-B223-4110-85BD-88F1D43B6DE1}" type="pres">
      <dgm:prSet presAssocID="{7E19FCCE-D9B5-4770-AD77-5FF18579A956}" presName="parTxOnly" presStyleLbl="node1" presStyleIdx="2" presStyleCnt="5">
        <dgm:presLayoutVars>
          <dgm:bulletEnabled val="1"/>
        </dgm:presLayoutVars>
      </dgm:prSet>
      <dgm:spPr/>
    </dgm:pt>
    <dgm:pt modelId="{C5386AAA-2E7B-4297-97EF-C01731BBE44F}" type="pres">
      <dgm:prSet presAssocID="{D4D70182-0CAA-4BD3-A58D-45DC5EB59BC9}" presName="parSpace" presStyleCnt="0"/>
      <dgm:spPr/>
    </dgm:pt>
    <dgm:pt modelId="{61364DA1-7320-48B8-BB35-1E5C621AE385}" type="pres">
      <dgm:prSet presAssocID="{DC5E892B-84F7-4959-B56B-F3A7EFF0F154}" presName="parTxOnly" presStyleLbl="node1" presStyleIdx="3" presStyleCnt="5">
        <dgm:presLayoutVars>
          <dgm:bulletEnabled val="1"/>
        </dgm:presLayoutVars>
      </dgm:prSet>
      <dgm:spPr/>
    </dgm:pt>
    <dgm:pt modelId="{B6006BD0-6BA8-41E7-979F-78D0F252B32B}" type="pres">
      <dgm:prSet presAssocID="{A4C79CC7-F88C-43F9-9FD0-F5BEDF60F99E}" presName="parSpace" presStyleCnt="0"/>
      <dgm:spPr/>
    </dgm:pt>
    <dgm:pt modelId="{CE944927-77FA-419D-B60E-92E322BDA0DD}" type="pres">
      <dgm:prSet presAssocID="{0E78B29F-DCB3-47D3-BD30-6699F4002C15}" presName="parTxOnly" presStyleLbl="node1" presStyleIdx="4" presStyleCnt="5">
        <dgm:presLayoutVars>
          <dgm:bulletEnabled val="1"/>
        </dgm:presLayoutVars>
      </dgm:prSet>
      <dgm:spPr/>
    </dgm:pt>
  </dgm:ptLst>
  <dgm:cxnLst>
    <dgm:cxn modelId="{9DB1A120-C71E-4CF2-B1DC-903B5D7C24B7}" type="presOf" srcId="{7E19FCCE-D9B5-4770-AD77-5FF18579A956}" destId="{53A4A52C-B223-4110-85BD-88F1D43B6DE1}" srcOrd="0" destOrd="0" presId="urn:microsoft.com/office/officeart/2005/8/layout/hChevron3"/>
    <dgm:cxn modelId="{D45E4630-D9B8-489C-A781-C5318C2ACE98}" type="presOf" srcId="{0E78B29F-DCB3-47D3-BD30-6699F4002C15}" destId="{CE944927-77FA-419D-B60E-92E322BDA0DD}" srcOrd="0" destOrd="0" presId="urn:microsoft.com/office/officeart/2005/8/layout/hChevron3"/>
    <dgm:cxn modelId="{B4CFE558-D694-4497-8F3E-3347B4953733}" srcId="{8EC54984-76D0-43DC-8331-FD1267598BED}" destId="{F388DBA9-9F47-4BB0-92B3-6DF5C2EB89D2}" srcOrd="0" destOrd="0" parTransId="{6A82B72B-9E70-46AA-8142-D3013C902B0E}" sibTransId="{6C292FCF-664E-4E9A-A1F3-19FBA70C5D2F}"/>
    <dgm:cxn modelId="{FFB6117C-1DD3-4427-A51B-66761523F431}" type="presOf" srcId="{DC5E892B-84F7-4959-B56B-F3A7EFF0F154}" destId="{61364DA1-7320-48B8-BB35-1E5C621AE385}" srcOrd="0" destOrd="0" presId="urn:microsoft.com/office/officeart/2005/8/layout/hChevron3"/>
    <dgm:cxn modelId="{D3CB6388-90DE-4364-A5BE-473FD48F9749}" srcId="{8EC54984-76D0-43DC-8331-FD1267598BED}" destId="{0E78B29F-DCB3-47D3-BD30-6699F4002C15}" srcOrd="4" destOrd="0" parTransId="{39C1FC0D-578C-40E1-A32D-D9F225909ACD}" sibTransId="{510944E0-9AED-4683-834C-137B7B5F0BF6}"/>
    <dgm:cxn modelId="{88159095-C8E5-4C6F-A05B-EDDC543FA1F4}" type="presOf" srcId="{8EC54984-76D0-43DC-8331-FD1267598BED}" destId="{EA11848F-B205-4EB1-B8D5-67EA4E0D5469}" srcOrd="0" destOrd="0" presId="urn:microsoft.com/office/officeart/2005/8/layout/hChevron3"/>
    <dgm:cxn modelId="{D25D4EA1-85CB-469E-822B-356D870A834F}" srcId="{8EC54984-76D0-43DC-8331-FD1267598BED}" destId="{705634E7-7288-48BD-8638-62CBC16D0456}" srcOrd="1" destOrd="0" parTransId="{34A118C9-2144-4801-8382-20F364994F11}" sibTransId="{C7405CB6-3A95-42FA-86B0-3DBEAAD9772E}"/>
    <dgm:cxn modelId="{2CB3DBAB-D5F6-4947-9F01-01C0EC68720F}" srcId="{8EC54984-76D0-43DC-8331-FD1267598BED}" destId="{DC5E892B-84F7-4959-B56B-F3A7EFF0F154}" srcOrd="3" destOrd="0" parTransId="{0CF933A9-5E90-40FC-BA85-9C8CB66FFCFF}" sibTransId="{A4C79CC7-F88C-43F9-9FD0-F5BEDF60F99E}"/>
    <dgm:cxn modelId="{CCB270AC-FCFD-49A8-BE87-BBA13EAB357C}" type="presOf" srcId="{F388DBA9-9F47-4BB0-92B3-6DF5C2EB89D2}" destId="{C6A9552F-67AA-4B8F-AD5F-E025E9D21EE1}" srcOrd="0" destOrd="0" presId="urn:microsoft.com/office/officeart/2005/8/layout/hChevron3"/>
    <dgm:cxn modelId="{E04A10D6-C078-4FCE-9BC3-D1D7F5CE429B}" srcId="{8EC54984-76D0-43DC-8331-FD1267598BED}" destId="{7E19FCCE-D9B5-4770-AD77-5FF18579A956}" srcOrd="2" destOrd="0" parTransId="{5AEACA34-2309-4315-87EA-04D226740ABE}" sibTransId="{D4D70182-0CAA-4BD3-A58D-45DC5EB59BC9}"/>
    <dgm:cxn modelId="{741E14DE-2C82-45B9-B249-13558DE7C0A8}" type="presOf" srcId="{705634E7-7288-48BD-8638-62CBC16D0456}" destId="{597BC4B2-7D39-495A-87AC-19E49B7B7D40}" srcOrd="0" destOrd="0" presId="urn:microsoft.com/office/officeart/2005/8/layout/hChevron3"/>
    <dgm:cxn modelId="{B0B4051B-7D90-40DB-9859-F7B314E730E6}" type="presParOf" srcId="{EA11848F-B205-4EB1-B8D5-67EA4E0D5469}" destId="{C6A9552F-67AA-4B8F-AD5F-E025E9D21EE1}" srcOrd="0" destOrd="0" presId="urn:microsoft.com/office/officeart/2005/8/layout/hChevron3"/>
    <dgm:cxn modelId="{8B392457-A6D5-4E4E-ABD3-ABC6DDE42AFE}" type="presParOf" srcId="{EA11848F-B205-4EB1-B8D5-67EA4E0D5469}" destId="{0A1797F7-E1E3-49D2-874C-7213F2664AF3}" srcOrd="1" destOrd="0" presId="urn:microsoft.com/office/officeart/2005/8/layout/hChevron3"/>
    <dgm:cxn modelId="{5BB71329-990F-404A-86F2-5553B6FD8F22}" type="presParOf" srcId="{EA11848F-B205-4EB1-B8D5-67EA4E0D5469}" destId="{597BC4B2-7D39-495A-87AC-19E49B7B7D40}" srcOrd="2" destOrd="0" presId="urn:microsoft.com/office/officeart/2005/8/layout/hChevron3"/>
    <dgm:cxn modelId="{BCF5B980-EBA9-44C6-8CB6-1EBE8A9A5392}" type="presParOf" srcId="{EA11848F-B205-4EB1-B8D5-67EA4E0D5469}" destId="{77AAE9ED-074A-4BBD-B7B5-1CA49A56F4E4}" srcOrd="3" destOrd="0" presId="urn:microsoft.com/office/officeart/2005/8/layout/hChevron3"/>
    <dgm:cxn modelId="{C8592EB6-C68A-42D8-9568-3A3209E6F7B3}" type="presParOf" srcId="{EA11848F-B205-4EB1-B8D5-67EA4E0D5469}" destId="{53A4A52C-B223-4110-85BD-88F1D43B6DE1}" srcOrd="4" destOrd="0" presId="urn:microsoft.com/office/officeart/2005/8/layout/hChevron3"/>
    <dgm:cxn modelId="{47768B37-6679-4D1A-88E3-BEDA3F0F7BB9}" type="presParOf" srcId="{EA11848F-B205-4EB1-B8D5-67EA4E0D5469}" destId="{C5386AAA-2E7B-4297-97EF-C01731BBE44F}" srcOrd="5" destOrd="0" presId="urn:microsoft.com/office/officeart/2005/8/layout/hChevron3"/>
    <dgm:cxn modelId="{36A43B44-C76E-4388-92CA-3AB371533967}" type="presParOf" srcId="{EA11848F-B205-4EB1-B8D5-67EA4E0D5469}" destId="{61364DA1-7320-48B8-BB35-1E5C621AE385}" srcOrd="6" destOrd="0" presId="urn:microsoft.com/office/officeart/2005/8/layout/hChevron3"/>
    <dgm:cxn modelId="{8C4A6AC9-7FBD-4E71-B9E1-416A54E00930}" type="presParOf" srcId="{EA11848F-B205-4EB1-B8D5-67EA4E0D5469}" destId="{B6006BD0-6BA8-41E7-979F-78D0F252B32B}" srcOrd="7" destOrd="0" presId="urn:microsoft.com/office/officeart/2005/8/layout/hChevron3"/>
    <dgm:cxn modelId="{FF1A42A6-E20A-4697-9FC7-2660E6A08952}" type="presParOf" srcId="{EA11848F-B205-4EB1-B8D5-67EA4E0D5469}" destId="{CE944927-77FA-419D-B60E-92E322BDA0DD}"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D7E84E-692C-43D2-BEEF-3837CAE63E02}"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cs-CZ"/>
        </a:p>
      </dgm:t>
    </dgm:pt>
    <dgm:pt modelId="{BBE08A5B-A2E4-4C39-89AB-57E2D12D8EA6}">
      <dgm:prSet phldrT="[Text]"/>
      <dgm:spPr/>
      <dgm:t>
        <a:bodyPr/>
        <a:lstStyle/>
        <a:p>
          <a:r>
            <a:rPr lang="en-US" dirty="0"/>
            <a:t>Trigger</a:t>
          </a:r>
          <a:endParaRPr lang="cs-CZ" dirty="0"/>
        </a:p>
      </dgm:t>
    </dgm:pt>
    <dgm:pt modelId="{5BF34898-058A-40E1-8AB7-CD6BBFD35CFF}" type="parTrans" cxnId="{FB1C517C-C1FC-45F9-A022-AC689273C702}">
      <dgm:prSet/>
      <dgm:spPr/>
      <dgm:t>
        <a:bodyPr/>
        <a:lstStyle/>
        <a:p>
          <a:endParaRPr lang="cs-CZ"/>
        </a:p>
      </dgm:t>
    </dgm:pt>
    <dgm:pt modelId="{F91F1039-0B27-43C3-8875-125A210FEC65}" type="sibTrans" cxnId="{FB1C517C-C1FC-45F9-A022-AC689273C702}">
      <dgm:prSet/>
      <dgm:spPr/>
      <dgm:t>
        <a:bodyPr/>
        <a:lstStyle/>
        <a:p>
          <a:endParaRPr lang="cs-CZ"/>
        </a:p>
      </dgm:t>
    </dgm:pt>
    <dgm:pt modelId="{52AA1B7B-022E-4FB4-BC01-2B8837963F6F}" type="asst">
      <dgm:prSet phldrT="[Text]"/>
      <dgm:spPr/>
      <dgm:t>
        <a:bodyPr/>
        <a:lstStyle/>
        <a:p>
          <a:r>
            <a:rPr lang="en-US" dirty="0"/>
            <a:t>Input</a:t>
          </a:r>
          <a:endParaRPr lang="cs-CZ" dirty="0"/>
        </a:p>
      </dgm:t>
    </dgm:pt>
    <dgm:pt modelId="{6DE698FD-6D99-441C-956A-86B48120F91E}" type="parTrans" cxnId="{76FE8D3A-ACE4-448B-8B5D-A3B1B18D66BE}">
      <dgm:prSet/>
      <dgm:spPr/>
      <dgm:t>
        <a:bodyPr/>
        <a:lstStyle/>
        <a:p>
          <a:endParaRPr lang="cs-CZ"/>
        </a:p>
      </dgm:t>
    </dgm:pt>
    <dgm:pt modelId="{A79097D8-21F4-4C8D-8553-22D1FD7E5334}" type="sibTrans" cxnId="{76FE8D3A-ACE4-448B-8B5D-A3B1B18D66BE}">
      <dgm:prSet/>
      <dgm:spPr/>
      <dgm:t>
        <a:bodyPr/>
        <a:lstStyle/>
        <a:p>
          <a:endParaRPr lang="cs-CZ"/>
        </a:p>
      </dgm:t>
    </dgm:pt>
    <dgm:pt modelId="{C63CF7C8-01E5-45ED-8470-DCF4417DE9B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Output</a:t>
          </a:r>
          <a:endParaRPr lang="cs-CZ" dirty="0"/>
        </a:p>
      </dgm:t>
    </dgm:pt>
    <dgm:pt modelId="{566F09CB-2FE1-41BF-8AF9-95704109856A}" type="parTrans" cxnId="{95002CF0-FD7F-4FE3-A516-7D9F85FBCB02}">
      <dgm:prSet/>
      <dgm:spPr/>
      <dgm:t>
        <a:bodyPr/>
        <a:lstStyle/>
        <a:p>
          <a:endParaRPr lang="cs-CZ"/>
        </a:p>
      </dgm:t>
    </dgm:pt>
    <dgm:pt modelId="{DE325AA7-FA0E-4151-A7F8-303FF4166A49}" type="sibTrans" cxnId="{95002CF0-FD7F-4FE3-A516-7D9F85FBCB02}">
      <dgm:prSet/>
      <dgm:spPr/>
      <dgm:t>
        <a:bodyPr/>
        <a:lstStyle/>
        <a:p>
          <a:endParaRPr lang="cs-CZ"/>
        </a:p>
      </dgm:t>
    </dgm:pt>
    <dgm:pt modelId="{9FF048EF-894F-49DE-974E-5149FCD3B24F}" type="asst">
      <dgm:prSet phldrT="[Text]"/>
      <dgm:spPr/>
      <dgm:t>
        <a:bodyPr/>
        <a:lstStyle/>
        <a:p>
          <a:r>
            <a:rPr lang="en-US" dirty="0"/>
            <a:t>Input</a:t>
          </a:r>
          <a:endParaRPr lang="cs-CZ" dirty="0"/>
        </a:p>
      </dgm:t>
    </dgm:pt>
    <dgm:pt modelId="{684C638C-7526-4DC3-BA20-D62DEEF14F16}" type="parTrans" cxnId="{96B36A0A-17A2-4DA7-86DD-0B6CADF1E029}">
      <dgm:prSet/>
      <dgm:spPr/>
      <dgm:t>
        <a:bodyPr/>
        <a:lstStyle/>
        <a:p>
          <a:endParaRPr lang="cs-CZ"/>
        </a:p>
      </dgm:t>
    </dgm:pt>
    <dgm:pt modelId="{42977596-816C-4D68-ADB4-C34E443FCB1F}" type="sibTrans" cxnId="{96B36A0A-17A2-4DA7-86DD-0B6CADF1E029}">
      <dgm:prSet/>
      <dgm:spPr/>
      <dgm:t>
        <a:bodyPr/>
        <a:lstStyle/>
        <a:p>
          <a:endParaRPr lang="cs-CZ"/>
        </a:p>
      </dgm:t>
    </dgm:pt>
    <dgm:pt modelId="{F500A1BC-17CB-4C47-859E-EFBF6BF92A03}">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Output</a:t>
          </a:r>
          <a:endParaRPr lang="cs-CZ" dirty="0"/>
        </a:p>
      </dgm:t>
    </dgm:pt>
    <dgm:pt modelId="{1B7F902F-BF35-42B8-B596-A18FC9EB7405}" type="parTrans" cxnId="{8C1116CA-B73E-4A07-A52A-26F148FD7E48}">
      <dgm:prSet/>
      <dgm:spPr/>
    </dgm:pt>
    <dgm:pt modelId="{2A984B9C-F94A-4939-AECF-E6052B5E31BA}" type="sibTrans" cxnId="{8C1116CA-B73E-4A07-A52A-26F148FD7E48}">
      <dgm:prSet/>
      <dgm:spPr/>
    </dgm:pt>
    <dgm:pt modelId="{C833D1FB-ECA4-4347-B131-776F05EF0D0C}" type="pres">
      <dgm:prSet presAssocID="{E2D7E84E-692C-43D2-BEEF-3837CAE63E02}" presName="hierChild1" presStyleCnt="0">
        <dgm:presLayoutVars>
          <dgm:orgChart val="1"/>
          <dgm:chPref val="1"/>
          <dgm:dir/>
          <dgm:animOne val="branch"/>
          <dgm:animLvl val="lvl"/>
          <dgm:resizeHandles/>
        </dgm:presLayoutVars>
      </dgm:prSet>
      <dgm:spPr/>
    </dgm:pt>
    <dgm:pt modelId="{56B66CC0-069D-424C-A345-75B4DE74248C}" type="pres">
      <dgm:prSet presAssocID="{BBE08A5B-A2E4-4C39-89AB-57E2D12D8EA6}" presName="hierRoot1" presStyleCnt="0">
        <dgm:presLayoutVars>
          <dgm:hierBranch val="init"/>
        </dgm:presLayoutVars>
      </dgm:prSet>
      <dgm:spPr/>
    </dgm:pt>
    <dgm:pt modelId="{6894BD87-E1FC-4FB0-913D-EAF00B6779B1}" type="pres">
      <dgm:prSet presAssocID="{BBE08A5B-A2E4-4C39-89AB-57E2D12D8EA6}" presName="rootComposite1" presStyleCnt="0"/>
      <dgm:spPr/>
    </dgm:pt>
    <dgm:pt modelId="{E59EE04C-2DE7-474B-896E-904AAE062F28}" type="pres">
      <dgm:prSet presAssocID="{BBE08A5B-A2E4-4C39-89AB-57E2D12D8EA6}" presName="rootText1" presStyleLbl="node0" presStyleIdx="0" presStyleCnt="1">
        <dgm:presLayoutVars>
          <dgm:chPref val="3"/>
        </dgm:presLayoutVars>
      </dgm:prSet>
      <dgm:spPr/>
    </dgm:pt>
    <dgm:pt modelId="{C8DF1F64-1B50-4959-B124-C56A9E260704}" type="pres">
      <dgm:prSet presAssocID="{BBE08A5B-A2E4-4C39-89AB-57E2D12D8EA6}" presName="rootConnector1" presStyleLbl="node1" presStyleIdx="0" presStyleCnt="0"/>
      <dgm:spPr/>
    </dgm:pt>
    <dgm:pt modelId="{74F55E4E-2890-44D0-B513-01B93BCF3A79}" type="pres">
      <dgm:prSet presAssocID="{BBE08A5B-A2E4-4C39-89AB-57E2D12D8EA6}" presName="hierChild2" presStyleCnt="0"/>
      <dgm:spPr/>
    </dgm:pt>
    <dgm:pt modelId="{2FD7FE00-ECD1-41B0-8607-39CB8A8352D6}" type="pres">
      <dgm:prSet presAssocID="{566F09CB-2FE1-41BF-8AF9-95704109856A}" presName="Name64" presStyleLbl="parChTrans1D2" presStyleIdx="0" presStyleCnt="4"/>
      <dgm:spPr/>
    </dgm:pt>
    <dgm:pt modelId="{96AE8ACE-9C13-40C6-8B3A-15EE2C2D977A}" type="pres">
      <dgm:prSet presAssocID="{C63CF7C8-01E5-45ED-8470-DCF4417DE9B9}" presName="hierRoot2" presStyleCnt="0">
        <dgm:presLayoutVars>
          <dgm:hierBranch val="init"/>
        </dgm:presLayoutVars>
      </dgm:prSet>
      <dgm:spPr/>
    </dgm:pt>
    <dgm:pt modelId="{AEC5BADF-C190-4375-9AF6-1592614CBB31}" type="pres">
      <dgm:prSet presAssocID="{C63CF7C8-01E5-45ED-8470-DCF4417DE9B9}" presName="rootComposite" presStyleCnt="0"/>
      <dgm:spPr/>
    </dgm:pt>
    <dgm:pt modelId="{A0FDE52E-EB32-43E1-A0F8-5071079FB5C5}" type="pres">
      <dgm:prSet presAssocID="{C63CF7C8-01E5-45ED-8470-DCF4417DE9B9}" presName="rootText" presStyleLbl="node2" presStyleIdx="0" presStyleCnt="2">
        <dgm:presLayoutVars>
          <dgm:chPref val="3"/>
        </dgm:presLayoutVars>
      </dgm:prSet>
      <dgm:spPr/>
    </dgm:pt>
    <dgm:pt modelId="{DC61C076-66A6-4825-B34E-5BD8C241CDC1}" type="pres">
      <dgm:prSet presAssocID="{C63CF7C8-01E5-45ED-8470-DCF4417DE9B9}" presName="rootConnector" presStyleLbl="node2" presStyleIdx="0" presStyleCnt="2"/>
      <dgm:spPr/>
    </dgm:pt>
    <dgm:pt modelId="{539B807A-7D3D-4148-973E-27BFE180B841}" type="pres">
      <dgm:prSet presAssocID="{C63CF7C8-01E5-45ED-8470-DCF4417DE9B9}" presName="hierChild4" presStyleCnt="0"/>
      <dgm:spPr/>
    </dgm:pt>
    <dgm:pt modelId="{D2DFFD08-1058-4B39-8F90-E254C19ECEB4}" type="pres">
      <dgm:prSet presAssocID="{C63CF7C8-01E5-45ED-8470-DCF4417DE9B9}" presName="hierChild5" presStyleCnt="0"/>
      <dgm:spPr/>
    </dgm:pt>
    <dgm:pt modelId="{EBC439F7-FF13-4F7D-857E-A24766E45CFA}" type="pres">
      <dgm:prSet presAssocID="{1B7F902F-BF35-42B8-B596-A18FC9EB7405}" presName="Name64" presStyleLbl="parChTrans1D2" presStyleIdx="1" presStyleCnt="4"/>
      <dgm:spPr/>
    </dgm:pt>
    <dgm:pt modelId="{BDD21AE1-0664-45C3-B78A-EE123E5811D3}" type="pres">
      <dgm:prSet presAssocID="{F500A1BC-17CB-4C47-859E-EFBF6BF92A03}" presName="hierRoot2" presStyleCnt="0">
        <dgm:presLayoutVars>
          <dgm:hierBranch val="init"/>
        </dgm:presLayoutVars>
      </dgm:prSet>
      <dgm:spPr/>
    </dgm:pt>
    <dgm:pt modelId="{2478E700-72E0-43FD-AF3F-4D3EC56E3EBF}" type="pres">
      <dgm:prSet presAssocID="{F500A1BC-17CB-4C47-859E-EFBF6BF92A03}" presName="rootComposite" presStyleCnt="0"/>
      <dgm:spPr/>
    </dgm:pt>
    <dgm:pt modelId="{0368AFCE-222F-462C-B631-1D9BEB10E7B9}" type="pres">
      <dgm:prSet presAssocID="{F500A1BC-17CB-4C47-859E-EFBF6BF92A03}" presName="rootText" presStyleLbl="node2" presStyleIdx="1" presStyleCnt="2">
        <dgm:presLayoutVars>
          <dgm:chPref val="3"/>
        </dgm:presLayoutVars>
      </dgm:prSet>
      <dgm:spPr/>
    </dgm:pt>
    <dgm:pt modelId="{42BC1082-25B1-4257-9861-3AD1D09C18E7}" type="pres">
      <dgm:prSet presAssocID="{F500A1BC-17CB-4C47-859E-EFBF6BF92A03}" presName="rootConnector" presStyleLbl="node2" presStyleIdx="1" presStyleCnt="2"/>
      <dgm:spPr/>
    </dgm:pt>
    <dgm:pt modelId="{AB162625-9B36-48C0-9BDF-2C90228F07BD}" type="pres">
      <dgm:prSet presAssocID="{F500A1BC-17CB-4C47-859E-EFBF6BF92A03}" presName="hierChild4" presStyleCnt="0"/>
      <dgm:spPr/>
    </dgm:pt>
    <dgm:pt modelId="{780549E2-2589-4DF9-B395-57F4D4EA91D7}" type="pres">
      <dgm:prSet presAssocID="{F500A1BC-17CB-4C47-859E-EFBF6BF92A03}" presName="hierChild5" presStyleCnt="0"/>
      <dgm:spPr/>
    </dgm:pt>
    <dgm:pt modelId="{8F81BFF6-31D8-4AE5-8D60-90BA760A561D}" type="pres">
      <dgm:prSet presAssocID="{BBE08A5B-A2E4-4C39-89AB-57E2D12D8EA6}" presName="hierChild3" presStyleCnt="0"/>
      <dgm:spPr/>
    </dgm:pt>
    <dgm:pt modelId="{2C3543CF-8650-400A-AEB1-381CCA4490F5}" type="pres">
      <dgm:prSet presAssocID="{6DE698FD-6D99-441C-956A-86B48120F91E}" presName="Name115" presStyleLbl="parChTrans1D2" presStyleIdx="2" presStyleCnt="4"/>
      <dgm:spPr/>
    </dgm:pt>
    <dgm:pt modelId="{33845E93-DD46-4F9A-904F-7F602FF3EB5F}" type="pres">
      <dgm:prSet presAssocID="{52AA1B7B-022E-4FB4-BC01-2B8837963F6F}" presName="hierRoot3" presStyleCnt="0">
        <dgm:presLayoutVars>
          <dgm:hierBranch val="init"/>
        </dgm:presLayoutVars>
      </dgm:prSet>
      <dgm:spPr/>
    </dgm:pt>
    <dgm:pt modelId="{3104D5C1-3EF5-4CB8-858F-FE3E889AE2A1}" type="pres">
      <dgm:prSet presAssocID="{52AA1B7B-022E-4FB4-BC01-2B8837963F6F}" presName="rootComposite3" presStyleCnt="0"/>
      <dgm:spPr/>
    </dgm:pt>
    <dgm:pt modelId="{B3FAE6A7-C6EE-415E-8331-13D9B606ADAE}" type="pres">
      <dgm:prSet presAssocID="{52AA1B7B-022E-4FB4-BC01-2B8837963F6F}" presName="rootText3" presStyleLbl="asst1" presStyleIdx="0" presStyleCnt="2">
        <dgm:presLayoutVars>
          <dgm:chPref val="3"/>
        </dgm:presLayoutVars>
      </dgm:prSet>
      <dgm:spPr/>
    </dgm:pt>
    <dgm:pt modelId="{B19B9A21-4324-4C6C-8563-623CB2D75CBC}" type="pres">
      <dgm:prSet presAssocID="{52AA1B7B-022E-4FB4-BC01-2B8837963F6F}" presName="rootConnector3" presStyleLbl="asst1" presStyleIdx="0" presStyleCnt="2"/>
      <dgm:spPr/>
    </dgm:pt>
    <dgm:pt modelId="{95563454-7436-4221-B571-C16BC56DDA68}" type="pres">
      <dgm:prSet presAssocID="{52AA1B7B-022E-4FB4-BC01-2B8837963F6F}" presName="hierChild6" presStyleCnt="0"/>
      <dgm:spPr/>
    </dgm:pt>
    <dgm:pt modelId="{7DC9BC17-7E83-43A0-8676-E3AF6E0AC5AA}" type="pres">
      <dgm:prSet presAssocID="{52AA1B7B-022E-4FB4-BC01-2B8837963F6F}" presName="hierChild7" presStyleCnt="0"/>
      <dgm:spPr/>
    </dgm:pt>
    <dgm:pt modelId="{B5D8AE98-188D-4432-AEFF-3B4E48A1FE36}" type="pres">
      <dgm:prSet presAssocID="{684C638C-7526-4DC3-BA20-D62DEEF14F16}" presName="Name115" presStyleLbl="parChTrans1D2" presStyleIdx="3" presStyleCnt="4"/>
      <dgm:spPr/>
    </dgm:pt>
    <dgm:pt modelId="{0F132B64-3298-4762-8569-2F632373E99B}" type="pres">
      <dgm:prSet presAssocID="{9FF048EF-894F-49DE-974E-5149FCD3B24F}" presName="hierRoot3" presStyleCnt="0">
        <dgm:presLayoutVars>
          <dgm:hierBranch val="init"/>
        </dgm:presLayoutVars>
      </dgm:prSet>
      <dgm:spPr/>
    </dgm:pt>
    <dgm:pt modelId="{8795E037-E9C3-49BC-A0B8-913F678257C6}" type="pres">
      <dgm:prSet presAssocID="{9FF048EF-894F-49DE-974E-5149FCD3B24F}" presName="rootComposite3" presStyleCnt="0"/>
      <dgm:spPr/>
    </dgm:pt>
    <dgm:pt modelId="{34D70342-B9B1-4C44-A704-3148C6F794E8}" type="pres">
      <dgm:prSet presAssocID="{9FF048EF-894F-49DE-974E-5149FCD3B24F}" presName="rootText3" presStyleLbl="asst1" presStyleIdx="1" presStyleCnt="2">
        <dgm:presLayoutVars>
          <dgm:chPref val="3"/>
        </dgm:presLayoutVars>
      </dgm:prSet>
      <dgm:spPr/>
    </dgm:pt>
    <dgm:pt modelId="{E759C0BA-91ED-417D-9C4E-EF2B2DF883EC}" type="pres">
      <dgm:prSet presAssocID="{9FF048EF-894F-49DE-974E-5149FCD3B24F}" presName="rootConnector3" presStyleLbl="asst1" presStyleIdx="1" presStyleCnt="2"/>
      <dgm:spPr/>
    </dgm:pt>
    <dgm:pt modelId="{390638F0-B354-4F10-A2C1-8906C682B5D1}" type="pres">
      <dgm:prSet presAssocID="{9FF048EF-894F-49DE-974E-5149FCD3B24F}" presName="hierChild6" presStyleCnt="0"/>
      <dgm:spPr/>
    </dgm:pt>
    <dgm:pt modelId="{ADF890DC-A234-4E89-93DB-D5F35E428730}" type="pres">
      <dgm:prSet presAssocID="{9FF048EF-894F-49DE-974E-5149FCD3B24F}" presName="hierChild7" presStyleCnt="0"/>
      <dgm:spPr/>
    </dgm:pt>
  </dgm:ptLst>
  <dgm:cxnLst>
    <dgm:cxn modelId="{6116B504-CC5E-4307-B072-09FBD07F3CC0}" type="presOf" srcId="{9FF048EF-894F-49DE-974E-5149FCD3B24F}" destId="{E759C0BA-91ED-417D-9C4E-EF2B2DF883EC}" srcOrd="1" destOrd="0" presId="urn:microsoft.com/office/officeart/2009/3/layout/HorizontalOrganizationChart"/>
    <dgm:cxn modelId="{5E889E05-670D-43C5-A00B-6BC1D63647F6}" type="presOf" srcId="{E2D7E84E-692C-43D2-BEEF-3837CAE63E02}" destId="{C833D1FB-ECA4-4347-B131-776F05EF0D0C}" srcOrd="0" destOrd="0" presId="urn:microsoft.com/office/officeart/2009/3/layout/HorizontalOrganizationChart"/>
    <dgm:cxn modelId="{96B36A0A-17A2-4DA7-86DD-0B6CADF1E029}" srcId="{BBE08A5B-A2E4-4C39-89AB-57E2D12D8EA6}" destId="{9FF048EF-894F-49DE-974E-5149FCD3B24F}" srcOrd="1" destOrd="0" parTransId="{684C638C-7526-4DC3-BA20-D62DEEF14F16}" sibTransId="{42977596-816C-4D68-ADB4-C34E443FCB1F}"/>
    <dgm:cxn modelId="{8919A51B-C3D5-42D2-94F9-7E686444A4CB}" type="presOf" srcId="{52AA1B7B-022E-4FB4-BC01-2B8837963F6F}" destId="{B19B9A21-4324-4C6C-8563-623CB2D75CBC}" srcOrd="1" destOrd="0" presId="urn:microsoft.com/office/officeart/2009/3/layout/HorizontalOrganizationChart"/>
    <dgm:cxn modelId="{A0EA7034-9CD7-493D-9658-5500A8D4C2EF}" type="presOf" srcId="{52AA1B7B-022E-4FB4-BC01-2B8837963F6F}" destId="{B3FAE6A7-C6EE-415E-8331-13D9B606ADAE}" srcOrd="0" destOrd="0" presId="urn:microsoft.com/office/officeart/2009/3/layout/HorizontalOrganizationChart"/>
    <dgm:cxn modelId="{BD210A36-5B05-4CA1-80FC-D213D61226AE}" type="presOf" srcId="{9FF048EF-894F-49DE-974E-5149FCD3B24F}" destId="{34D70342-B9B1-4C44-A704-3148C6F794E8}" srcOrd="0" destOrd="0" presId="urn:microsoft.com/office/officeart/2009/3/layout/HorizontalOrganizationChart"/>
    <dgm:cxn modelId="{76FE8D3A-ACE4-448B-8B5D-A3B1B18D66BE}" srcId="{BBE08A5B-A2E4-4C39-89AB-57E2D12D8EA6}" destId="{52AA1B7B-022E-4FB4-BC01-2B8837963F6F}" srcOrd="0" destOrd="0" parTransId="{6DE698FD-6D99-441C-956A-86B48120F91E}" sibTransId="{A79097D8-21F4-4C8D-8553-22D1FD7E5334}"/>
    <dgm:cxn modelId="{ED24745B-8DF1-4F34-ABDA-260AB4DDB832}" type="presOf" srcId="{1B7F902F-BF35-42B8-B596-A18FC9EB7405}" destId="{EBC439F7-FF13-4F7D-857E-A24766E45CFA}" srcOrd="0" destOrd="0" presId="urn:microsoft.com/office/officeart/2009/3/layout/HorizontalOrganizationChart"/>
    <dgm:cxn modelId="{B39EAD66-AA45-4F77-AA9B-28EE8D7BDD68}" type="presOf" srcId="{F500A1BC-17CB-4C47-859E-EFBF6BF92A03}" destId="{42BC1082-25B1-4257-9861-3AD1D09C18E7}" srcOrd="1" destOrd="0" presId="urn:microsoft.com/office/officeart/2009/3/layout/HorizontalOrganizationChart"/>
    <dgm:cxn modelId="{9B33A37A-7113-4E15-93A5-686E49D4E588}" type="presOf" srcId="{C63CF7C8-01E5-45ED-8470-DCF4417DE9B9}" destId="{DC61C076-66A6-4825-B34E-5BD8C241CDC1}" srcOrd="1" destOrd="0" presId="urn:microsoft.com/office/officeart/2009/3/layout/HorizontalOrganizationChart"/>
    <dgm:cxn modelId="{DCBDEA5A-54AB-4BB3-BC28-3DB4CE662F2B}" type="presOf" srcId="{BBE08A5B-A2E4-4C39-89AB-57E2D12D8EA6}" destId="{E59EE04C-2DE7-474B-896E-904AAE062F28}" srcOrd="0" destOrd="0" presId="urn:microsoft.com/office/officeart/2009/3/layout/HorizontalOrganizationChart"/>
    <dgm:cxn modelId="{FB1C517C-C1FC-45F9-A022-AC689273C702}" srcId="{E2D7E84E-692C-43D2-BEEF-3837CAE63E02}" destId="{BBE08A5B-A2E4-4C39-89AB-57E2D12D8EA6}" srcOrd="0" destOrd="0" parTransId="{5BF34898-058A-40E1-8AB7-CD6BBFD35CFF}" sibTransId="{F91F1039-0B27-43C3-8875-125A210FEC65}"/>
    <dgm:cxn modelId="{F9964D98-7B93-4EED-B432-0AB06462CF6C}" type="presOf" srcId="{566F09CB-2FE1-41BF-8AF9-95704109856A}" destId="{2FD7FE00-ECD1-41B0-8607-39CB8A8352D6}" srcOrd="0" destOrd="0" presId="urn:microsoft.com/office/officeart/2009/3/layout/HorizontalOrganizationChart"/>
    <dgm:cxn modelId="{EF1090AF-AC88-475A-9F1B-FACCD233CC13}" type="presOf" srcId="{C63CF7C8-01E5-45ED-8470-DCF4417DE9B9}" destId="{A0FDE52E-EB32-43E1-A0F8-5071079FB5C5}" srcOrd="0" destOrd="0" presId="urn:microsoft.com/office/officeart/2009/3/layout/HorizontalOrganizationChart"/>
    <dgm:cxn modelId="{1CF736B5-89A7-4EFD-9EF9-829F71F8A89A}" type="presOf" srcId="{BBE08A5B-A2E4-4C39-89AB-57E2D12D8EA6}" destId="{C8DF1F64-1B50-4959-B124-C56A9E260704}" srcOrd="1" destOrd="0" presId="urn:microsoft.com/office/officeart/2009/3/layout/HorizontalOrganizationChart"/>
    <dgm:cxn modelId="{78E222BE-52C3-46FD-A455-C7D5280611A0}" type="presOf" srcId="{6DE698FD-6D99-441C-956A-86B48120F91E}" destId="{2C3543CF-8650-400A-AEB1-381CCA4490F5}" srcOrd="0" destOrd="0" presId="urn:microsoft.com/office/officeart/2009/3/layout/HorizontalOrganizationChart"/>
    <dgm:cxn modelId="{8C1116CA-B73E-4A07-A52A-26F148FD7E48}" srcId="{BBE08A5B-A2E4-4C39-89AB-57E2D12D8EA6}" destId="{F500A1BC-17CB-4C47-859E-EFBF6BF92A03}" srcOrd="3" destOrd="0" parTransId="{1B7F902F-BF35-42B8-B596-A18FC9EB7405}" sibTransId="{2A984B9C-F94A-4939-AECF-E6052B5E31BA}"/>
    <dgm:cxn modelId="{2CF7AAD3-D27C-44C9-8A1E-3E6313AB3DD1}" type="presOf" srcId="{684C638C-7526-4DC3-BA20-D62DEEF14F16}" destId="{B5D8AE98-188D-4432-AEFF-3B4E48A1FE36}" srcOrd="0" destOrd="0" presId="urn:microsoft.com/office/officeart/2009/3/layout/HorizontalOrganizationChart"/>
    <dgm:cxn modelId="{95002CF0-FD7F-4FE3-A516-7D9F85FBCB02}" srcId="{BBE08A5B-A2E4-4C39-89AB-57E2D12D8EA6}" destId="{C63CF7C8-01E5-45ED-8470-DCF4417DE9B9}" srcOrd="2" destOrd="0" parTransId="{566F09CB-2FE1-41BF-8AF9-95704109856A}" sibTransId="{DE325AA7-FA0E-4151-A7F8-303FF4166A49}"/>
    <dgm:cxn modelId="{0AC8A6F7-5B64-4CDA-9D0C-00BC2A5894E1}" type="presOf" srcId="{F500A1BC-17CB-4C47-859E-EFBF6BF92A03}" destId="{0368AFCE-222F-462C-B631-1D9BEB10E7B9}" srcOrd="0" destOrd="0" presId="urn:microsoft.com/office/officeart/2009/3/layout/HorizontalOrganizationChart"/>
    <dgm:cxn modelId="{608BB5DD-DF6B-43DD-86B8-2784837AEBAC}" type="presParOf" srcId="{C833D1FB-ECA4-4347-B131-776F05EF0D0C}" destId="{56B66CC0-069D-424C-A345-75B4DE74248C}" srcOrd="0" destOrd="0" presId="urn:microsoft.com/office/officeart/2009/3/layout/HorizontalOrganizationChart"/>
    <dgm:cxn modelId="{51BF90BD-FB83-4E91-8E58-D6C3E0AD22FF}" type="presParOf" srcId="{56B66CC0-069D-424C-A345-75B4DE74248C}" destId="{6894BD87-E1FC-4FB0-913D-EAF00B6779B1}" srcOrd="0" destOrd="0" presId="urn:microsoft.com/office/officeart/2009/3/layout/HorizontalOrganizationChart"/>
    <dgm:cxn modelId="{C3CE3927-28C2-4BBB-AC8E-7D0B3D73BF48}" type="presParOf" srcId="{6894BD87-E1FC-4FB0-913D-EAF00B6779B1}" destId="{E59EE04C-2DE7-474B-896E-904AAE062F28}" srcOrd="0" destOrd="0" presId="urn:microsoft.com/office/officeart/2009/3/layout/HorizontalOrganizationChart"/>
    <dgm:cxn modelId="{857611CA-7BCB-4685-80A4-1C1BB88A5217}" type="presParOf" srcId="{6894BD87-E1FC-4FB0-913D-EAF00B6779B1}" destId="{C8DF1F64-1B50-4959-B124-C56A9E260704}" srcOrd="1" destOrd="0" presId="urn:microsoft.com/office/officeart/2009/3/layout/HorizontalOrganizationChart"/>
    <dgm:cxn modelId="{703E5EA9-9F53-4744-AB60-0997CBA97A28}" type="presParOf" srcId="{56B66CC0-069D-424C-A345-75B4DE74248C}" destId="{74F55E4E-2890-44D0-B513-01B93BCF3A79}" srcOrd="1" destOrd="0" presId="urn:microsoft.com/office/officeart/2009/3/layout/HorizontalOrganizationChart"/>
    <dgm:cxn modelId="{EABA5181-4A04-4FE6-A066-539C984D798D}" type="presParOf" srcId="{74F55E4E-2890-44D0-B513-01B93BCF3A79}" destId="{2FD7FE00-ECD1-41B0-8607-39CB8A8352D6}" srcOrd="0" destOrd="0" presId="urn:microsoft.com/office/officeart/2009/3/layout/HorizontalOrganizationChart"/>
    <dgm:cxn modelId="{7131FC50-FB32-43EE-92F9-85D99542ADDB}" type="presParOf" srcId="{74F55E4E-2890-44D0-B513-01B93BCF3A79}" destId="{96AE8ACE-9C13-40C6-8B3A-15EE2C2D977A}" srcOrd="1" destOrd="0" presId="urn:microsoft.com/office/officeart/2009/3/layout/HorizontalOrganizationChart"/>
    <dgm:cxn modelId="{E86971C5-0E59-4211-B9A1-9454A3F19D93}" type="presParOf" srcId="{96AE8ACE-9C13-40C6-8B3A-15EE2C2D977A}" destId="{AEC5BADF-C190-4375-9AF6-1592614CBB31}" srcOrd="0" destOrd="0" presId="urn:microsoft.com/office/officeart/2009/3/layout/HorizontalOrganizationChart"/>
    <dgm:cxn modelId="{5B3DAFC3-5B8B-40AC-B0D4-B9415E01A58C}" type="presParOf" srcId="{AEC5BADF-C190-4375-9AF6-1592614CBB31}" destId="{A0FDE52E-EB32-43E1-A0F8-5071079FB5C5}" srcOrd="0" destOrd="0" presId="urn:microsoft.com/office/officeart/2009/3/layout/HorizontalOrganizationChart"/>
    <dgm:cxn modelId="{808C09F4-FC87-4904-9B68-7C0F3B4278B3}" type="presParOf" srcId="{AEC5BADF-C190-4375-9AF6-1592614CBB31}" destId="{DC61C076-66A6-4825-B34E-5BD8C241CDC1}" srcOrd="1" destOrd="0" presId="urn:microsoft.com/office/officeart/2009/3/layout/HorizontalOrganizationChart"/>
    <dgm:cxn modelId="{D0E76E5B-B0B5-4655-A073-DA13C085B84B}" type="presParOf" srcId="{96AE8ACE-9C13-40C6-8B3A-15EE2C2D977A}" destId="{539B807A-7D3D-4148-973E-27BFE180B841}" srcOrd="1" destOrd="0" presId="urn:microsoft.com/office/officeart/2009/3/layout/HorizontalOrganizationChart"/>
    <dgm:cxn modelId="{D054059E-9C32-4527-95D5-67BFF323A2DE}" type="presParOf" srcId="{96AE8ACE-9C13-40C6-8B3A-15EE2C2D977A}" destId="{D2DFFD08-1058-4B39-8F90-E254C19ECEB4}" srcOrd="2" destOrd="0" presId="urn:microsoft.com/office/officeart/2009/3/layout/HorizontalOrganizationChart"/>
    <dgm:cxn modelId="{1C4A506F-D549-47B2-B74D-C15D1A3E1505}" type="presParOf" srcId="{74F55E4E-2890-44D0-B513-01B93BCF3A79}" destId="{EBC439F7-FF13-4F7D-857E-A24766E45CFA}" srcOrd="2" destOrd="0" presId="urn:microsoft.com/office/officeart/2009/3/layout/HorizontalOrganizationChart"/>
    <dgm:cxn modelId="{DFE86AC8-8665-487D-ABE7-13D43F6EDB9C}" type="presParOf" srcId="{74F55E4E-2890-44D0-B513-01B93BCF3A79}" destId="{BDD21AE1-0664-45C3-B78A-EE123E5811D3}" srcOrd="3" destOrd="0" presId="urn:microsoft.com/office/officeart/2009/3/layout/HorizontalOrganizationChart"/>
    <dgm:cxn modelId="{C4F39C6F-7D60-4004-AB71-A5FB7CB2B733}" type="presParOf" srcId="{BDD21AE1-0664-45C3-B78A-EE123E5811D3}" destId="{2478E700-72E0-43FD-AF3F-4D3EC56E3EBF}" srcOrd="0" destOrd="0" presId="urn:microsoft.com/office/officeart/2009/3/layout/HorizontalOrganizationChart"/>
    <dgm:cxn modelId="{5B24F024-4B0C-4FD4-BCF3-1EDDF7F10C36}" type="presParOf" srcId="{2478E700-72E0-43FD-AF3F-4D3EC56E3EBF}" destId="{0368AFCE-222F-462C-B631-1D9BEB10E7B9}" srcOrd="0" destOrd="0" presId="urn:microsoft.com/office/officeart/2009/3/layout/HorizontalOrganizationChart"/>
    <dgm:cxn modelId="{251A99F1-5CBF-47CE-B398-CF7A1534227B}" type="presParOf" srcId="{2478E700-72E0-43FD-AF3F-4D3EC56E3EBF}" destId="{42BC1082-25B1-4257-9861-3AD1D09C18E7}" srcOrd="1" destOrd="0" presId="urn:microsoft.com/office/officeart/2009/3/layout/HorizontalOrganizationChart"/>
    <dgm:cxn modelId="{D0458548-7C0A-4F77-81E7-594F3B37B7F1}" type="presParOf" srcId="{BDD21AE1-0664-45C3-B78A-EE123E5811D3}" destId="{AB162625-9B36-48C0-9BDF-2C90228F07BD}" srcOrd="1" destOrd="0" presId="urn:microsoft.com/office/officeart/2009/3/layout/HorizontalOrganizationChart"/>
    <dgm:cxn modelId="{7E979536-2CED-45AC-89CD-1768FAFC76C9}" type="presParOf" srcId="{BDD21AE1-0664-45C3-B78A-EE123E5811D3}" destId="{780549E2-2589-4DF9-B395-57F4D4EA91D7}" srcOrd="2" destOrd="0" presId="urn:microsoft.com/office/officeart/2009/3/layout/HorizontalOrganizationChart"/>
    <dgm:cxn modelId="{351325D5-E1FC-4327-AF28-A08E61F63C37}" type="presParOf" srcId="{56B66CC0-069D-424C-A345-75B4DE74248C}" destId="{8F81BFF6-31D8-4AE5-8D60-90BA760A561D}" srcOrd="2" destOrd="0" presId="urn:microsoft.com/office/officeart/2009/3/layout/HorizontalOrganizationChart"/>
    <dgm:cxn modelId="{69115217-1DE3-411A-B14D-76A2AABFEF58}" type="presParOf" srcId="{8F81BFF6-31D8-4AE5-8D60-90BA760A561D}" destId="{2C3543CF-8650-400A-AEB1-381CCA4490F5}" srcOrd="0" destOrd="0" presId="urn:microsoft.com/office/officeart/2009/3/layout/HorizontalOrganizationChart"/>
    <dgm:cxn modelId="{7D0B1C68-91B0-4117-BF01-BB21E17DA016}" type="presParOf" srcId="{8F81BFF6-31D8-4AE5-8D60-90BA760A561D}" destId="{33845E93-DD46-4F9A-904F-7F602FF3EB5F}" srcOrd="1" destOrd="0" presId="urn:microsoft.com/office/officeart/2009/3/layout/HorizontalOrganizationChart"/>
    <dgm:cxn modelId="{6C174A00-486B-4EF3-9945-B8BC63536562}" type="presParOf" srcId="{33845E93-DD46-4F9A-904F-7F602FF3EB5F}" destId="{3104D5C1-3EF5-4CB8-858F-FE3E889AE2A1}" srcOrd="0" destOrd="0" presId="urn:microsoft.com/office/officeart/2009/3/layout/HorizontalOrganizationChart"/>
    <dgm:cxn modelId="{FC34B7F1-4BFB-4344-9EC3-BF02F6AA1CBD}" type="presParOf" srcId="{3104D5C1-3EF5-4CB8-858F-FE3E889AE2A1}" destId="{B3FAE6A7-C6EE-415E-8331-13D9B606ADAE}" srcOrd="0" destOrd="0" presId="urn:microsoft.com/office/officeart/2009/3/layout/HorizontalOrganizationChart"/>
    <dgm:cxn modelId="{1E1B2BC2-E783-455D-9004-837574308757}" type="presParOf" srcId="{3104D5C1-3EF5-4CB8-858F-FE3E889AE2A1}" destId="{B19B9A21-4324-4C6C-8563-623CB2D75CBC}" srcOrd="1" destOrd="0" presId="urn:microsoft.com/office/officeart/2009/3/layout/HorizontalOrganizationChart"/>
    <dgm:cxn modelId="{9F486369-C56D-4B81-9EA4-D072058891D2}" type="presParOf" srcId="{33845E93-DD46-4F9A-904F-7F602FF3EB5F}" destId="{95563454-7436-4221-B571-C16BC56DDA68}" srcOrd="1" destOrd="0" presId="urn:microsoft.com/office/officeart/2009/3/layout/HorizontalOrganizationChart"/>
    <dgm:cxn modelId="{AE33EBA1-D755-4D95-AD13-EB506D88951E}" type="presParOf" srcId="{33845E93-DD46-4F9A-904F-7F602FF3EB5F}" destId="{7DC9BC17-7E83-43A0-8676-E3AF6E0AC5AA}" srcOrd="2" destOrd="0" presId="urn:microsoft.com/office/officeart/2009/3/layout/HorizontalOrganizationChart"/>
    <dgm:cxn modelId="{A51F3EE7-BEA8-431B-B4C6-C8534612B121}" type="presParOf" srcId="{8F81BFF6-31D8-4AE5-8D60-90BA760A561D}" destId="{B5D8AE98-188D-4432-AEFF-3B4E48A1FE36}" srcOrd="2" destOrd="0" presId="urn:microsoft.com/office/officeart/2009/3/layout/HorizontalOrganizationChart"/>
    <dgm:cxn modelId="{55281E3F-6BBC-4F3F-803C-0EFCB10D65FB}" type="presParOf" srcId="{8F81BFF6-31D8-4AE5-8D60-90BA760A561D}" destId="{0F132B64-3298-4762-8569-2F632373E99B}" srcOrd="3" destOrd="0" presId="urn:microsoft.com/office/officeart/2009/3/layout/HorizontalOrganizationChart"/>
    <dgm:cxn modelId="{CCA56CC5-780C-4E66-AABD-7FDFEC9F8F5F}" type="presParOf" srcId="{0F132B64-3298-4762-8569-2F632373E99B}" destId="{8795E037-E9C3-49BC-A0B8-913F678257C6}" srcOrd="0" destOrd="0" presId="urn:microsoft.com/office/officeart/2009/3/layout/HorizontalOrganizationChart"/>
    <dgm:cxn modelId="{DF13B5D2-36F3-40CB-AE2E-54671603960B}" type="presParOf" srcId="{8795E037-E9C3-49BC-A0B8-913F678257C6}" destId="{34D70342-B9B1-4C44-A704-3148C6F794E8}" srcOrd="0" destOrd="0" presId="urn:microsoft.com/office/officeart/2009/3/layout/HorizontalOrganizationChart"/>
    <dgm:cxn modelId="{90F4825E-5A66-4E8C-994A-BC92E0B9F7E0}" type="presParOf" srcId="{8795E037-E9C3-49BC-A0B8-913F678257C6}" destId="{E759C0BA-91ED-417D-9C4E-EF2B2DF883EC}" srcOrd="1" destOrd="0" presId="urn:microsoft.com/office/officeart/2009/3/layout/HorizontalOrganizationChart"/>
    <dgm:cxn modelId="{B4221489-385A-4EF6-9787-F8CC87096F53}" type="presParOf" srcId="{0F132B64-3298-4762-8569-2F632373E99B}" destId="{390638F0-B354-4F10-A2C1-8906C682B5D1}" srcOrd="1" destOrd="0" presId="urn:microsoft.com/office/officeart/2009/3/layout/HorizontalOrganizationChart"/>
    <dgm:cxn modelId="{2546A2A1-9194-4D82-902D-C03E9E7FFB61}" type="presParOf" srcId="{0F132B64-3298-4762-8569-2F632373E99B}" destId="{ADF890DC-A234-4E89-93DB-D5F35E42873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D7E84E-692C-43D2-BEEF-3837CAE63E02}"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cs-CZ"/>
        </a:p>
      </dgm:t>
    </dgm:pt>
    <dgm:pt modelId="{BBE08A5B-A2E4-4C39-89AB-57E2D12D8EA6}">
      <dgm:prSet phldrT="[Text]"/>
      <dgm:spPr/>
      <dgm:t>
        <a:bodyPr/>
        <a:lstStyle/>
        <a:p>
          <a:r>
            <a:rPr lang="en-US" dirty="0"/>
            <a:t>Service Bus</a:t>
          </a:r>
          <a:endParaRPr lang="cs-CZ" dirty="0"/>
        </a:p>
      </dgm:t>
    </dgm:pt>
    <dgm:pt modelId="{5BF34898-058A-40E1-8AB7-CD6BBFD35CFF}" type="parTrans" cxnId="{FB1C517C-C1FC-45F9-A022-AC689273C702}">
      <dgm:prSet/>
      <dgm:spPr/>
      <dgm:t>
        <a:bodyPr/>
        <a:lstStyle/>
        <a:p>
          <a:endParaRPr lang="cs-CZ"/>
        </a:p>
      </dgm:t>
    </dgm:pt>
    <dgm:pt modelId="{F91F1039-0B27-43C3-8875-125A210FEC65}" type="sibTrans" cxnId="{FB1C517C-C1FC-45F9-A022-AC689273C702}">
      <dgm:prSet/>
      <dgm:spPr/>
      <dgm:t>
        <a:bodyPr/>
        <a:lstStyle/>
        <a:p>
          <a:endParaRPr lang="cs-CZ"/>
        </a:p>
      </dgm:t>
    </dgm:pt>
    <dgm:pt modelId="{52AA1B7B-022E-4FB4-BC01-2B8837963F6F}" type="asst">
      <dgm:prSet phldrT="[Text]"/>
      <dgm:spPr/>
      <dgm:t>
        <a:bodyPr/>
        <a:lstStyle/>
        <a:p>
          <a:r>
            <a:rPr lang="en-US" dirty="0"/>
            <a:t>Table</a:t>
          </a:r>
          <a:endParaRPr lang="cs-CZ" dirty="0"/>
        </a:p>
      </dgm:t>
    </dgm:pt>
    <dgm:pt modelId="{6DE698FD-6D99-441C-956A-86B48120F91E}" type="parTrans" cxnId="{76FE8D3A-ACE4-448B-8B5D-A3B1B18D66BE}">
      <dgm:prSet/>
      <dgm:spPr/>
      <dgm:t>
        <a:bodyPr/>
        <a:lstStyle/>
        <a:p>
          <a:endParaRPr lang="cs-CZ"/>
        </a:p>
      </dgm:t>
    </dgm:pt>
    <dgm:pt modelId="{A79097D8-21F4-4C8D-8553-22D1FD7E5334}" type="sibTrans" cxnId="{76FE8D3A-ACE4-448B-8B5D-A3B1B18D66BE}">
      <dgm:prSet/>
      <dgm:spPr/>
      <dgm:t>
        <a:bodyPr/>
        <a:lstStyle/>
        <a:p>
          <a:endParaRPr lang="cs-CZ"/>
        </a:p>
      </dgm:t>
    </dgm:pt>
    <dgm:pt modelId="{C63CF7C8-01E5-45ED-8470-DCF4417DE9B9}">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Table</a:t>
          </a:r>
          <a:endParaRPr lang="cs-CZ" dirty="0"/>
        </a:p>
      </dgm:t>
    </dgm:pt>
    <dgm:pt modelId="{566F09CB-2FE1-41BF-8AF9-95704109856A}" type="parTrans" cxnId="{95002CF0-FD7F-4FE3-A516-7D9F85FBCB02}">
      <dgm:prSet/>
      <dgm:spPr/>
      <dgm:t>
        <a:bodyPr/>
        <a:lstStyle/>
        <a:p>
          <a:endParaRPr lang="cs-CZ"/>
        </a:p>
      </dgm:t>
    </dgm:pt>
    <dgm:pt modelId="{DE325AA7-FA0E-4151-A7F8-303FF4166A49}" type="sibTrans" cxnId="{95002CF0-FD7F-4FE3-A516-7D9F85FBCB02}">
      <dgm:prSet/>
      <dgm:spPr/>
      <dgm:t>
        <a:bodyPr/>
        <a:lstStyle/>
        <a:p>
          <a:endParaRPr lang="cs-CZ"/>
        </a:p>
      </dgm:t>
    </dgm:pt>
    <dgm:pt modelId="{9FF048EF-894F-49DE-974E-5149FCD3B24F}" type="asst">
      <dgm:prSet phldrT="[Text]"/>
      <dgm:spPr/>
      <dgm:t>
        <a:bodyPr/>
        <a:lstStyle/>
        <a:p>
          <a:r>
            <a:rPr lang="en-US" dirty="0"/>
            <a:t>Blob</a:t>
          </a:r>
          <a:endParaRPr lang="cs-CZ" dirty="0"/>
        </a:p>
      </dgm:t>
    </dgm:pt>
    <dgm:pt modelId="{684C638C-7526-4DC3-BA20-D62DEEF14F16}" type="parTrans" cxnId="{96B36A0A-17A2-4DA7-86DD-0B6CADF1E029}">
      <dgm:prSet/>
      <dgm:spPr/>
      <dgm:t>
        <a:bodyPr/>
        <a:lstStyle/>
        <a:p>
          <a:endParaRPr lang="cs-CZ"/>
        </a:p>
      </dgm:t>
    </dgm:pt>
    <dgm:pt modelId="{42977596-816C-4D68-ADB4-C34E443FCB1F}" type="sibTrans" cxnId="{96B36A0A-17A2-4DA7-86DD-0B6CADF1E029}">
      <dgm:prSet/>
      <dgm:spPr/>
      <dgm:t>
        <a:bodyPr/>
        <a:lstStyle/>
        <a:p>
          <a:endParaRPr lang="cs-CZ"/>
        </a:p>
      </dgm:t>
    </dgm:pt>
    <dgm:pt modelId="{30DE4CDB-81CB-4903-8226-4159DE9C0EFB}">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Queue</a:t>
          </a:r>
          <a:endParaRPr lang="cs-CZ" dirty="0"/>
        </a:p>
      </dgm:t>
    </dgm:pt>
    <dgm:pt modelId="{426A27FF-B55C-460C-A66B-FFE5F14B8A41}" type="parTrans" cxnId="{8B0E9A03-F779-4E05-AE93-3603366697BD}">
      <dgm:prSet/>
      <dgm:spPr/>
      <dgm:t>
        <a:bodyPr/>
        <a:lstStyle/>
        <a:p>
          <a:endParaRPr lang="cs-CZ"/>
        </a:p>
      </dgm:t>
    </dgm:pt>
    <dgm:pt modelId="{0A6953CE-2B5D-409E-81D8-DC49D5E86330}" type="sibTrans" cxnId="{8B0E9A03-F779-4E05-AE93-3603366697BD}">
      <dgm:prSet/>
      <dgm:spPr/>
      <dgm:t>
        <a:bodyPr/>
        <a:lstStyle/>
        <a:p>
          <a:endParaRPr lang="cs-CZ"/>
        </a:p>
      </dgm:t>
    </dgm:pt>
    <dgm:pt modelId="{C833D1FB-ECA4-4347-B131-776F05EF0D0C}" type="pres">
      <dgm:prSet presAssocID="{E2D7E84E-692C-43D2-BEEF-3837CAE63E02}" presName="hierChild1" presStyleCnt="0">
        <dgm:presLayoutVars>
          <dgm:orgChart val="1"/>
          <dgm:chPref val="1"/>
          <dgm:dir/>
          <dgm:animOne val="branch"/>
          <dgm:animLvl val="lvl"/>
          <dgm:resizeHandles/>
        </dgm:presLayoutVars>
      </dgm:prSet>
      <dgm:spPr/>
    </dgm:pt>
    <dgm:pt modelId="{56B66CC0-069D-424C-A345-75B4DE74248C}" type="pres">
      <dgm:prSet presAssocID="{BBE08A5B-A2E4-4C39-89AB-57E2D12D8EA6}" presName="hierRoot1" presStyleCnt="0">
        <dgm:presLayoutVars>
          <dgm:hierBranch val="init"/>
        </dgm:presLayoutVars>
      </dgm:prSet>
      <dgm:spPr/>
    </dgm:pt>
    <dgm:pt modelId="{6894BD87-E1FC-4FB0-913D-EAF00B6779B1}" type="pres">
      <dgm:prSet presAssocID="{BBE08A5B-A2E4-4C39-89AB-57E2D12D8EA6}" presName="rootComposite1" presStyleCnt="0"/>
      <dgm:spPr/>
    </dgm:pt>
    <dgm:pt modelId="{E59EE04C-2DE7-474B-896E-904AAE062F28}" type="pres">
      <dgm:prSet presAssocID="{BBE08A5B-A2E4-4C39-89AB-57E2D12D8EA6}" presName="rootText1" presStyleLbl="node0" presStyleIdx="0" presStyleCnt="1">
        <dgm:presLayoutVars>
          <dgm:chPref val="3"/>
        </dgm:presLayoutVars>
      </dgm:prSet>
      <dgm:spPr/>
    </dgm:pt>
    <dgm:pt modelId="{C8DF1F64-1B50-4959-B124-C56A9E260704}" type="pres">
      <dgm:prSet presAssocID="{BBE08A5B-A2E4-4C39-89AB-57E2D12D8EA6}" presName="rootConnector1" presStyleLbl="node1" presStyleIdx="0" presStyleCnt="0"/>
      <dgm:spPr/>
    </dgm:pt>
    <dgm:pt modelId="{74F55E4E-2890-44D0-B513-01B93BCF3A79}" type="pres">
      <dgm:prSet presAssocID="{BBE08A5B-A2E4-4C39-89AB-57E2D12D8EA6}" presName="hierChild2" presStyleCnt="0"/>
      <dgm:spPr/>
    </dgm:pt>
    <dgm:pt modelId="{2FD7FE00-ECD1-41B0-8607-39CB8A8352D6}" type="pres">
      <dgm:prSet presAssocID="{566F09CB-2FE1-41BF-8AF9-95704109856A}" presName="Name64" presStyleLbl="parChTrans1D2" presStyleIdx="0" presStyleCnt="4"/>
      <dgm:spPr/>
    </dgm:pt>
    <dgm:pt modelId="{96AE8ACE-9C13-40C6-8B3A-15EE2C2D977A}" type="pres">
      <dgm:prSet presAssocID="{C63CF7C8-01E5-45ED-8470-DCF4417DE9B9}" presName="hierRoot2" presStyleCnt="0">
        <dgm:presLayoutVars>
          <dgm:hierBranch val="init"/>
        </dgm:presLayoutVars>
      </dgm:prSet>
      <dgm:spPr/>
    </dgm:pt>
    <dgm:pt modelId="{AEC5BADF-C190-4375-9AF6-1592614CBB31}" type="pres">
      <dgm:prSet presAssocID="{C63CF7C8-01E5-45ED-8470-DCF4417DE9B9}" presName="rootComposite" presStyleCnt="0"/>
      <dgm:spPr/>
    </dgm:pt>
    <dgm:pt modelId="{A0FDE52E-EB32-43E1-A0F8-5071079FB5C5}" type="pres">
      <dgm:prSet presAssocID="{C63CF7C8-01E5-45ED-8470-DCF4417DE9B9}" presName="rootText" presStyleLbl="node2" presStyleIdx="0" presStyleCnt="2">
        <dgm:presLayoutVars>
          <dgm:chPref val="3"/>
        </dgm:presLayoutVars>
      </dgm:prSet>
      <dgm:spPr/>
    </dgm:pt>
    <dgm:pt modelId="{DC61C076-66A6-4825-B34E-5BD8C241CDC1}" type="pres">
      <dgm:prSet presAssocID="{C63CF7C8-01E5-45ED-8470-DCF4417DE9B9}" presName="rootConnector" presStyleLbl="node2" presStyleIdx="0" presStyleCnt="2"/>
      <dgm:spPr/>
    </dgm:pt>
    <dgm:pt modelId="{539B807A-7D3D-4148-973E-27BFE180B841}" type="pres">
      <dgm:prSet presAssocID="{C63CF7C8-01E5-45ED-8470-DCF4417DE9B9}" presName="hierChild4" presStyleCnt="0"/>
      <dgm:spPr/>
    </dgm:pt>
    <dgm:pt modelId="{D2DFFD08-1058-4B39-8F90-E254C19ECEB4}" type="pres">
      <dgm:prSet presAssocID="{C63CF7C8-01E5-45ED-8470-DCF4417DE9B9}" presName="hierChild5" presStyleCnt="0"/>
      <dgm:spPr/>
    </dgm:pt>
    <dgm:pt modelId="{16F1CBF2-BB75-4691-8E75-D68854A27DD2}" type="pres">
      <dgm:prSet presAssocID="{426A27FF-B55C-460C-A66B-FFE5F14B8A41}" presName="Name64" presStyleLbl="parChTrans1D2" presStyleIdx="1" presStyleCnt="4"/>
      <dgm:spPr/>
    </dgm:pt>
    <dgm:pt modelId="{A3EFBF3D-9E8F-4DC2-88C2-B36899818741}" type="pres">
      <dgm:prSet presAssocID="{30DE4CDB-81CB-4903-8226-4159DE9C0EFB}" presName="hierRoot2" presStyleCnt="0">
        <dgm:presLayoutVars>
          <dgm:hierBranch val="init"/>
        </dgm:presLayoutVars>
      </dgm:prSet>
      <dgm:spPr/>
    </dgm:pt>
    <dgm:pt modelId="{231EFDB6-14C0-43ED-A052-8A6767367BAE}" type="pres">
      <dgm:prSet presAssocID="{30DE4CDB-81CB-4903-8226-4159DE9C0EFB}" presName="rootComposite" presStyleCnt="0"/>
      <dgm:spPr/>
    </dgm:pt>
    <dgm:pt modelId="{73B74C0C-0965-4CED-ABBF-827FABE7E66F}" type="pres">
      <dgm:prSet presAssocID="{30DE4CDB-81CB-4903-8226-4159DE9C0EFB}" presName="rootText" presStyleLbl="node2" presStyleIdx="1" presStyleCnt="2">
        <dgm:presLayoutVars>
          <dgm:chPref val="3"/>
        </dgm:presLayoutVars>
      </dgm:prSet>
      <dgm:spPr/>
    </dgm:pt>
    <dgm:pt modelId="{3D1602F6-B29D-415C-8E85-07E3F6E64C35}" type="pres">
      <dgm:prSet presAssocID="{30DE4CDB-81CB-4903-8226-4159DE9C0EFB}" presName="rootConnector" presStyleLbl="node2" presStyleIdx="1" presStyleCnt="2"/>
      <dgm:spPr/>
    </dgm:pt>
    <dgm:pt modelId="{095D4627-67B5-4E77-9263-936570B96673}" type="pres">
      <dgm:prSet presAssocID="{30DE4CDB-81CB-4903-8226-4159DE9C0EFB}" presName="hierChild4" presStyleCnt="0"/>
      <dgm:spPr/>
    </dgm:pt>
    <dgm:pt modelId="{8A6624C1-7BA4-41BC-9167-5DB19D1BFFF8}" type="pres">
      <dgm:prSet presAssocID="{30DE4CDB-81CB-4903-8226-4159DE9C0EFB}" presName="hierChild5" presStyleCnt="0"/>
      <dgm:spPr/>
    </dgm:pt>
    <dgm:pt modelId="{8F81BFF6-31D8-4AE5-8D60-90BA760A561D}" type="pres">
      <dgm:prSet presAssocID="{BBE08A5B-A2E4-4C39-89AB-57E2D12D8EA6}" presName="hierChild3" presStyleCnt="0"/>
      <dgm:spPr/>
    </dgm:pt>
    <dgm:pt modelId="{2C3543CF-8650-400A-AEB1-381CCA4490F5}" type="pres">
      <dgm:prSet presAssocID="{6DE698FD-6D99-441C-956A-86B48120F91E}" presName="Name115" presStyleLbl="parChTrans1D2" presStyleIdx="2" presStyleCnt="4"/>
      <dgm:spPr/>
    </dgm:pt>
    <dgm:pt modelId="{33845E93-DD46-4F9A-904F-7F602FF3EB5F}" type="pres">
      <dgm:prSet presAssocID="{52AA1B7B-022E-4FB4-BC01-2B8837963F6F}" presName="hierRoot3" presStyleCnt="0">
        <dgm:presLayoutVars>
          <dgm:hierBranch val="init"/>
        </dgm:presLayoutVars>
      </dgm:prSet>
      <dgm:spPr/>
    </dgm:pt>
    <dgm:pt modelId="{3104D5C1-3EF5-4CB8-858F-FE3E889AE2A1}" type="pres">
      <dgm:prSet presAssocID="{52AA1B7B-022E-4FB4-BC01-2B8837963F6F}" presName="rootComposite3" presStyleCnt="0"/>
      <dgm:spPr/>
    </dgm:pt>
    <dgm:pt modelId="{B3FAE6A7-C6EE-415E-8331-13D9B606ADAE}" type="pres">
      <dgm:prSet presAssocID="{52AA1B7B-022E-4FB4-BC01-2B8837963F6F}" presName="rootText3" presStyleLbl="asst1" presStyleIdx="0" presStyleCnt="2">
        <dgm:presLayoutVars>
          <dgm:chPref val="3"/>
        </dgm:presLayoutVars>
      </dgm:prSet>
      <dgm:spPr/>
    </dgm:pt>
    <dgm:pt modelId="{B19B9A21-4324-4C6C-8563-623CB2D75CBC}" type="pres">
      <dgm:prSet presAssocID="{52AA1B7B-022E-4FB4-BC01-2B8837963F6F}" presName="rootConnector3" presStyleLbl="asst1" presStyleIdx="0" presStyleCnt="2"/>
      <dgm:spPr/>
    </dgm:pt>
    <dgm:pt modelId="{95563454-7436-4221-B571-C16BC56DDA68}" type="pres">
      <dgm:prSet presAssocID="{52AA1B7B-022E-4FB4-BC01-2B8837963F6F}" presName="hierChild6" presStyleCnt="0"/>
      <dgm:spPr/>
    </dgm:pt>
    <dgm:pt modelId="{7DC9BC17-7E83-43A0-8676-E3AF6E0AC5AA}" type="pres">
      <dgm:prSet presAssocID="{52AA1B7B-022E-4FB4-BC01-2B8837963F6F}" presName="hierChild7" presStyleCnt="0"/>
      <dgm:spPr/>
    </dgm:pt>
    <dgm:pt modelId="{B5D8AE98-188D-4432-AEFF-3B4E48A1FE36}" type="pres">
      <dgm:prSet presAssocID="{684C638C-7526-4DC3-BA20-D62DEEF14F16}" presName="Name115" presStyleLbl="parChTrans1D2" presStyleIdx="3" presStyleCnt="4"/>
      <dgm:spPr/>
    </dgm:pt>
    <dgm:pt modelId="{0F132B64-3298-4762-8569-2F632373E99B}" type="pres">
      <dgm:prSet presAssocID="{9FF048EF-894F-49DE-974E-5149FCD3B24F}" presName="hierRoot3" presStyleCnt="0">
        <dgm:presLayoutVars>
          <dgm:hierBranch val="init"/>
        </dgm:presLayoutVars>
      </dgm:prSet>
      <dgm:spPr/>
    </dgm:pt>
    <dgm:pt modelId="{8795E037-E9C3-49BC-A0B8-913F678257C6}" type="pres">
      <dgm:prSet presAssocID="{9FF048EF-894F-49DE-974E-5149FCD3B24F}" presName="rootComposite3" presStyleCnt="0"/>
      <dgm:spPr/>
    </dgm:pt>
    <dgm:pt modelId="{34D70342-B9B1-4C44-A704-3148C6F794E8}" type="pres">
      <dgm:prSet presAssocID="{9FF048EF-894F-49DE-974E-5149FCD3B24F}" presName="rootText3" presStyleLbl="asst1" presStyleIdx="1" presStyleCnt="2">
        <dgm:presLayoutVars>
          <dgm:chPref val="3"/>
        </dgm:presLayoutVars>
      </dgm:prSet>
      <dgm:spPr/>
    </dgm:pt>
    <dgm:pt modelId="{E759C0BA-91ED-417D-9C4E-EF2B2DF883EC}" type="pres">
      <dgm:prSet presAssocID="{9FF048EF-894F-49DE-974E-5149FCD3B24F}" presName="rootConnector3" presStyleLbl="asst1" presStyleIdx="1" presStyleCnt="2"/>
      <dgm:spPr/>
    </dgm:pt>
    <dgm:pt modelId="{390638F0-B354-4F10-A2C1-8906C682B5D1}" type="pres">
      <dgm:prSet presAssocID="{9FF048EF-894F-49DE-974E-5149FCD3B24F}" presName="hierChild6" presStyleCnt="0"/>
      <dgm:spPr/>
    </dgm:pt>
    <dgm:pt modelId="{ADF890DC-A234-4E89-93DB-D5F35E428730}" type="pres">
      <dgm:prSet presAssocID="{9FF048EF-894F-49DE-974E-5149FCD3B24F}" presName="hierChild7" presStyleCnt="0"/>
      <dgm:spPr/>
    </dgm:pt>
  </dgm:ptLst>
  <dgm:cxnLst>
    <dgm:cxn modelId="{8B0E9A03-F779-4E05-AE93-3603366697BD}" srcId="{BBE08A5B-A2E4-4C39-89AB-57E2D12D8EA6}" destId="{30DE4CDB-81CB-4903-8226-4159DE9C0EFB}" srcOrd="3" destOrd="0" parTransId="{426A27FF-B55C-460C-A66B-FFE5F14B8A41}" sibTransId="{0A6953CE-2B5D-409E-81D8-DC49D5E86330}"/>
    <dgm:cxn modelId="{6116B504-CC5E-4307-B072-09FBD07F3CC0}" type="presOf" srcId="{9FF048EF-894F-49DE-974E-5149FCD3B24F}" destId="{E759C0BA-91ED-417D-9C4E-EF2B2DF883EC}" srcOrd="1" destOrd="0" presId="urn:microsoft.com/office/officeart/2009/3/layout/HorizontalOrganizationChart"/>
    <dgm:cxn modelId="{5E889E05-670D-43C5-A00B-6BC1D63647F6}" type="presOf" srcId="{E2D7E84E-692C-43D2-BEEF-3837CAE63E02}" destId="{C833D1FB-ECA4-4347-B131-776F05EF0D0C}" srcOrd="0" destOrd="0" presId="urn:microsoft.com/office/officeart/2009/3/layout/HorizontalOrganizationChart"/>
    <dgm:cxn modelId="{96B36A0A-17A2-4DA7-86DD-0B6CADF1E029}" srcId="{BBE08A5B-A2E4-4C39-89AB-57E2D12D8EA6}" destId="{9FF048EF-894F-49DE-974E-5149FCD3B24F}" srcOrd="1" destOrd="0" parTransId="{684C638C-7526-4DC3-BA20-D62DEEF14F16}" sibTransId="{42977596-816C-4D68-ADB4-C34E443FCB1F}"/>
    <dgm:cxn modelId="{8919A51B-C3D5-42D2-94F9-7E686444A4CB}" type="presOf" srcId="{52AA1B7B-022E-4FB4-BC01-2B8837963F6F}" destId="{B19B9A21-4324-4C6C-8563-623CB2D75CBC}" srcOrd="1" destOrd="0" presId="urn:microsoft.com/office/officeart/2009/3/layout/HorizontalOrganizationChart"/>
    <dgm:cxn modelId="{357F922F-7B52-4864-95C4-176655430FD9}" type="presOf" srcId="{30DE4CDB-81CB-4903-8226-4159DE9C0EFB}" destId="{3D1602F6-B29D-415C-8E85-07E3F6E64C35}" srcOrd="1" destOrd="0" presId="urn:microsoft.com/office/officeart/2009/3/layout/HorizontalOrganizationChart"/>
    <dgm:cxn modelId="{A0EA7034-9CD7-493D-9658-5500A8D4C2EF}" type="presOf" srcId="{52AA1B7B-022E-4FB4-BC01-2B8837963F6F}" destId="{B3FAE6A7-C6EE-415E-8331-13D9B606ADAE}" srcOrd="0" destOrd="0" presId="urn:microsoft.com/office/officeart/2009/3/layout/HorizontalOrganizationChart"/>
    <dgm:cxn modelId="{BD210A36-5B05-4CA1-80FC-D213D61226AE}" type="presOf" srcId="{9FF048EF-894F-49DE-974E-5149FCD3B24F}" destId="{34D70342-B9B1-4C44-A704-3148C6F794E8}" srcOrd="0" destOrd="0" presId="urn:microsoft.com/office/officeart/2009/3/layout/HorizontalOrganizationChart"/>
    <dgm:cxn modelId="{76FE8D3A-ACE4-448B-8B5D-A3B1B18D66BE}" srcId="{BBE08A5B-A2E4-4C39-89AB-57E2D12D8EA6}" destId="{52AA1B7B-022E-4FB4-BC01-2B8837963F6F}" srcOrd="0" destOrd="0" parTransId="{6DE698FD-6D99-441C-956A-86B48120F91E}" sibTransId="{A79097D8-21F4-4C8D-8553-22D1FD7E5334}"/>
    <dgm:cxn modelId="{9B33A37A-7113-4E15-93A5-686E49D4E588}" type="presOf" srcId="{C63CF7C8-01E5-45ED-8470-DCF4417DE9B9}" destId="{DC61C076-66A6-4825-B34E-5BD8C241CDC1}" srcOrd="1" destOrd="0" presId="urn:microsoft.com/office/officeart/2009/3/layout/HorizontalOrganizationChart"/>
    <dgm:cxn modelId="{DCBDEA5A-54AB-4BB3-BC28-3DB4CE662F2B}" type="presOf" srcId="{BBE08A5B-A2E4-4C39-89AB-57E2D12D8EA6}" destId="{E59EE04C-2DE7-474B-896E-904AAE062F28}" srcOrd="0" destOrd="0" presId="urn:microsoft.com/office/officeart/2009/3/layout/HorizontalOrganizationChart"/>
    <dgm:cxn modelId="{FB1C517C-C1FC-45F9-A022-AC689273C702}" srcId="{E2D7E84E-692C-43D2-BEEF-3837CAE63E02}" destId="{BBE08A5B-A2E4-4C39-89AB-57E2D12D8EA6}" srcOrd="0" destOrd="0" parTransId="{5BF34898-058A-40E1-8AB7-CD6BBFD35CFF}" sibTransId="{F91F1039-0B27-43C3-8875-125A210FEC65}"/>
    <dgm:cxn modelId="{F9964D98-7B93-4EED-B432-0AB06462CF6C}" type="presOf" srcId="{566F09CB-2FE1-41BF-8AF9-95704109856A}" destId="{2FD7FE00-ECD1-41B0-8607-39CB8A8352D6}" srcOrd="0" destOrd="0" presId="urn:microsoft.com/office/officeart/2009/3/layout/HorizontalOrganizationChart"/>
    <dgm:cxn modelId="{94835F9B-435A-441A-A5B4-E4A541CC89E9}" type="presOf" srcId="{30DE4CDB-81CB-4903-8226-4159DE9C0EFB}" destId="{73B74C0C-0965-4CED-ABBF-827FABE7E66F}" srcOrd="0" destOrd="0" presId="urn:microsoft.com/office/officeart/2009/3/layout/HorizontalOrganizationChart"/>
    <dgm:cxn modelId="{D59E3FA3-934E-4639-87F3-4AB778CD602D}" type="presOf" srcId="{426A27FF-B55C-460C-A66B-FFE5F14B8A41}" destId="{16F1CBF2-BB75-4691-8E75-D68854A27DD2}" srcOrd="0" destOrd="0" presId="urn:microsoft.com/office/officeart/2009/3/layout/HorizontalOrganizationChart"/>
    <dgm:cxn modelId="{EF1090AF-AC88-475A-9F1B-FACCD233CC13}" type="presOf" srcId="{C63CF7C8-01E5-45ED-8470-DCF4417DE9B9}" destId="{A0FDE52E-EB32-43E1-A0F8-5071079FB5C5}" srcOrd="0" destOrd="0" presId="urn:microsoft.com/office/officeart/2009/3/layout/HorizontalOrganizationChart"/>
    <dgm:cxn modelId="{1CF736B5-89A7-4EFD-9EF9-829F71F8A89A}" type="presOf" srcId="{BBE08A5B-A2E4-4C39-89AB-57E2D12D8EA6}" destId="{C8DF1F64-1B50-4959-B124-C56A9E260704}" srcOrd="1" destOrd="0" presId="urn:microsoft.com/office/officeart/2009/3/layout/HorizontalOrganizationChart"/>
    <dgm:cxn modelId="{78E222BE-52C3-46FD-A455-C7D5280611A0}" type="presOf" srcId="{6DE698FD-6D99-441C-956A-86B48120F91E}" destId="{2C3543CF-8650-400A-AEB1-381CCA4490F5}" srcOrd="0" destOrd="0" presId="urn:microsoft.com/office/officeart/2009/3/layout/HorizontalOrganizationChart"/>
    <dgm:cxn modelId="{2CF7AAD3-D27C-44C9-8A1E-3E6313AB3DD1}" type="presOf" srcId="{684C638C-7526-4DC3-BA20-D62DEEF14F16}" destId="{B5D8AE98-188D-4432-AEFF-3B4E48A1FE36}" srcOrd="0" destOrd="0" presId="urn:microsoft.com/office/officeart/2009/3/layout/HorizontalOrganizationChart"/>
    <dgm:cxn modelId="{95002CF0-FD7F-4FE3-A516-7D9F85FBCB02}" srcId="{BBE08A5B-A2E4-4C39-89AB-57E2D12D8EA6}" destId="{C63CF7C8-01E5-45ED-8470-DCF4417DE9B9}" srcOrd="2" destOrd="0" parTransId="{566F09CB-2FE1-41BF-8AF9-95704109856A}" sibTransId="{DE325AA7-FA0E-4151-A7F8-303FF4166A49}"/>
    <dgm:cxn modelId="{608BB5DD-DF6B-43DD-86B8-2784837AEBAC}" type="presParOf" srcId="{C833D1FB-ECA4-4347-B131-776F05EF0D0C}" destId="{56B66CC0-069D-424C-A345-75B4DE74248C}" srcOrd="0" destOrd="0" presId="urn:microsoft.com/office/officeart/2009/3/layout/HorizontalOrganizationChart"/>
    <dgm:cxn modelId="{51BF90BD-FB83-4E91-8E58-D6C3E0AD22FF}" type="presParOf" srcId="{56B66CC0-069D-424C-A345-75B4DE74248C}" destId="{6894BD87-E1FC-4FB0-913D-EAF00B6779B1}" srcOrd="0" destOrd="0" presId="urn:microsoft.com/office/officeart/2009/3/layout/HorizontalOrganizationChart"/>
    <dgm:cxn modelId="{C3CE3927-28C2-4BBB-AC8E-7D0B3D73BF48}" type="presParOf" srcId="{6894BD87-E1FC-4FB0-913D-EAF00B6779B1}" destId="{E59EE04C-2DE7-474B-896E-904AAE062F28}" srcOrd="0" destOrd="0" presId="urn:microsoft.com/office/officeart/2009/3/layout/HorizontalOrganizationChart"/>
    <dgm:cxn modelId="{857611CA-7BCB-4685-80A4-1C1BB88A5217}" type="presParOf" srcId="{6894BD87-E1FC-4FB0-913D-EAF00B6779B1}" destId="{C8DF1F64-1B50-4959-B124-C56A9E260704}" srcOrd="1" destOrd="0" presId="urn:microsoft.com/office/officeart/2009/3/layout/HorizontalOrganizationChart"/>
    <dgm:cxn modelId="{703E5EA9-9F53-4744-AB60-0997CBA97A28}" type="presParOf" srcId="{56B66CC0-069D-424C-A345-75B4DE74248C}" destId="{74F55E4E-2890-44D0-B513-01B93BCF3A79}" srcOrd="1" destOrd="0" presId="urn:microsoft.com/office/officeart/2009/3/layout/HorizontalOrganizationChart"/>
    <dgm:cxn modelId="{EABA5181-4A04-4FE6-A066-539C984D798D}" type="presParOf" srcId="{74F55E4E-2890-44D0-B513-01B93BCF3A79}" destId="{2FD7FE00-ECD1-41B0-8607-39CB8A8352D6}" srcOrd="0" destOrd="0" presId="urn:microsoft.com/office/officeart/2009/3/layout/HorizontalOrganizationChart"/>
    <dgm:cxn modelId="{7131FC50-FB32-43EE-92F9-85D99542ADDB}" type="presParOf" srcId="{74F55E4E-2890-44D0-B513-01B93BCF3A79}" destId="{96AE8ACE-9C13-40C6-8B3A-15EE2C2D977A}" srcOrd="1" destOrd="0" presId="urn:microsoft.com/office/officeart/2009/3/layout/HorizontalOrganizationChart"/>
    <dgm:cxn modelId="{E86971C5-0E59-4211-B9A1-9454A3F19D93}" type="presParOf" srcId="{96AE8ACE-9C13-40C6-8B3A-15EE2C2D977A}" destId="{AEC5BADF-C190-4375-9AF6-1592614CBB31}" srcOrd="0" destOrd="0" presId="urn:microsoft.com/office/officeart/2009/3/layout/HorizontalOrganizationChart"/>
    <dgm:cxn modelId="{5B3DAFC3-5B8B-40AC-B0D4-B9415E01A58C}" type="presParOf" srcId="{AEC5BADF-C190-4375-9AF6-1592614CBB31}" destId="{A0FDE52E-EB32-43E1-A0F8-5071079FB5C5}" srcOrd="0" destOrd="0" presId="urn:microsoft.com/office/officeart/2009/3/layout/HorizontalOrganizationChart"/>
    <dgm:cxn modelId="{808C09F4-FC87-4904-9B68-7C0F3B4278B3}" type="presParOf" srcId="{AEC5BADF-C190-4375-9AF6-1592614CBB31}" destId="{DC61C076-66A6-4825-B34E-5BD8C241CDC1}" srcOrd="1" destOrd="0" presId="urn:microsoft.com/office/officeart/2009/3/layout/HorizontalOrganizationChart"/>
    <dgm:cxn modelId="{D0E76E5B-B0B5-4655-A073-DA13C085B84B}" type="presParOf" srcId="{96AE8ACE-9C13-40C6-8B3A-15EE2C2D977A}" destId="{539B807A-7D3D-4148-973E-27BFE180B841}" srcOrd="1" destOrd="0" presId="urn:microsoft.com/office/officeart/2009/3/layout/HorizontalOrganizationChart"/>
    <dgm:cxn modelId="{D054059E-9C32-4527-95D5-67BFF323A2DE}" type="presParOf" srcId="{96AE8ACE-9C13-40C6-8B3A-15EE2C2D977A}" destId="{D2DFFD08-1058-4B39-8F90-E254C19ECEB4}" srcOrd="2" destOrd="0" presId="urn:microsoft.com/office/officeart/2009/3/layout/HorizontalOrganizationChart"/>
    <dgm:cxn modelId="{AB7ACD66-8BF7-4DB3-BEAE-71164DA992C4}" type="presParOf" srcId="{74F55E4E-2890-44D0-B513-01B93BCF3A79}" destId="{16F1CBF2-BB75-4691-8E75-D68854A27DD2}" srcOrd="2" destOrd="0" presId="urn:microsoft.com/office/officeart/2009/3/layout/HorizontalOrganizationChart"/>
    <dgm:cxn modelId="{07C33BD0-0677-4D42-989B-759F8068FC62}" type="presParOf" srcId="{74F55E4E-2890-44D0-B513-01B93BCF3A79}" destId="{A3EFBF3D-9E8F-4DC2-88C2-B36899818741}" srcOrd="3" destOrd="0" presId="urn:microsoft.com/office/officeart/2009/3/layout/HorizontalOrganizationChart"/>
    <dgm:cxn modelId="{22BC7DC9-A230-4FD6-8F2E-B7B2EF43D4BF}" type="presParOf" srcId="{A3EFBF3D-9E8F-4DC2-88C2-B36899818741}" destId="{231EFDB6-14C0-43ED-A052-8A6767367BAE}" srcOrd="0" destOrd="0" presId="urn:microsoft.com/office/officeart/2009/3/layout/HorizontalOrganizationChart"/>
    <dgm:cxn modelId="{191DC92C-CE34-4541-AEC3-7D7531C35672}" type="presParOf" srcId="{231EFDB6-14C0-43ED-A052-8A6767367BAE}" destId="{73B74C0C-0965-4CED-ABBF-827FABE7E66F}" srcOrd="0" destOrd="0" presId="urn:microsoft.com/office/officeart/2009/3/layout/HorizontalOrganizationChart"/>
    <dgm:cxn modelId="{D9E57681-3CCC-4F2C-BCC4-020B1D4E260E}" type="presParOf" srcId="{231EFDB6-14C0-43ED-A052-8A6767367BAE}" destId="{3D1602F6-B29D-415C-8E85-07E3F6E64C35}" srcOrd="1" destOrd="0" presId="urn:microsoft.com/office/officeart/2009/3/layout/HorizontalOrganizationChart"/>
    <dgm:cxn modelId="{44607BC3-A507-4714-AA5F-F4E62550F9B4}" type="presParOf" srcId="{A3EFBF3D-9E8F-4DC2-88C2-B36899818741}" destId="{095D4627-67B5-4E77-9263-936570B96673}" srcOrd="1" destOrd="0" presId="urn:microsoft.com/office/officeart/2009/3/layout/HorizontalOrganizationChart"/>
    <dgm:cxn modelId="{AB106E15-9FBB-40BB-BB19-BFBCE34AB7F3}" type="presParOf" srcId="{A3EFBF3D-9E8F-4DC2-88C2-B36899818741}" destId="{8A6624C1-7BA4-41BC-9167-5DB19D1BFFF8}" srcOrd="2" destOrd="0" presId="urn:microsoft.com/office/officeart/2009/3/layout/HorizontalOrganizationChart"/>
    <dgm:cxn modelId="{351325D5-E1FC-4327-AF28-A08E61F63C37}" type="presParOf" srcId="{56B66CC0-069D-424C-A345-75B4DE74248C}" destId="{8F81BFF6-31D8-4AE5-8D60-90BA760A561D}" srcOrd="2" destOrd="0" presId="urn:microsoft.com/office/officeart/2009/3/layout/HorizontalOrganizationChart"/>
    <dgm:cxn modelId="{69115217-1DE3-411A-B14D-76A2AABFEF58}" type="presParOf" srcId="{8F81BFF6-31D8-4AE5-8D60-90BA760A561D}" destId="{2C3543CF-8650-400A-AEB1-381CCA4490F5}" srcOrd="0" destOrd="0" presId="urn:microsoft.com/office/officeart/2009/3/layout/HorizontalOrganizationChart"/>
    <dgm:cxn modelId="{7D0B1C68-91B0-4117-BF01-BB21E17DA016}" type="presParOf" srcId="{8F81BFF6-31D8-4AE5-8D60-90BA760A561D}" destId="{33845E93-DD46-4F9A-904F-7F602FF3EB5F}" srcOrd="1" destOrd="0" presId="urn:microsoft.com/office/officeart/2009/3/layout/HorizontalOrganizationChart"/>
    <dgm:cxn modelId="{6C174A00-486B-4EF3-9945-B8BC63536562}" type="presParOf" srcId="{33845E93-DD46-4F9A-904F-7F602FF3EB5F}" destId="{3104D5C1-3EF5-4CB8-858F-FE3E889AE2A1}" srcOrd="0" destOrd="0" presId="urn:microsoft.com/office/officeart/2009/3/layout/HorizontalOrganizationChart"/>
    <dgm:cxn modelId="{FC34B7F1-4BFB-4344-9EC3-BF02F6AA1CBD}" type="presParOf" srcId="{3104D5C1-3EF5-4CB8-858F-FE3E889AE2A1}" destId="{B3FAE6A7-C6EE-415E-8331-13D9B606ADAE}" srcOrd="0" destOrd="0" presId="urn:microsoft.com/office/officeart/2009/3/layout/HorizontalOrganizationChart"/>
    <dgm:cxn modelId="{1E1B2BC2-E783-455D-9004-837574308757}" type="presParOf" srcId="{3104D5C1-3EF5-4CB8-858F-FE3E889AE2A1}" destId="{B19B9A21-4324-4C6C-8563-623CB2D75CBC}" srcOrd="1" destOrd="0" presId="urn:microsoft.com/office/officeart/2009/3/layout/HorizontalOrganizationChart"/>
    <dgm:cxn modelId="{9F486369-C56D-4B81-9EA4-D072058891D2}" type="presParOf" srcId="{33845E93-DD46-4F9A-904F-7F602FF3EB5F}" destId="{95563454-7436-4221-B571-C16BC56DDA68}" srcOrd="1" destOrd="0" presId="urn:microsoft.com/office/officeart/2009/3/layout/HorizontalOrganizationChart"/>
    <dgm:cxn modelId="{AE33EBA1-D755-4D95-AD13-EB506D88951E}" type="presParOf" srcId="{33845E93-DD46-4F9A-904F-7F602FF3EB5F}" destId="{7DC9BC17-7E83-43A0-8676-E3AF6E0AC5AA}" srcOrd="2" destOrd="0" presId="urn:microsoft.com/office/officeart/2009/3/layout/HorizontalOrganizationChart"/>
    <dgm:cxn modelId="{A51F3EE7-BEA8-431B-B4C6-C8534612B121}" type="presParOf" srcId="{8F81BFF6-31D8-4AE5-8D60-90BA760A561D}" destId="{B5D8AE98-188D-4432-AEFF-3B4E48A1FE36}" srcOrd="2" destOrd="0" presId="urn:microsoft.com/office/officeart/2009/3/layout/HorizontalOrganizationChart"/>
    <dgm:cxn modelId="{55281E3F-6BBC-4F3F-803C-0EFCB10D65FB}" type="presParOf" srcId="{8F81BFF6-31D8-4AE5-8D60-90BA760A561D}" destId="{0F132B64-3298-4762-8569-2F632373E99B}" srcOrd="3" destOrd="0" presId="urn:microsoft.com/office/officeart/2009/3/layout/HorizontalOrganizationChart"/>
    <dgm:cxn modelId="{CCA56CC5-780C-4E66-AABD-7FDFEC9F8F5F}" type="presParOf" srcId="{0F132B64-3298-4762-8569-2F632373E99B}" destId="{8795E037-E9C3-49BC-A0B8-913F678257C6}" srcOrd="0" destOrd="0" presId="urn:microsoft.com/office/officeart/2009/3/layout/HorizontalOrganizationChart"/>
    <dgm:cxn modelId="{DF13B5D2-36F3-40CB-AE2E-54671603960B}" type="presParOf" srcId="{8795E037-E9C3-49BC-A0B8-913F678257C6}" destId="{34D70342-B9B1-4C44-A704-3148C6F794E8}" srcOrd="0" destOrd="0" presId="urn:microsoft.com/office/officeart/2009/3/layout/HorizontalOrganizationChart"/>
    <dgm:cxn modelId="{90F4825E-5A66-4E8C-994A-BC92E0B9F7E0}" type="presParOf" srcId="{8795E037-E9C3-49BC-A0B8-913F678257C6}" destId="{E759C0BA-91ED-417D-9C4E-EF2B2DF883EC}" srcOrd="1" destOrd="0" presId="urn:microsoft.com/office/officeart/2009/3/layout/HorizontalOrganizationChart"/>
    <dgm:cxn modelId="{B4221489-385A-4EF6-9787-F8CC87096F53}" type="presParOf" srcId="{0F132B64-3298-4762-8569-2F632373E99B}" destId="{390638F0-B354-4F10-A2C1-8906C682B5D1}" srcOrd="1" destOrd="0" presId="urn:microsoft.com/office/officeart/2009/3/layout/HorizontalOrganizationChart"/>
    <dgm:cxn modelId="{2546A2A1-9194-4D82-902D-C03E9E7FFB61}" type="presParOf" srcId="{0F132B64-3298-4762-8569-2F632373E99B}" destId="{ADF890DC-A234-4E89-93DB-D5F35E42873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Blob created (name)</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99826803-4418-424E-8607-BDF7D6E01694}">
      <dgm:prSet phldrT="[Text]"/>
      <dgm:spPr/>
      <dgm:t>
        <a:bodyPr/>
        <a:lstStyle/>
        <a:p>
          <a:r>
            <a:rPr lang="en-US" dirty="0"/>
            <a:t>Count words</a:t>
          </a:r>
          <a:endParaRPr lang="cs-CZ" dirty="0"/>
        </a:p>
      </dgm:t>
    </dgm:pt>
    <dgm:pt modelId="{B4CD6A87-3461-444B-8B1E-9E896902B95A}" type="parTrans" cxnId="{B8DFFDBE-6B61-4D9C-BA78-9B81D60913B9}">
      <dgm:prSet/>
      <dgm:spPr/>
      <dgm:t>
        <a:bodyPr/>
        <a:lstStyle/>
        <a:p>
          <a:endParaRPr lang="cs-CZ"/>
        </a:p>
      </dgm:t>
    </dgm:pt>
    <dgm:pt modelId="{80832D2E-E2EB-4D09-AFA1-16441E6A6879}" type="sibTrans" cxnId="{B8DFFDBE-6B61-4D9C-BA78-9B81D60913B9}">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Write to table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53B4246-93F8-4989-A158-3463CCBE21ED}" type="pres">
      <dgm:prSet presAssocID="{21528670-280C-4133-829B-6BCEEADF5F7A}" presName="parTxOnly" presStyleLbl="node1" presStyleIdx="0" presStyleCnt="4">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9F164C35-6F6F-431C-97FB-5494B87EB30C}" type="pres">
      <dgm:prSet presAssocID="{99826803-4418-424E-8607-BDF7D6E01694}" presName="parTxOnly" presStyleLbl="node1" presStyleIdx="1" presStyleCnt="4">
        <dgm:presLayoutVars>
          <dgm:chMax val="0"/>
          <dgm:chPref val="0"/>
          <dgm:bulletEnabled val="1"/>
        </dgm:presLayoutVars>
      </dgm:prSet>
      <dgm:spPr/>
    </dgm:pt>
    <dgm:pt modelId="{0D4D5C1C-F19E-4236-B24A-DB61A70A297D}" type="pres">
      <dgm:prSet presAssocID="{80832D2E-E2EB-4D09-AFA1-16441E6A6879}" presName="parTxOnlySpace" presStyleCnt="0"/>
      <dgm:spPr/>
    </dgm:pt>
    <dgm:pt modelId="{FE7F8C4D-4B91-4249-9187-4E258D445644}" type="pres">
      <dgm:prSet presAssocID="{6ECD06A5-AA1D-4767-9ADA-40F8F5DD94C6}" presName="parTxOnly" presStyleLbl="node1" presStyleIdx="2" presStyleCnt="4">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3" presStyleCnt="4">
        <dgm:presLayoutVars>
          <dgm:chMax val="0"/>
          <dgm:chPref val="0"/>
          <dgm:bulletEnabled val="1"/>
        </dgm:presLayoutVars>
      </dgm:prSet>
      <dgm:spPr/>
    </dgm:pt>
  </dgm:ptLst>
  <dgm:cxnLst>
    <dgm:cxn modelId="{EDAD3000-8334-4F06-B2D6-121879456CD7}" srcId="{13A13C62-CF30-47AF-875B-D015A688EAC1}" destId="{4AD91A1F-5FCB-446C-B3F9-AB7C302E06C8}" srcOrd="3"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0" destOrd="0" parTransId="{3D7574C3-7109-42D7-9FD9-A94219253533}" sibTransId="{AED8BCF5-3AA1-467E-BB3D-E39049011C56}"/>
    <dgm:cxn modelId="{CA9FD15F-89C8-433E-9668-15032CA03FDF}" srcId="{13A13C62-CF30-47AF-875B-D015A688EAC1}" destId="{6ECD06A5-AA1D-4767-9ADA-40F8F5DD94C6}" srcOrd="2"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29C76D7B-C746-492B-A357-4FE617F14732}" type="presOf" srcId="{99826803-4418-424E-8607-BDF7D6E01694}" destId="{9F164C35-6F6F-431C-97FB-5494B87EB30C}" srcOrd="0" destOrd="0" presId="urn:microsoft.com/office/officeart/2005/8/layout/chevron1"/>
    <dgm:cxn modelId="{F488DE91-C98A-42B4-9CC8-C556FBB7712C}" type="presOf" srcId="{4AD91A1F-5FCB-446C-B3F9-AB7C302E06C8}" destId="{A02B4E68-FD39-4CA9-9543-9FC2310A4183}" srcOrd="0" destOrd="0" presId="urn:microsoft.com/office/officeart/2005/8/layout/chevron1"/>
    <dgm:cxn modelId="{B8DFFDBE-6B61-4D9C-BA78-9B81D60913B9}" srcId="{13A13C62-CF30-47AF-875B-D015A688EAC1}" destId="{99826803-4418-424E-8607-BDF7D6E01694}" srcOrd="1" destOrd="0" parTransId="{B4CD6A87-3461-444B-8B1E-9E896902B95A}" sibTransId="{80832D2E-E2EB-4D09-AFA1-16441E6A6879}"/>
    <dgm:cxn modelId="{365D9BC8-1C39-43FB-A3D7-522779861E5E}" type="presOf" srcId="{21528670-280C-4133-829B-6BCEEADF5F7A}" destId="{853B4246-93F8-4989-A158-3463CCBE21ED}" srcOrd="0" destOrd="0" presId="urn:microsoft.com/office/officeart/2005/8/layout/chevron1"/>
    <dgm:cxn modelId="{7C022903-D401-4650-B456-22253CBAFF39}" type="presParOf" srcId="{C89A3C79-636B-4C8F-9048-7C32C0B7C689}" destId="{853B4246-93F8-4989-A158-3463CCBE21ED}" srcOrd="0" destOrd="0" presId="urn:microsoft.com/office/officeart/2005/8/layout/chevron1"/>
    <dgm:cxn modelId="{1F22B2AD-6E47-402C-9310-8F6BFC6ADA65}" type="presParOf" srcId="{C89A3C79-636B-4C8F-9048-7C32C0B7C689}" destId="{F1F6C422-51D2-4241-A10C-35F1F279B6D4}" srcOrd="1" destOrd="0" presId="urn:microsoft.com/office/officeart/2005/8/layout/chevron1"/>
    <dgm:cxn modelId="{F3255EA1-31A5-4EED-8DD4-A33A55A6CF80}" type="presParOf" srcId="{C89A3C79-636B-4C8F-9048-7C32C0B7C689}" destId="{9F164C35-6F6F-431C-97FB-5494B87EB30C}" srcOrd="2" destOrd="0" presId="urn:microsoft.com/office/officeart/2005/8/layout/chevron1"/>
    <dgm:cxn modelId="{5F476426-EA8D-441F-8CC4-1A526025FE16}" type="presParOf" srcId="{C89A3C79-636B-4C8F-9048-7C32C0B7C689}" destId="{0D4D5C1C-F19E-4236-B24A-DB61A70A297D}" srcOrd="3" destOrd="0" presId="urn:microsoft.com/office/officeart/2005/8/layout/chevron1"/>
    <dgm:cxn modelId="{1E95A2E4-F097-44FB-949E-93753EF3229D}" type="presParOf" srcId="{C89A3C79-636B-4C8F-9048-7C32C0B7C689}" destId="{FE7F8C4D-4B91-4249-9187-4E258D445644}" srcOrd="4" destOrd="0" presId="urn:microsoft.com/office/officeart/2005/8/layout/chevron1"/>
    <dgm:cxn modelId="{0E189847-C9AF-44B4-B94F-96046C931F41}" type="presParOf" srcId="{C89A3C79-636B-4C8F-9048-7C32C0B7C689}" destId="{984052AF-3FAB-468C-9EA7-7B807F92A888}" srcOrd="5" destOrd="0" presId="urn:microsoft.com/office/officeart/2005/8/layout/chevron1"/>
    <dgm:cxn modelId="{82FD6B87-2D65-45CB-A18D-257008E3A986}" type="presParOf" srcId="{C89A3C79-636B-4C8F-9048-7C32C0B7C689}" destId="{A02B4E68-FD39-4CA9-9543-9FC2310A418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A13C62-CF30-47AF-875B-D015A688EAC1}" type="doc">
      <dgm:prSet loTypeId="urn:microsoft.com/office/officeart/2005/8/layout/chevron1" loCatId="process" qsTypeId="urn:microsoft.com/office/officeart/2005/8/quickstyle/simple1" qsCatId="simple" csTypeId="urn:microsoft.com/office/officeart/2005/8/colors/accent1_2" csCatId="accent1" phldr="1"/>
      <dgm:spPr/>
    </dgm:pt>
    <dgm:pt modelId="{21528670-280C-4133-829B-6BCEEADF5F7A}">
      <dgm:prSet phldrT="[Text]"/>
      <dgm:spPr/>
      <dgm:t>
        <a:bodyPr/>
        <a:lstStyle/>
        <a:p>
          <a:r>
            <a:rPr lang="en-US" dirty="0"/>
            <a:t>Bind Blob (name)</a:t>
          </a:r>
          <a:endParaRPr lang="cs-CZ" dirty="0"/>
        </a:p>
      </dgm:t>
    </dgm:pt>
    <dgm:pt modelId="{3D7574C3-7109-42D7-9FD9-A94219253533}" type="parTrans" cxnId="{77FE9E5E-FA11-470D-9051-F9B2718C4708}">
      <dgm:prSet/>
      <dgm:spPr/>
      <dgm:t>
        <a:bodyPr/>
        <a:lstStyle/>
        <a:p>
          <a:endParaRPr lang="cs-CZ"/>
        </a:p>
      </dgm:t>
    </dgm:pt>
    <dgm:pt modelId="{AED8BCF5-3AA1-467E-BB3D-E39049011C56}" type="sibTrans" cxnId="{77FE9E5E-FA11-470D-9051-F9B2718C4708}">
      <dgm:prSet/>
      <dgm:spPr/>
      <dgm:t>
        <a:bodyPr/>
        <a:lstStyle/>
        <a:p>
          <a:endParaRPr lang="cs-CZ"/>
        </a:p>
      </dgm:t>
    </dgm:pt>
    <dgm:pt modelId="{6ECD06A5-AA1D-4767-9ADA-40F8F5DD94C6}">
      <dgm:prSet phldrT="[Text]"/>
      <dgm:spPr/>
      <dgm:t>
        <a:bodyPr/>
        <a:lstStyle/>
        <a:p>
          <a:r>
            <a:rPr lang="en-US" dirty="0"/>
            <a:t>Take top 20</a:t>
          </a:r>
          <a:endParaRPr lang="cs-CZ" dirty="0"/>
        </a:p>
      </dgm:t>
    </dgm:pt>
    <dgm:pt modelId="{AF255F86-CE58-4FC5-858E-E72FCAB13E39}" type="parTrans" cxnId="{CA9FD15F-89C8-433E-9668-15032CA03FDF}">
      <dgm:prSet/>
      <dgm:spPr/>
      <dgm:t>
        <a:bodyPr/>
        <a:lstStyle/>
        <a:p>
          <a:endParaRPr lang="cs-CZ"/>
        </a:p>
      </dgm:t>
    </dgm:pt>
    <dgm:pt modelId="{EE7BF4FB-1761-42F2-BECD-1FE50E28D9A9}" type="sibTrans" cxnId="{CA9FD15F-89C8-433E-9668-15032CA03FDF}">
      <dgm:prSet/>
      <dgm:spPr/>
      <dgm:t>
        <a:bodyPr/>
        <a:lstStyle/>
        <a:p>
          <a:endParaRPr lang="cs-CZ"/>
        </a:p>
      </dgm:t>
    </dgm:pt>
    <dgm:pt modelId="{4AD91A1F-5FCB-446C-B3F9-AB7C302E06C8}">
      <dgm:prSet phldrT="[Text]"/>
      <dgm:spPr/>
      <dgm:t>
        <a:bodyPr/>
        <a:lstStyle/>
        <a:p>
          <a:r>
            <a:rPr lang="en-US" dirty="0"/>
            <a:t>Write </a:t>
          </a:r>
          <a:r>
            <a:rPr lang="en-US"/>
            <a:t>to table</a:t>
          </a:r>
          <a:endParaRPr lang="cs-CZ" dirty="0"/>
        </a:p>
      </dgm:t>
    </dgm:pt>
    <dgm:pt modelId="{6E580CB9-27F2-4AB2-9CB0-1844207D4B6F}" type="parTrans" cxnId="{EDAD3000-8334-4F06-B2D6-121879456CD7}">
      <dgm:prSet/>
      <dgm:spPr/>
      <dgm:t>
        <a:bodyPr/>
        <a:lstStyle/>
        <a:p>
          <a:endParaRPr lang="cs-CZ"/>
        </a:p>
      </dgm:t>
    </dgm:pt>
    <dgm:pt modelId="{964514A3-F0AE-44C3-B075-D695DD27E228}" type="sibTrans" cxnId="{EDAD3000-8334-4F06-B2D6-121879456CD7}">
      <dgm:prSet/>
      <dgm:spPr/>
      <dgm:t>
        <a:bodyPr/>
        <a:lstStyle/>
        <a:p>
          <a:endParaRPr lang="cs-CZ"/>
        </a:p>
      </dgm:t>
    </dgm:pt>
    <dgm:pt modelId="{E91D3B6E-8553-488B-9FCE-468164AC8317}">
      <dgm:prSet phldrT="[Text]"/>
      <dgm:spPr/>
      <dgm:t>
        <a:bodyPr/>
        <a:lstStyle/>
        <a:p>
          <a:r>
            <a:rPr lang="en-US" dirty="0"/>
            <a:t>HTTP (name)</a:t>
          </a:r>
          <a:endParaRPr lang="cs-CZ" dirty="0"/>
        </a:p>
      </dgm:t>
    </dgm:pt>
    <dgm:pt modelId="{A2D52943-6F0A-4172-AC0C-A2988F0A98EC}" type="parTrans" cxnId="{FDFF20DD-45AE-499B-A86B-11BBF92F4C50}">
      <dgm:prSet/>
      <dgm:spPr/>
      <dgm:t>
        <a:bodyPr/>
        <a:lstStyle/>
        <a:p>
          <a:endParaRPr lang="cs-CZ"/>
        </a:p>
      </dgm:t>
    </dgm:pt>
    <dgm:pt modelId="{482652B2-9C1F-4EEB-BBF1-807BFA923F8E}" type="sibTrans" cxnId="{FDFF20DD-45AE-499B-A86B-11BBF92F4C50}">
      <dgm:prSet/>
      <dgm:spPr/>
      <dgm:t>
        <a:bodyPr/>
        <a:lstStyle/>
        <a:p>
          <a:endParaRPr lang="cs-CZ"/>
        </a:p>
      </dgm:t>
    </dgm:pt>
    <dgm:pt modelId="{BAC387B6-CB3C-400D-A251-3B1732C0F5B4}">
      <dgm:prSet phldrT="[Text]"/>
      <dgm:spPr/>
      <dgm:t>
        <a:bodyPr/>
        <a:lstStyle/>
        <a:p>
          <a:r>
            <a:rPr lang="en-US"/>
            <a:t>Count words</a:t>
          </a:r>
          <a:endParaRPr lang="cs-CZ" dirty="0"/>
        </a:p>
      </dgm:t>
    </dgm:pt>
    <dgm:pt modelId="{50869E15-0F89-4D09-9819-E1670CD9E560}" type="parTrans" cxnId="{AB109C81-34A3-4711-B189-E1A69246C05D}">
      <dgm:prSet/>
      <dgm:spPr/>
      <dgm:t>
        <a:bodyPr/>
        <a:lstStyle/>
        <a:p>
          <a:endParaRPr lang="cs-CZ"/>
        </a:p>
      </dgm:t>
    </dgm:pt>
    <dgm:pt modelId="{0089FAB1-D168-49C8-9699-15CD885FEF92}" type="sibTrans" cxnId="{AB109C81-34A3-4711-B189-E1A69246C05D}">
      <dgm:prSet/>
      <dgm:spPr/>
      <dgm:t>
        <a:bodyPr/>
        <a:lstStyle/>
        <a:p>
          <a:endParaRPr lang="cs-CZ"/>
        </a:p>
      </dgm:t>
    </dgm:pt>
    <dgm:pt modelId="{C89A3C79-636B-4C8F-9048-7C32C0B7C689}" type="pres">
      <dgm:prSet presAssocID="{13A13C62-CF30-47AF-875B-D015A688EAC1}" presName="Name0" presStyleCnt="0">
        <dgm:presLayoutVars>
          <dgm:dir/>
          <dgm:animLvl val="lvl"/>
          <dgm:resizeHandles val="exact"/>
        </dgm:presLayoutVars>
      </dgm:prSet>
      <dgm:spPr/>
    </dgm:pt>
    <dgm:pt modelId="{844AEFAD-3A94-49B9-810D-EB2973835F43}" type="pres">
      <dgm:prSet presAssocID="{E91D3B6E-8553-488B-9FCE-468164AC8317}" presName="parTxOnly" presStyleLbl="node1" presStyleIdx="0" presStyleCnt="5">
        <dgm:presLayoutVars>
          <dgm:chMax val="0"/>
          <dgm:chPref val="0"/>
          <dgm:bulletEnabled val="1"/>
        </dgm:presLayoutVars>
      </dgm:prSet>
      <dgm:spPr/>
    </dgm:pt>
    <dgm:pt modelId="{5202BB68-34B4-47D1-80AC-47539A2F2439}" type="pres">
      <dgm:prSet presAssocID="{482652B2-9C1F-4EEB-BBF1-807BFA923F8E}" presName="parTxOnlySpace" presStyleCnt="0"/>
      <dgm:spPr/>
    </dgm:pt>
    <dgm:pt modelId="{853B4246-93F8-4989-A158-3463CCBE21ED}" type="pres">
      <dgm:prSet presAssocID="{21528670-280C-4133-829B-6BCEEADF5F7A}" presName="parTxOnly" presStyleLbl="node1" presStyleIdx="1" presStyleCnt="5">
        <dgm:presLayoutVars>
          <dgm:chMax val="0"/>
          <dgm:chPref val="0"/>
          <dgm:bulletEnabled val="1"/>
        </dgm:presLayoutVars>
      </dgm:prSet>
      <dgm:spPr/>
    </dgm:pt>
    <dgm:pt modelId="{F1F6C422-51D2-4241-A10C-35F1F279B6D4}" type="pres">
      <dgm:prSet presAssocID="{AED8BCF5-3AA1-467E-BB3D-E39049011C56}" presName="parTxOnlySpace" presStyleCnt="0"/>
      <dgm:spPr/>
    </dgm:pt>
    <dgm:pt modelId="{5FD2E205-4473-426E-88C2-0DDB747371D3}" type="pres">
      <dgm:prSet presAssocID="{BAC387B6-CB3C-400D-A251-3B1732C0F5B4}" presName="parTxOnly" presStyleLbl="node1" presStyleIdx="2" presStyleCnt="5">
        <dgm:presLayoutVars>
          <dgm:chMax val="0"/>
          <dgm:chPref val="0"/>
          <dgm:bulletEnabled val="1"/>
        </dgm:presLayoutVars>
      </dgm:prSet>
      <dgm:spPr/>
    </dgm:pt>
    <dgm:pt modelId="{64758370-DCF5-46A5-A6D3-60945C76C74E}" type="pres">
      <dgm:prSet presAssocID="{0089FAB1-D168-49C8-9699-15CD885FEF92}" presName="parTxOnlySpace" presStyleCnt="0"/>
      <dgm:spPr/>
    </dgm:pt>
    <dgm:pt modelId="{FE7F8C4D-4B91-4249-9187-4E258D445644}" type="pres">
      <dgm:prSet presAssocID="{6ECD06A5-AA1D-4767-9ADA-40F8F5DD94C6}" presName="parTxOnly" presStyleLbl="node1" presStyleIdx="3" presStyleCnt="5">
        <dgm:presLayoutVars>
          <dgm:chMax val="0"/>
          <dgm:chPref val="0"/>
          <dgm:bulletEnabled val="1"/>
        </dgm:presLayoutVars>
      </dgm:prSet>
      <dgm:spPr/>
    </dgm:pt>
    <dgm:pt modelId="{984052AF-3FAB-468C-9EA7-7B807F92A888}" type="pres">
      <dgm:prSet presAssocID="{EE7BF4FB-1761-42F2-BECD-1FE50E28D9A9}" presName="parTxOnlySpace" presStyleCnt="0"/>
      <dgm:spPr/>
    </dgm:pt>
    <dgm:pt modelId="{A02B4E68-FD39-4CA9-9543-9FC2310A4183}" type="pres">
      <dgm:prSet presAssocID="{4AD91A1F-5FCB-446C-B3F9-AB7C302E06C8}" presName="parTxOnly" presStyleLbl="node1" presStyleIdx="4" presStyleCnt="5">
        <dgm:presLayoutVars>
          <dgm:chMax val="0"/>
          <dgm:chPref val="0"/>
          <dgm:bulletEnabled val="1"/>
        </dgm:presLayoutVars>
      </dgm:prSet>
      <dgm:spPr/>
    </dgm:pt>
  </dgm:ptLst>
  <dgm:cxnLst>
    <dgm:cxn modelId="{EDAD3000-8334-4F06-B2D6-121879456CD7}" srcId="{13A13C62-CF30-47AF-875B-D015A688EAC1}" destId="{4AD91A1F-5FCB-446C-B3F9-AB7C302E06C8}" srcOrd="4" destOrd="0" parTransId="{6E580CB9-27F2-4AB2-9CB0-1844207D4B6F}" sibTransId="{964514A3-F0AE-44C3-B075-D695DD27E228}"/>
    <dgm:cxn modelId="{288BBC0A-503A-43F8-9810-6990EF129C43}" type="presOf" srcId="{13A13C62-CF30-47AF-875B-D015A688EAC1}" destId="{C89A3C79-636B-4C8F-9048-7C32C0B7C689}" srcOrd="0" destOrd="0" presId="urn:microsoft.com/office/officeart/2005/8/layout/chevron1"/>
    <dgm:cxn modelId="{77FE9E5E-FA11-470D-9051-F9B2718C4708}" srcId="{13A13C62-CF30-47AF-875B-D015A688EAC1}" destId="{21528670-280C-4133-829B-6BCEEADF5F7A}" srcOrd="1" destOrd="0" parTransId="{3D7574C3-7109-42D7-9FD9-A94219253533}" sibTransId="{AED8BCF5-3AA1-467E-BB3D-E39049011C56}"/>
    <dgm:cxn modelId="{CA9FD15F-89C8-433E-9668-15032CA03FDF}" srcId="{13A13C62-CF30-47AF-875B-D015A688EAC1}" destId="{6ECD06A5-AA1D-4767-9ADA-40F8F5DD94C6}" srcOrd="3" destOrd="0" parTransId="{AF255F86-CE58-4FC5-858E-E72FCAB13E39}" sibTransId="{EE7BF4FB-1761-42F2-BECD-1FE50E28D9A9}"/>
    <dgm:cxn modelId="{E282FF43-E1E9-4681-92DA-500CA75AEC39}" type="presOf" srcId="{6ECD06A5-AA1D-4767-9ADA-40F8F5DD94C6}" destId="{FE7F8C4D-4B91-4249-9187-4E258D445644}" srcOrd="0" destOrd="0" presId="urn:microsoft.com/office/officeart/2005/8/layout/chevron1"/>
    <dgm:cxn modelId="{9120DB7E-17DC-4548-A0A0-2EC94290078E}" type="presOf" srcId="{BAC387B6-CB3C-400D-A251-3B1732C0F5B4}" destId="{5FD2E205-4473-426E-88C2-0DDB747371D3}" srcOrd="0" destOrd="0" presId="urn:microsoft.com/office/officeart/2005/8/layout/chevron1"/>
    <dgm:cxn modelId="{AB109C81-34A3-4711-B189-E1A69246C05D}" srcId="{13A13C62-CF30-47AF-875B-D015A688EAC1}" destId="{BAC387B6-CB3C-400D-A251-3B1732C0F5B4}" srcOrd="2" destOrd="0" parTransId="{50869E15-0F89-4D09-9819-E1670CD9E560}" sibTransId="{0089FAB1-D168-49C8-9699-15CD885FEF92}"/>
    <dgm:cxn modelId="{F488DE91-C98A-42B4-9CC8-C556FBB7712C}" type="presOf" srcId="{4AD91A1F-5FCB-446C-B3F9-AB7C302E06C8}" destId="{A02B4E68-FD39-4CA9-9543-9FC2310A4183}" srcOrd="0" destOrd="0" presId="urn:microsoft.com/office/officeart/2005/8/layout/chevron1"/>
    <dgm:cxn modelId="{9A6C039F-9FC7-4A1E-B463-78D6407C25F1}" type="presOf" srcId="{E91D3B6E-8553-488B-9FCE-468164AC8317}" destId="{844AEFAD-3A94-49B9-810D-EB2973835F43}" srcOrd="0" destOrd="0" presId="urn:microsoft.com/office/officeart/2005/8/layout/chevron1"/>
    <dgm:cxn modelId="{365D9BC8-1C39-43FB-A3D7-522779861E5E}" type="presOf" srcId="{21528670-280C-4133-829B-6BCEEADF5F7A}" destId="{853B4246-93F8-4989-A158-3463CCBE21ED}" srcOrd="0" destOrd="0" presId="urn:microsoft.com/office/officeart/2005/8/layout/chevron1"/>
    <dgm:cxn modelId="{FDFF20DD-45AE-499B-A86B-11BBF92F4C50}" srcId="{13A13C62-CF30-47AF-875B-D015A688EAC1}" destId="{E91D3B6E-8553-488B-9FCE-468164AC8317}" srcOrd="0" destOrd="0" parTransId="{A2D52943-6F0A-4172-AC0C-A2988F0A98EC}" sibTransId="{482652B2-9C1F-4EEB-BBF1-807BFA923F8E}"/>
    <dgm:cxn modelId="{FC5BD338-3DA3-4746-B470-15C54BA9FE95}" type="presParOf" srcId="{C89A3C79-636B-4C8F-9048-7C32C0B7C689}" destId="{844AEFAD-3A94-49B9-810D-EB2973835F43}" srcOrd="0" destOrd="0" presId="urn:microsoft.com/office/officeart/2005/8/layout/chevron1"/>
    <dgm:cxn modelId="{56F5A6C1-F340-454D-AB1F-D0EBFD0E776F}" type="presParOf" srcId="{C89A3C79-636B-4C8F-9048-7C32C0B7C689}" destId="{5202BB68-34B4-47D1-80AC-47539A2F2439}" srcOrd="1" destOrd="0" presId="urn:microsoft.com/office/officeart/2005/8/layout/chevron1"/>
    <dgm:cxn modelId="{7C022903-D401-4650-B456-22253CBAFF39}" type="presParOf" srcId="{C89A3C79-636B-4C8F-9048-7C32C0B7C689}" destId="{853B4246-93F8-4989-A158-3463CCBE21ED}" srcOrd="2" destOrd="0" presId="urn:microsoft.com/office/officeart/2005/8/layout/chevron1"/>
    <dgm:cxn modelId="{1F22B2AD-6E47-402C-9310-8F6BFC6ADA65}" type="presParOf" srcId="{C89A3C79-636B-4C8F-9048-7C32C0B7C689}" destId="{F1F6C422-51D2-4241-A10C-35F1F279B6D4}" srcOrd="3" destOrd="0" presId="urn:microsoft.com/office/officeart/2005/8/layout/chevron1"/>
    <dgm:cxn modelId="{728D4B70-54F8-438F-BCF5-9D1A5F853539}" type="presParOf" srcId="{C89A3C79-636B-4C8F-9048-7C32C0B7C689}" destId="{5FD2E205-4473-426E-88C2-0DDB747371D3}" srcOrd="4" destOrd="0" presId="urn:microsoft.com/office/officeart/2005/8/layout/chevron1"/>
    <dgm:cxn modelId="{547023DE-CF69-47FD-AB07-AC44D3219503}" type="presParOf" srcId="{C89A3C79-636B-4C8F-9048-7C32C0B7C689}" destId="{64758370-DCF5-46A5-A6D3-60945C76C74E}" srcOrd="5" destOrd="0" presId="urn:microsoft.com/office/officeart/2005/8/layout/chevron1"/>
    <dgm:cxn modelId="{1E95A2E4-F097-44FB-949E-93753EF3229D}" type="presParOf" srcId="{C89A3C79-636B-4C8F-9048-7C32C0B7C689}" destId="{FE7F8C4D-4B91-4249-9187-4E258D445644}" srcOrd="6" destOrd="0" presId="urn:microsoft.com/office/officeart/2005/8/layout/chevron1"/>
    <dgm:cxn modelId="{0E189847-C9AF-44B4-B94F-96046C931F41}" type="presParOf" srcId="{C89A3C79-636B-4C8F-9048-7C32C0B7C689}" destId="{984052AF-3FAB-468C-9EA7-7B807F92A888}" srcOrd="7" destOrd="0" presId="urn:microsoft.com/office/officeart/2005/8/layout/chevron1"/>
    <dgm:cxn modelId="{82FD6B87-2D65-45CB-A18D-257008E3A986}" type="presParOf" srcId="{C89A3C79-636B-4C8F-9048-7C32C0B7C689}" destId="{A02B4E68-FD39-4CA9-9543-9FC2310A4183}"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A59D8-D1DD-4E69-84A0-6AAFC026F6D6}">
      <dsp:nvSpPr>
        <dsp:cNvPr id="0" name=""/>
        <dsp:cNvSpPr/>
      </dsp:nvSpPr>
      <dsp:spPr>
        <a:xfrm>
          <a:off x="870" y="170312"/>
          <a:ext cx="3394633" cy="203678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Json</a:t>
          </a:r>
          <a:endParaRPr lang="cs-CZ" sz="2500" kern="1200" dirty="0"/>
        </a:p>
      </dsp:txBody>
      <dsp:txXfrm>
        <a:off x="870" y="170312"/>
        <a:ext cx="3394633" cy="2036780"/>
      </dsp:txXfrm>
    </dsp:sp>
    <dsp:sp modelId="{532157D9-EB74-49FD-A02A-80D1677A01FF}">
      <dsp:nvSpPr>
        <dsp:cNvPr id="0" name=""/>
        <dsp:cNvSpPr/>
      </dsp:nvSpPr>
      <dsp:spPr>
        <a:xfrm>
          <a:off x="3734967" y="170312"/>
          <a:ext cx="3394633" cy="2036780"/>
        </a:xfrm>
        <a:prstGeom prst="rect">
          <a:avLst/>
        </a:prstGeom>
        <a:solidFill>
          <a:schemeClr val="accent2">
            <a:hueOff val="-1592563"/>
            <a:satOff val="15789"/>
            <a:lumOff val="947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User Secrets</a:t>
          </a:r>
          <a:endParaRPr lang="cs-CZ" sz="2500" kern="1200" dirty="0"/>
        </a:p>
      </dsp:txBody>
      <dsp:txXfrm>
        <a:off x="3734967" y="170312"/>
        <a:ext cx="3394633" cy="2036780"/>
      </dsp:txXfrm>
    </dsp:sp>
    <dsp:sp modelId="{10FDF0CE-E6CD-4C6B-9C20-736F4C074ADB}">
      <dsp:nvSpPr>
        <dsp:cNvPr id="0" name=""/>
        <dsp:cNvSpPr/>
      </dsp:nvSpPr>
      <dsp:spPr>
        <a:xfrm>
          <a:off x="870" y="2546556"/>
          <a:ext cx="3394633" cy="2036780"/>
        </a:xfrm>
        <a:prstGeom prst="rect">
          <a:avLst/>
        </a:prstGeom>
        <a:solidFill>
          <a:schemeClr val="accent2">
            <a:hueOff val="-3185127"/>
            <a:satOff val="31578"/>
            <a:lumOff val="189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Environment variables</a:t>
          </a:r>
          <a:endParaRPr lang="cs-CZ" sz="2500" kern="1200" dirty="0"/>
        </a:p>
        <a:p>
          <a:pPr marL="228600" lvl="1" indent="-228600" algn="l" defTabSz="889000">
            <a:lnSpc>
              <a:spcPct val="90000"/>
            </a:lnSpc>
            <a:spcBef>
              <a:spcPct val="0"/>
            </a:spcBef>
            <a:spcAft>
              <a:spcPct val="15000"/>
            </a:spcAft>
            <a:buChar char="•"/>
          </a:pPr>
          <a:r>
            <a:rPr lang="en-US" sz="2000" kern="1200" dirty="0"/>
            <a:t>App Service</a:t>
          </a:r>
          <a:endParaRPr lang="cs-CZ" sz="2000" kern="1200" dirty="0"/>
        </a:p>
        <a:p>
          <a:pPr marL="228600" lvl="1" indent="-228600" algn="l" defTabSz="889000">
            <a:lnSpc>
              <a:spcPct val="90000"/>
            </a:lnSpc>
            <a:spcBef>
              <a:spcPct val="0"/>
            </a:spcBef>
            <a:spcAft>
              <a:spcPct val="15000"/>
            </a:spcAft>
            <a:buChar char="•"/>
          </a:pPr>
          <a:r>
            <a:rPr lang="en-US" sz="2000" kern="1200" dirty="0"/>
            <a:t>Docker</a:t>
          </a:r>
          <a:endParaRPr lang="cs-CZ" sz="2000" kern="1200" dirty="0"/>
        </a:p>
        <a:p>
          <a:pPr marL="228600" lvl="1" indent="-228600" algn="l" defTabSz="889000">
            <a:lnSpc>
              <a:spcPct val="90000"/>
            </a:lnSpc>
            <a:spcBef>
              <a:spcPct val="0"/>
            </a:spcBef>
            <a:spcAft>
              <a:spcPct val="15000"/>
            </a:spcAft>
            <a:buChar char="•"/>
          </a:pPr>
          <a:r>
            <a:rPr lang="en-US" sz="2000" kern="1200" dirty="0"/>
            <a:t>CI</a:t>
          </a:r>
          <a:endParaRPr lang="cs-CZ" sz="2000" kern="1200" dirty="0"/>
        </a:p>
      </dsp:txBody>
      <dsp:txXfrm>
        <a:off x="870" y="2546556"/>
        <a:ext cx="3394633" cy="2036780"/>
      </dsp:txXfrm>
    </dsp:sp>
    <dsp:sp modelId="{C2653387-FF80-43D2-9554-16947E2F1E24}">
      <dsp:nvSpPr>
        <dsp:cNvPr id="0" name=""/>
        <dsp:cNvSpPr/>
      </dsp:nvSpPr>
      <dsp:spPr>
        <a:xfrm>
          <a:off x="3734967" y="2546556"/>
          <a:ext cx="3394633" cy="203678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Command line arguments</a:t>
          </a:r>
          <a:endParaRPr lang="cs-CZ" sz="2500" kern="1200" dirty="0"/>
        </a:p>
      </dsp:txBody>
      <dsp:txXfrm>
        <a:off x="3734967" y="2546556"/>
        <a:ext cx="3394633" cy="2036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9552F-67AA-4B8F-AD5F-E025E9D21EE1}">
      <dsp:nvSpPr>
        <dsp:cNvPr id="0" name=""/>
        <dsp:cNvSpPr/>
      </dsp:nvSpPr>
      <dsp:spPr>
        <a:xfrm>
          <a:off x="1168" y="1295864"/>
          <a:ext cx="2279153" cy="911661"/>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JSON</a:t>
          </a:r>
          <a:endParaRPr lang="cs-CZ" sz="1100" kern="1200" dirty="0"/>
        </a:p>
      </dsp:txBody>
      <dsp:txXfrm>
        <a:off x="1168" y="1295864"/>
        <a:ext cx="2051238" cy="911661"/>
      </dsp:txXfrm>
    </dsp:sp>
    <dsp:sp modelId="{597BC4B2-7D39-495A-87AC-19E49B7B7D40}">
      <dsp:nvSpPr>
        <dsp:cNvPr id="0" name=""/>
        <dsp:cNvSpPr/>
      </dsp:nvSpPr>
      <dsp:spPr>
        <a:xfrm>
          <a:off x="1824491"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Secrets</a:t>
          </a:r>
          <a:endParaRPr lang="cs-CZ" sz="1100" kern="1200" dirty="0"/>
        </a:p>
      </dsp:txBody>
      <dsp:txXfrm>
        <a:off x="2280322" y="1295864"/>
        <a:ext cx="1367492" cy="911661"/>
      </dsp:txXfrm>
    </dsp:sp>
    <dsp:sp modelId="{53A4A52C-B223-4110-85BD-88F1D43B6DE1}">
      <dsp:nvSpPr>
        <dsp:cNvPr id="0" name=""/>
        <dsp:cNvSpPr/>
      </dsp:nvSpPr>
      <dsp:spPr>
        <a:xfrm>
          <a:off x="3647814"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ENV variables</a:t>
          </a:r>
          <a:endParaRPr lang="cs-CZ" sz="1100" kern="1200" dirty="0"/>
        </a:p>
      </dsp:txBody>
      <dsp:txXfrm>
        <a:off x="4103645" y="1295864"/>
        <a:ext cx="1367492" cy="911661"/>
      </dsp:txXfrm>
    </dsp:sp>
    <dsp:sp modelId="{61364DA1-7320-48B8-BB35-1E5C621AE385}">
      <dsp:nvSpPr>
        <dsp:cNvPr id="0" name=""/>
        <dsp:cNvSpPr/>
      </dsp:nvSpPr>
      <dsp:spPr>
        <a:xfrm>
          <a:off x="5471137"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t>CMD arguments</a:t>
          </a:r>
          <a:endParaRPr lang="cs-CZ" sz="1100" kern="1200" dirty="0"/>
        </a:p>
      </dsp:txBody>
      <dsp:txXfrm>
        <a:off x="5926968" y="1295864"/>
        <a:ext cx="1367492" cy="911661"/>
      </dsp:txXfrm>
    </dsp:sp>
    <dsp:sp modelId="{CE944927-77FA-419D-B60E-92E322BDA0DD}">
      <dsp:nvSpPr>
        <dsp:cNvPr id="0" name=""/>
        <dsp:cNvSpPr/>
      </dsp:nvSpPr>
      <dsp:spPr>
        <a:xfrm>
          <a:off x="7294460" y="1295864"/>
          <a:ext cx="2279153" cy="911661"/>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err="1"/>
            <a:t>HelloServiceOptions</a:t>
          </a:r>
          <a:endParaRPr lang="cs-CZ" sz="1100" kern="1200" dirty="0"/>
        </a:p>
      </dsp:txBody>
      <dsp:txXfrm>
        <a:off x="7750291" y="1295864"/>
        <a:ext cx="1367492" cy="911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AE98-188D-4432-AEFF-3B4E48A1FE36}">
      <dsp:nvSpPr>
        <dsp:cNvPr id="0" name=""/>
        <dsp:cNvSpPr/>
      </dsp:nvSpPr>
      <dsp:spPr>
        <a:xfrm>
          <a:off x="2391916" y="2709333"/>
          <a:ext cx="1672083" cy="149293"/>
        </a:xfrm>
        <a:custGeom>
          <a:avLst/>
          <a:gdLst/>
          <a:ahLst/>
          <a:cxnLst/>
          <a:rect l="0" t="0" r="0" b="0"/>
          <a:pathLst>
            <a:path>
              <a:moveTo>
                <a:pt x="0" y="0"/>
              </a:moveTo>
              <a:lnTo>
                <a:pt x="1672083" y="0"/>
              </a:lnTo>
              <a:lnTo>
                <a:pt x="1672083" y="14929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543CF-8650-400A-AEB1-381CCA4490F5}">
      <dsp:nvSpPr>
        <dsp:cNvPr id="0" name=""/>
        <dsp:cNvSpPr/>
      </dsp:nvSpPr>
      <dsp:spPr>
        <a:xfrm>
          <a:off x="2391916" y="2560040"/>
          <a:ext cx="1672083" cy="149293"/>
        </a:xfrm>
        <a:custGeom>
          <a:avLst/>
          <a:gdLst/>
          <a:ahLst/>
          <a:cxnLst/>
          <a:rect l="0" t="0" r="0" b="0"/>
          <a:pathLst>
            <a:path>
              <a:moveTo>
                <a:pt x="0" y="149293"/>
              </a:moveTo>
              <a:lnTo>
                <a:pt x="1672083" y="149293"/>
              </a:lnTo>
              <a:lnTo>
                <a:pt x="1672083"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C439F7-FF13-4F7D-857E-A24766E45CFA}">
      <dsp:nvSpPr>
        <dsp:cNvPr id="0" name=""/>
        <dsp:cNvSpPr/>
      </dsp:nvSpPr>
      <dsp:spPr>
        <a:xfrm>
          <a:off x="2391916" y="2709333"/>
          <a:ext cx="3344167" cy="513568"/>
        </a:xfrm>
        <a:custGeom>
          <a:avLst/>
          <a:gdLst/>
          <a:ahLst/>
          <a:cxnLst/>
          <a:rect l="0" t="0" r="0" b="0"/>
          <a:pathLst>
            <a:path>
              <a:moveTo>
                <a:pt x="0" y="0"/>
              </a:moveTo>
              <a:lnTo>
                <a:pt x="3105298" y="0"/>
              </a:lnTo>
              <a:lnTo>
                <a:pt x="3105298" y="513568"/>
              </a:lnTo>
              <a:lnTo>
                <a:pt x="3344167" y="513568"/>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FE00-ECD1-41B0-8607-39CB8A8352D6}">
      <dsp:nvSpPr>
        <dsp:cNvPr id="0" name=""/>
        <dsp:cNvSpPr/>
      </dsp:nvSpPr>
      <dsp:spPr>
        <a:xfrm>
          <a:off x="2391916" y="2195764"/>
          <a:ext cx="3344167" cy="513568"/>
        </a:xfrm>
        <a:custGeom>
          <a:avLst/>
          <a:gdLst/>
          <a:ahLst/>
          <a:cxnLst/>
          <a:rect l="0" t="0" r="0" b="0"/>
          <a:pathLst>
            <a:path>
              <a:moveTo>
                <a:pt x="0" y="513568"/>
              </a:moveTo>
              <a:lnTo>
                <a:pt x="3105298" y="513568"/>
              </a:lnTo>
              <a:lnTo>
                <a:pt x="3105298" y="0"/>
              </a:lnTo>
              <a:lnTo>
                <a:pt x="3344167"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EE04C-2DE7-474B-896E-904AAE062F28}">
      <dsp:nvSpPr>
        <dsp:cNvPr id="0" name=""/>
        <dsp:cNvSpPr/>
      </dsp:nvSpPr>
      <dsp:spPr>
        <a:xfrm>
          <a:off x="3224" y="2345058"/>
          <a:ext cx="2388691" cy="7285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Trigger</a:t>
          </a:r>
          <a:endParaRPr lang="cs-CZ" sz="4400" kern="1200" dirty="0"/>
        </a:p>
      </dsp:txBody>
      <dsp:txXfrm>
        <a:off x="3224" y="2345058"/>
        <a:ext cx="2388691" cy="728550"/>
      </dsp:txXfrm>
    </dsp:sp>
    <dsp:sp modelId="{A0FDE52E-EB32-43E1-A0F8-5071079FB5C5}">
      <dsp:nvSpPr>
        <dsp:cNvPr id="0" name=""/>
        <dsp:cNvSpPr/>
      </dsp:nvSpPr>
      <dsp:spPr>
        <a:xfrm>
          <a:off x="5736083" y="1831489"/>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Output</a:t>
          </a:r>
          <a:endParaRPr lang="cs-CZ" sz="4400" kern="1200" dirty="0"/>
        </a:p>
      </dsp:txBody>
      <dsp:txXfrm>
        <a:off x="5736083" y="1831489"/>
        <a:ext cx="2388691" cy="728550"/>
      </dsp:txXfrm>
    </dsp:sp>
    <dsp:sp modelId="{0368AFCE-222F-462C-B631-1D9BEB10E7B9}">
      <dsp:nvSpPr>
        <dsp:cNvPr id="0" name=""/>
        <dsp:cNvSpPr/>
      </dsp:nvSpPr>
      <dsp:spPr>
        <a:xfrm>
          <a:off x="5736083" y="2858626"/>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Output</a:t>
          </a:r>
          <a:endParaRPr lang="cs-CZ" sz="4400" kern="1200" dirty="0"/>
        </a:p>
      </dsp:txBody>
      <dsp:txXfrm>
        <a:off x="5736083" y="2858626"/>
        <a:ext cx="2388691" cy="728550"/>
      </dsp:txXfrm>
    </dsp:sp>
    <dsp:sp modelId="{B3FAE6A7-C6EE-415E-8331-13D9B606ADAE}">
      <dsp:nvSpPr>
        <dsp:cNvPr id="0" name=""/>
        <dsp:cNvSpPr/>
      </dsp:nvSpPr>
      <dsp:spPr>
        <a:xfrm>
          <a:off x="2869654" y="1831489"/>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Input</a:t>
          </a:r>
          <a:endParaRPr lang="cs-CZ" sz="4400" kern="1200" dirty="0"/>
        </a:p>
      </dsp:txBody>
      <dsp:txXfrm>
        <a:off x="2869654" y="1831489"/>
        <a:ext cx="2388691" cy="728550"/>
      </dsp:txXfrm>
    </dsp:sp>
    <dsp:sp modelId="{34D70342-B9B1-4C44-A704-3148C6F794E8}">
      <dsp:nvSpPr>
        <dsp:cNvPr id="0" name=""/>
        <dsp:cNvSpPr/>
      </dsp:nvSpPr>
      <dsp:spPr>
        <a:xfrm>
          <a:off x="2869654" y="2858626"/>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Input</a:t>
          </a:r>
          <a:endParaRPr lang="cs-CZ" sz="4400" kern="1200" dirty="0"/>
        </a:p>
      </dsp:txBody>
      <dsp:txXfrm>
        <a:off x="2869654" y="2858626"/>
        <a:ext cx="2388691" cy="728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8AE98-188D-4432-AEFF-3B4E48A1FE36}">
      <dsp:nvSpPr>
        <dsp:cNvPr id="0" name=""/>
        <dsp:cNvSpPr/>
      </dsp:nvSpPr>
      <dsp:spPr>
        <a:xfrm>
          <a:off x="2391916" y="2709333"/>
          <a:ext cx="1672083" cy="149293"/>
        </a:xfrm>
        <a:custGeom>
          <a:avLst/>
          <a:gdLst/>
          <a:ahLst/>
          <a:cxnLst/>
          <a:rect l="0" t="0" r="0" b="0"/>
          <a:pathLst>
            <a:path>
              <a:moveTo>
                <a:pt x="0" y="0"/>
              </a:moveTo>
              <a:lnTo>
                <a:pt x="1672083" y="0"/>
              </a:lnTo>
              <a:lnTo>
                <a:pt x="1672083" y="149293"/>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543CF-8650-400A-AEB1-381CCA4490F5}">
      <dsp:nvSpPr>
        <dsp:cNvPr id="0" name=""/>
        <dsp:cNvSpPr/>
      </dsp:nvSpPr>
      <dsp:spPr>
        <a:xfrm>
          <a:off x="2391916" y="2560040"/>
          <a:ext cx="1672083" cy="149293"/>
        </a:xfrm>
        <a:custGeom>
          <a:avLst/>
          <a:gdLst/>
          <a:ahLst/>
          <a:cxnLst/>
          <a:rect l="0" t="0" r="0" b="0"/>
          <a:pathLst>
            <a:path>
              <a:moveTo>
                <a:pt x="0" y="149293"/>
              </a:moveTo>
              <a:lnTo>
                <a:pt x="1672083" y="149293"/>
              </a:lnTo>
              <a:lnTo>
                <a:pt x="1672083"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1CBF2-BB75-4691-8E75-D68854A27DD2}">
      <dsp:nvSpPr>
        <dsp:cNvPr id="0" name=""/>
        <dsp:cNvSpPr/>
      </dsp:nvSpPr>
      <dsp:spPr>
        <a:xfrm>
          <a:off x="2391916" y="2709333"/>
          <a:ext cx="3344167" cy="513568"/>
        </a:xfrm>
        <a:custGeom>
          <a:avLst/>
          <a:gdLst/>
          <a:ahLst/>
          <a:cxnLst/>
          <a:rect l="0" t="0" r="0" b="0"/>
          <a:pathLst>
            <a:path>
              <a:moveTo>
                <a:pt x="0" y="0"/>
              </a:moveTo>
              <a:lnTo>
                <a:pt x="3105298" y="0"/>
              </a:lnTo>
              <a:lnTo>
                <a:pt x="3105298" y="513568"/>
              </a:lnTo>
              <a:lnTo>
                <a:pt x="3344167" y="513568"/>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D7FE00-ECD1-41B0-8607-39CB8A8352D6}">
      <dsp:nvSpPr>
        <dsp:cNvPr id="0" name=""/>
        <dsp:cNvSpPr/>
      </dsp:nvSpPr>
      <dsp:spPr>
        <a:xfrm>
          <a:off x="2391916" y="2195764"/>
          <a:ext cx="3344167" cy="513568"/>
        </a:xfrm>
        <a:custGeom>
          <a:avLst/>
          <a:gdLst/>
          <a:ahLst/>
          <a:cxnLst/>
          <a:rect l="0" t="0" r="0" b="0"/>
          <a:pathLst>
            <a:path>
              <a:moveTo>
                <a:pt x="0" y="513568"/>
              </a:moveTo>
              <a:lnTo>
                <a:pt x="3105298" y="513568"/>
              </a:lnTo>
              <a:lnTo>
                <a:pt x="3105298" y="0"/>
              </a:lnTo>
              <a:lnTo>
                <a:pt x="3344167" y="0"/>
              </a:lnTo>
            </a:path>
          </a:pathLst>
        </a:custGeom>
        <a:noFill/>
        <a:ln w="1079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EE04C-2DE7-474B-896E-904AAE062F28}">
      <dsp:nvSpPr>
        <dsp:cNvPr id="0" name=""/>
        <dsp:cNvSpPr/>
      </dsp:nvSpPr>
      <dsp:spPr>
        <a:xfrm>
          <a:off x="3224" y="2345058"/>
          <a:ext cx="2388691" cy="72855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Service Bus</a:t>
          </a:r>
          <a:endParaRPr lang="cs-CZ" sz="3600" kern="1200" dirty="0"/>
        </a:p>
      </dsp:txBody>
      <dsp:txXfrm>
        <a:off x="3224" y="2345058"/>
        <a:ext cx="2388691" cy="728550"/>
      </dsp:txXfrm>
    </dsp:sp>
    <dsp:sp modelId="{A0FDE52E-EB32-43E1-A0F8-5071079FB5C5}">
      <dsp:nvSpPr>
        <dsp:cNvPr id="0" name=""/>
        <dsp:cNvSpPr/>
      </dsp:nvSpPr>
      <dsp:spPr>
        <a:xfrm>
          <a:off x="5736083" y="1831489"/>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endParaRPr lang="cs-CZ" sz="3600" kern="1200" dirty="0"/>
        </a:p>
      </dsp:txBody>
      <dsp:txXfrm>
        <a:off x="5736083" y="1831489"/>
        <a:ext cx="2388691" cy="728550"/>
      </dsp:txXfrm>
    </dsp:sp>
    <dsp:sp modelId="{73B74C0C-0965-4CED-ABBF-827FABE7E66F}">
      <dsp:nvSpPr>
        <dsp:cNvPr id="0" name=""/>
        <dsp:cNvSpPr/>
      </dsp:nvSpPr>
      <dsp:spPr>
        <a:xfrm>
          <a:off x="5736083" y="2858626"/>
          <a:ext cx="2388691" cy="728550"/>
        </a:xfrm>
        <a:prstGeom prst="rect">
          <a:avLst/>
        </a:prstGeom>
        <a:solidFill>
          <a:schemeClr val="dk1"/>
        </a:solidFill>
        <a:ln w="10795"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Queue</a:t>
          </a:r>
          <a:endParaRPr lang="cs-CZ" sz="3600" kern="1200" dirty="0"/>
        </a:p>
      </dsp:txBody>
      <dsp:txXfrm>
        <a:off x="5736083" y="2858626"/>
        <a:ext cx="2388691" cy="728550"/>
      </dsp:txXfrm>
    </dsp:sp>
    <dsp:sp modelId="{B3FAE6A7-C6EE-415E-8331-13D9B606ADAE}">
      <dsp:nvSpPr>
        <dsp:cNvPr id="0" name=""/>
        <dsp:cNvSpPr/>
      </dsp:nvSpPr>
      <dsp:spPr>
        <a:xfrm>
          <a:off x="2869654" y="1831489"/>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Table</a:t>
          </a:r>
          <a:endParaRPr lang="cs-CZ" sz="3600" kern="1200" dirty="0"/>
        </a:p>
      </dsp:txBody>
      <dsp:txXfrm>
        <a:off x="2869654" y="1831489"/>
        <a:ext cx="2388691" cy="728550"/>
      </dsp:txXfrm>
    </dsp:sp>
    <dsp:sp modelId="{34D70342-B9B1-4C44-A704-3148C6F794E8}">
      <dsp:nvSpPr>
        <dsp:cNvPr id="0" name=""/>
        <dsp:cNvSpPr/>
      </dsp:nvSpPr>
      <dsp:spPr>
        <a:xfrm>
          <a:off x="2869654" y="2858626"/>
          <a:ext cx="2388691" cy="72855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Blob</a:t>
          </a:r>
          <a:endParaRPr lang="cs-CZ" sz="3600" kern="1200" dirty="0"/>
        </a:p>
      </dsp:txBody>
      <dsp:txXfrm>
        <a:off x="2869654" y="2858626"/>
        <a:ext cx="2388691" cy="7285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B4246-93F8-4989-A158-3463CCBE21ED}">
      <dsp:nvSpPr>
        <dsp:cNvPr id="0" name=""/>
        <dsp:cNvSpPr/>
      </dsp:nvSpPr>
      <dsp:spPr>
        <a:xfrm>
          <a:off x="377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Blob created (name)</a:t>
          </a:r>
          <a:endParaRPr lang="cs-CZ" sz="1800" kern="1200" dirty="0"/>
        </a:p>
      </dsp:txBody>
      <dsp:txXfrm>
        <a:off x="442714" y="627082"/>
        <a:ext cx="1316831" cy="877887"/>
      </dsp:txXfrm>
    </dsp:sp>
    <dsp:sp modelId="{9F164C35-6F6F-431C-97FB-5494B87EB30C}">
      <dsp:nvSpPr>
        <dsp:cNvPr id="0" name=""/>
        <dsp:cNvSpPr/>
      </dsp:nvSpPr>
      <dsp:spPr>
        <a:xfrm>
          <a:off x="1979017"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Count words</a:t>
          </a:r>
          <a:endParaRPr lang="cs-CZ" sz="1800" kern="1200" dirty="0"/>
        </a:p>
      </dsp:txBody>
      <dsp:txXfrm>
        <a:off x="2417961" y="627082"/>
        <a:ext cx="1316831" cy="877887"/>
      </dsp:txXfrm>
    </dsp:sp>
    <dsp:sp modelId="{FE7F8C4D-4B91-4249-9187-4E258D445644}">
      <dsp:nvSpPr>
        <dsp:cNvPr id="0" name=""/>
        <dsp:cNvSpPr/>
      </dsp:nvSpPr>
      <dsp:spPr>
        <a:xfrm>
          <a:off x="3954264"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Take top 20</a:t>
          </a:r>
          <a:endParaRPr lang="cs-CZ" sz="1800" kern="1200" dirty="0"/>
        </a:p>
      </dsp:txBody>
      <dsp:txXfrm>
        <a:off x="4393208" y="627082"/>
        <a:ext cx="1316831" cy="877887"/>
      </dsp:txXfrm>
    </dsp:sp>
    <dsp:sp modelId="{A02B4E68-FD39-4CA9-9543-9FC2310A4183}">
      <dsp:nvSpPr>
        <dsp:cNvPr id="0" name=""/>
        <dsp:cNvSpPr/>
      </dsp:nvSpPr>
      <dsp:spPr>
        <a:xfrm>
          <a:off x="5929510" y="627082"/>
          <a:ext cx="2194718" cy="87788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Write to table</a:t>
          </a:r>
          <a:endParaRPr lang="cs-CZ" sz="1800" kern="1200" dirty="0"/>
        </a:p>
      </dsp:txBody>
      <dsp:txXfrm>
        <a:off x="6368454" y="627082"/>
        <a:ext cx="1316831" cy="8778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AEFAD-3A94-49B9-810D-EB2973835F43}">
      <dsp:nvSpPr>
        <dsp:cNvPr id="0" name=""/>
        <dsp:cNvSpPr/>
      </dsp:nvSpPr>
      <dsp:spPr>
        <a:xfrm>
          <a:off x="1984"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HTTP (name)</a:t>
          </a:r>
          <a:endParaRPr lang="cs-CZ" sz="1700" kern="1200" dirty="0"/>
        </a:p>
      </dsp:txBody>
      <dsp:txXfrm>
        <a:off x="355203" y="712807"/>
        <a:ext cx="1059656" cy="706437"/>
      </dsp:txXfrm>
    </dsp:sp>
    <dsp:sp modelId="{853B4246-93F8-4989-A158-3463CCBE21ED}">
      <dsp:nvSpPr>
        <dsp:cNvPr id="0" name=""/>
        <dsp:cNvSpPr/>
      </dsp:nvSpPr>
      <dsp:spPr>
        <a:xfrm>
          <a:off x="1591468"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Bind Blob (name)</a:t>
          </a:r>
          <a:endParaRPr lang="cs-CZ" sz="1700" kern="1200" dirty="0"/>
        </a:p>
      </dsp:txBody>
      <dsp:txXfrm>
        <a:off x="1944687" y="712807"/>
        <a:ext cx="1059656" cy="706437"/>
      </dsp:txXfrm>
    </dsp:sp>
    <dsp:sp modelId="{5FD2E205-4473-426E-88C2-0DDB747371D3}">
      <dsp:nvSpPr>
        <dsp:cNvPr id="0" name=""/>
        <dsp:cNvSpPr/>
      </dsp:nvSpPr>
      <dsp:spPr>
        <a:xfrm>
          <a:off x="3180953"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Count words</a:t>
          </a:r>
          <a:endParaRPr lang="cs-CZ" sz="1700" kern="1200" dirty="0"/>
        </a:p>
      </dsp:txBody>
      <dsp:txXfrm>
        <a:off x="3534172" y="712807"/>
        <a:ext cx="1059656" cy="706437"/>
      </dsp:txXfrm>
    </dsp:sp>
    <dsp:sp modelId="{FE7F8C4D-4B91-4249-9187-4E258D445644}">
      <dsp:nvSpPr>
        <dsp:cNvPr id="0" name=""/>
        <dsp:cNvSpPr/>
      </dsp:nvSpPr>
      <dsp:spPr>
        <a:xfrm>
          <a:off x="4770437"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Take top 20</a:t>
          </a:r>
          <a:endParaRPr lang="cs-CZ" sz="1700" kern="1200" dirty="0"/>
        </a:p>
      </dsp:txBody>
      <dsp:txXfrm>
        <a:off x="5123656" y="712807"/>
        <a:ext cx="1059656" cy="706437"/>
      </dsp:txXfrm>
    </dsp:sp>
    <dsp:sp modelId="{A02B4E68-FD39-4CA9-9543-9FC2310A4183}">
      <dsp:nvSpPr>
        <dsp:cNvPr id="0" name=""/>
        <dsp:cNvSpPr/>
      </dsp:nvSpPr>
      <dsp:spPr>
        <a:xfrm>
          <a:off x="6359921" y="712807"/>
          <a:ext cx="1766093" cy="706437"/>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Write </a:t>
          </a:r>
          <a:r>
            <a:rPr lang="en-US" sz="1700" kern="1200"/>
            <a:t>to table</a:t>
          </a:r>
          <a:endParaRPr lang="cs-CZ" sz="1700" kern="1200" dirty="0"/>
        </a:p>
      </dsp:txBody>
      <dsp:txXfrm>
        <a:off x="6713140" y="712807"/>
        <a:ext cx="1059656" cy="7064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12/2/2020 8:36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12/2/2020 8:33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12/2/2020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56465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75389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89907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2 </a:t>
            </a:r>
            <a:r>
              <a:rPr lang="en-US" dirty="0" err="1"/>
              <a:t>Animace</a:t>
            </a:r>
            <a:br>
              <a:rPr lang="en-US" dirty="0"/>
            </a:br>
            <a:r>
              <a:rPr lang="en-US" dirty="0"/>
              <a:t>1 problém service bus</a:t>
            </a:r>
          </a:p>
          <a:p>
            <a:r>
              <a:rPr lang="en-US" dirty="0"/>
              <a:t>2 druhý problém, funkce </a:t>
            </a:r>
            <a:r>
              <a:rPr lang="en-US" dirty="0" err="1"/>
              <a:t>nic</a:t>
            </a:r>
            <a:r>
              <a:rPr lang="en-US" dirty="0"/>
              <a:t> </a:t>
            </a:r>
            <a:r>
              <a:rPr lang="en-US" dirty="0" err="1"/>
              <a:t>nevrací</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923507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12/2/2020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76110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Jazyky</a:t>
            </a:r>
            <a:r>
              <a:rPr lang="en-US" dirty="0"/>
              <a:t>, které mě </a:t>
            </a:r>
            <a:r>
              <a:rPr lang="en-US" dirty="0" err="1"/>
              <a:t>nejvíc</a:t>
            </a:r>
            <a:r>
              <a:rPr lang="en-US" dirty="0"/>
              <a:t> </a:t>
            </a:r>
            <a:r>
              <a:rPr lang="en-US" dirty="0" err="1"/>
              <a:t>ovlivnily</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7741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Edge = on prem</a:t>
            </a:r>
          </a:p>
          <a:p>
            <a:r>
              <a:rPr lang="en-US" dirty="0" err="1"/>
              <a:t>Uživatel</a:t>
            </a:r>
            <a:r>
              <a:rPr lang="en-US" dirty="0"/>
              <a:t> musí napsat data do </a:t>
            </a:r>
            <a:r>
              <a:rPr lang="en-US" dirty="0" err="1"/>
              <a:t>nového</a:t>
            </a:r>
            <a:r>
              <a:rPr lang="en-US" dirty="0"/>
              <a:t> CRM a </a:t>
            </a:r>
            <a:r>
              <a:rPr lang="en-US" dirty="0" err="1"/>
              <a:t>současně</a:t>
            </a:r>
            <a:r>
              <a:rPr lang="en-US" dirty="0"/>
              <a:t> do </a:t>
            </a:r>
            <a:r>
              <a:rPr lang="en-US" dirty="0" err="1"/>
              <a:t>starého</a:t>
            </a:r>
            <a:r>
              <a:rPr lang="en-US" dirty="0"/>
              <a:t> protože legacy business processes</a:t>
            </a:r>
          </a:p>
          <a:p>
            <a:r>
              <a:rPr lang="en-US" dirty="0"/>
              <a:t>Nové CRM v cloudu. </a:t>
            </a:r>
            <a:r>
              <a:rPr lang="en-US" dirty="0" err="1"/>
              <a:t>Stará</a:t>
            </a:r>
            <a:r>
              <a:rPr lang="en-US" dirty="0"/>
              <a:t> data ve </a:t>
            </a:r>
            <a:r>
              <a:rPr lang="en-US" dirty="0" err="1"/>
              <a:t>starém</a:t>
            </a:r>
            <a:r>
              <a:rPr lang="en-US" dirty="0"/>
              <a:t> CRM. </a:t>
            </a:r>
            <a:r>
              <a:rPr lang="en-US" dirty="0" err="1"/>
              <a:t>Externí</a:t>
            </a:r>
            <a:r>
              <a:rPr lang="en-US" dirty="0"/>
              <a:t> </a:t>
            </a:r>
            <a:r>
              <a:rPr lang="en-US" dirty="0" err="1"/>
              <a:t>účetnictví</a:t>
            </a:r>
            <a:r>
              <a:rPr lang="en-US" dirty="0"/>
              <a:t>. Fetch </a:t>
            </a:r>
            <a:r>
              <a:rPr lang="en-US" dirty="0" err="1"/>
              <a:t>starých</a:t>
            </a:r>
            <a:r>
              <a:rPr lang="en-US" dirty="0"/>
              <a:t> </a:t>
            </a:r>
            <a:r>
              <a:rPr lang="en-US" dirty="0" err="1"/>
              <a:t>dat</a:t>
            </a:r>
            <a:r>
              <a:rPr lang="en-US" dirty="0"/>
              <a:t> do </a:t>
            </a:r>
            <a:r>
              <a:rPr lang="en-US" dirty="0" err="1"/>
              <a:t>nového</a:t>
            </a:r>
            <a:r>
              <a:rPr lang="en-US" dirty="0"/>
              <a:t> CRM. REST API </a:t>
            </a:r>
            <a:r>
              <a:rPr lang="en-US" dirty="0" err="1"/>
              <a:t>na</a:t>
            </a:r>
            <a:r>
              <a:rPr lang="en-US" dirty="0"/>
              <a:t> </a:t>
            </a:r>
            <a:r>
              <a:rPr lang="en-US" dirty="0" err="1"/>
              <a:t>účetnictví</a:t>
            </a:r>
            <a:r>
              <a:rPr lang="en-US" dirty="0"/>
              <a:t> je </a:t>
            </a:r>
            <a:r>
              <a:rPr lang="en-US" dirty="0" err="1"/>
              <a:t>drahé</a:t>
            </a:r>
            <a:r>
              <a:rPr lang="en-US" dirty="0"/>
              <a:t>.</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76667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Constraint – </a:t>
            </a:r>
            <a:r>
              <a:rPr lang="en-US" dirty="0" err="1"/>
              <a:t>nízká</a:t>
            </a:r>
            <a:r>
              <a:rPr lang="en-US" dirty="0"/>
              <a:t> </a:t>
            </a:r>
            <a:r>
              <a:rPr lang="en-US" dirty="0" err="1"/>
              <a:t>cena</a:t>
            </a:r>
            <a:endParaRPr lang="en-US" dirty="0"/>
          </a:p>
          <a:p>
            <a:r>
              <a:rPr lang="en-US" dirty="0" err="1"/>
              <a:t>Konzolová</a:t>
            </a:r>
            <a:r>
              <a:rPr lang="en-US" dirty="0"/>
              <a:t> aplikace, azure function</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8:38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669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Správně</a:t>
            </a:r>
            <a:r>
              <a:rPr lang="en-US" dirty="0"/>
              <a:t> </a:t>
            </a:r>
            <a:r>
              <a:rPr lang="en-US" dirty="0" err="1"/>
              <a:t>naimplementované</a:t>
            </a:r>
            <a:r>
              <a:rPr lang="en-US" dirty="0"/>
              <a:t> </a:t>
            </a:r>
            <a:r>
              <a:rPr lang="en-US" dirty="0" err="1"/>
              <a:t>běžné</a:t>
            </a:r>
            <a:r>
              <a:rPr lang="en-US" dirty="0"/>
              <a:t> testovací </a:t>
            </a:r>
            <a:r>
              <a:rPr lang="en-US" dirty="0" err="1"/>
              <a:t>scénáře</a:t>
            </a:r>
            <a:r>
              <a:rPr lang="en-US" dirty="0"/>
              <a:t>. </a:t>
            </a:r>
            <a:r>
              <a:rPr lang="en-US" dirty="0" err="1"/>
              <a:t>Kolekce</a:t>
            </a:r>
            <a:r>
              <a:rPr lang="en-US" dirty="0"/>
              <a:t> / stringy.</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8:33 AM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6691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Můžeme </a:t>
            </a:r>
            <a:r>
              <a:rPr lang="en-US" dirty="0" err="1"/>
              <a:t>načítat</a:t>
            </a:r>
            <a:r>
              <a:rPr lang="en-US" dirty="0"/>
              <a:t> z </a:t>
            </a:r>
            <a:r>
              <a:rPr lang="en-US" dirty="0" err="1"/>
              <a:t>vícero</a:t>
            </a:r>
            <a:r>
              <a:rPr lang="en-US" dirty="0"/>
              <a:t> </a:t>
            </a:r>
            <a:r>
              <a:rPr lang="en-US" dirty="0" err="1"/>
              <a:t>zdrojů</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8:33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85850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4:48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2704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dirty="0" err="1"/>
              <a:t>animace</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12/2/2020 9:07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73995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Ukázkový</a:t>
            </a:r>
            <a:r>
              <a:rPr lang="en-US" dirty="0"/>
              <a:t> </a:t>
            </a:r>
            <a:r>
              <a:rPr lang="en-US" dirty="0" err="1"/>
              <a:t>příklad</a:t>
            </a:r>
            <a:r>
              <a:rPr lang="en-US" dirty="0"/>
              <a:t> jak </a:t>
            </a:r>
            <a:r>
              <a:rPr lang="en-US" dirty="0" err="1"/>
              <a:t>načíst</a:t>
            </a:r>
            <a:r>
              <a:rPr lang="en-US" dirty="0"/>
              <a:t> API </a:t>
            </a:r>
            <a:r>
              <a:rPr lang="en-US" dirty="0" err="1"/>
              <a:t>klíč</a:t>
            </a:r>
            <a:r>
              <a:rPr lang="en-US" dirty="0"/>
              <a:t> v unit testu.</a:t>
            </a:r>
            <a:endParaRPr lang="cs-CZ" dirty="0"/>
          </a:p>
        </p:txBody>
      </p:sp>
      <p:sp>
        <p:nvSpPr>
          <p:cNvPr id="4" name="Zástupný symbol pro záhlaví 3"/>
          <p:cNvSpPr>
            <a:spLocks noGrp="1"/>
          </p:cNvSpPr>
          <p:nvPr>
            <p:ph type="hdr" sz="quarter"/>
          </p:nvPr>
        </p:nvSpPr>
        <p:spPr/>
        <p:txBody>
          <a:bodyPr/>
          <a:lstStyle/>
          <a:p>
            <a:endParaRPr lang="en-US" dirty="0"/>
          </a:p>
        </p:txBody>
      </p:sp>
      <p:sp>
        <p:nvSpPr>
          <p:cNvPr id="5" name="Zástupný symbol pro zápatí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Zástupný symbol pro datum 5"/>
          <p:cNvSpPr>
            <a:spLocks noGrp="1"/>
          </p:cNvSpPr>
          <p:nvPr>
            <p:ph type="dt" idx="1"/>
          </p:nvPr>
        </p:nvSpPr>
        <p:spPr/>
        <p:txBody>
          <a:bodyPr/>
          <a:lstStyle/>
          <a:p>
            <a:fld id="{386CE63F-9E7F-4C04-9D0D-FCA25A8E9E86}" type="datetime8">
              <a:rPr lang="en-US" smtClean="0"/>
              <a:t>12/2/2020 5:17 PM</a:t>
            </a:fld>
            <a:endParaRPr lang="en-US" dirty="0"/>
          </a:p>
        </p:txBody>
      </p:sp>
      <p:sp>
        <p:nvSpPr>
          <p:cNvPr id="7" name="Zástupný symbol pro číslo snímku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52127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2.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commons.wikimedia.org/wiki/File:Ei-sc-github.svg" TargetMode="External"/><Relationship Id="rId5" Type="http://schemas.openxmlformats.org/officeDocument/2006/relationships/image" Target="../media/image13.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cs-CZ" dirty="0"/>
              <a:t>Jak zacházet s hesly v Unit testech a jak jednoduše testovat Azure </a:t>
            </a:r>
            <a:r>
              <a:rPr lang="cs-CZ" dirty="0" err="1"/>
              <a:t>Functions</a:t>
            </a:r>
            <a:endParaRPr lang="cs-CZ" dirty="0"/>
          </a:p>
        </p:txBody>
      </p:sp>
      <p:sp>
        <p:nvSpPr>
          <p:cNvPr id="5" name="Text Placeholder 4"/>
          <p:cNvSpPr>
            <a:spLocks noGrp="1"/>
          </p:cNvSpPr>
          <p:nvPr>
            <p:ph type="body" sz="quarter" idx="12"/>
          </p:nvPr>
        </p:nvSpPr>
        <p:spPr/>
        <p:txBody>
          <a:bodyPr/>
          <a:lstStyle/>
          <a:p>
            <a:r>
              <a:rPr lang="en-US" dirty="0"/>
              <a:t>Jan Skála</a:t>
            </a:r>
          </a:p>
        </p:txBody>
      </p:sp>
    </p:spTree>
    <p:extLst>
      <p:ext uri="{BB962C8B-B14F-4D97-AF65-F5344CB8AC3E}">
        <p14:creationId xmlns:p14="http://schemas.microsoft.com/office/powerpoint/2010/main" val="393773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 v kódu</a:t>
            </a:r>
          </a:p>
        </p:txBody>
      </p:sp>
      <p:pic>
        <p:nvPicPr>
          <p:cNvPr id="6" name="Obrázek 5">
            <a:extLst>
              <a:ext uri="{FF2B5EF4-FFF2-40B4-BE49-F238E27FC236}">
                <a16:creationId xmlns:a16="http://schemas.microsoft.com/office/drawing/2014/main" id="{EB997B0B-F191-4B0B-AED5-A97590269B86}"/>
              </a:ext>
            </a:extLst>
          </p:cNvPr>
          <p:cNvPicPr>
            <a:picLocks noChangeAspect="1"/>
          </p:cNvPicPr>
          <p:nvPr/>
        </p:nvPicPr>
        <p:blipFill>
          <a:blip r:embed="rId3"/>
          <a:stretch>
            <a:fillRect/>
          </a:stretch>
        </p:blipFill>
        <p:spPr>
          <a:xfrm>
            <a:off x="588263" y="4514587"/>
            <a:ext cx="6916115" cy="1886213"/>
          </a:xfrm>
          <a:prstGeom prst="rect">
            <a:avLst/>
          </a:prstGeom>
        </p:spPr>
      </p:pic>
      <p:graphicFrame>
        <p:nvGraphicFramePr>
          <p:cNvPr id="7" name="Diagram 6">
            <a:extLst>
              <a:ext uri="{FF2B5EF4-FFF2-40B4-BE49-F238E27FC236}">
                <a16:creationId xmlns:a16="http://schemas.microsoft.com/office/drawing/2014/main" id="{44E95E04-E7BA-4708-ACF0-EC8E81A91D9A}"/>
              </a:ext>
            </a:extLst>
          </p:cNvPr>
          <p:cNvGraphicFramePr/>
          <p:nvPr/>
        </p:nvGraphicFramePr>
        <p:xfrm>
          <a:off x="585217" y="1011198"/>
          <a:ext cx="9574783" cy="3503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Obrázek 1">
            <a:extLst>
              <a:ext uri="{FF2B5EF4-FFF2-40B4-BE49-F238E27FC236}">
                <a16:creationId xmlns:a16="http://schemas.microsoft.com/office/drawing/2014/main" id="{5DDEE14F-416B-47FC-8A0F-42BD5382A739}"/>
              </a:ext>
            </a:extLst>
          </p:cNvPr>
          <p:cNvPicPr>
            <a:picLocks noChangeAspect="1"/>
          </p:cNvPicPr>
          <p:nvPr/>
        </p:nvPicPr>
        <p:blipFill rotWithShape="1">
          <a:blip r:embed="rId9"/>
          <a:srcRect l="5802" r="2184"/>
          <a:stretch/>
        </p:blipFill>
        <p:spPr>
          <a:xfrm>
            <a:off x="7504378" y="4514586"/>
            <a:ext cx="4470401" cy="1676634"/>
          </a:xfrm>
          <a:prstGeom prst="rect">
            <a:avLst/>
          </a:prstGeom>
        </p:spPr>
      </p:pic>
    </p:spTree>
    <p:extLst>
      <p:ext uri="{BB962C8B-B14F-4D97-AF65-F5344CB8AC3E}">
        <p14:creationId xmlns:p14="http://schemas.microsoft.com/office/powerpoint/2010/main" val="364279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 v kódu</a:t>
            </a:r>
            <a:endParaRPr lang="en-US" dirty="0"/>
          </a:p>
        </p:txBody>
      </p:sp>
      <p:sp>
        <p:nvSpPr>
          <p:cNvPr id="5" name="Text Placeholder 4"/>
          <p:cNvSpPr>
            <a:spLocks noGrp="1"/>
          </p:cNvSpPr>
          <p:nvPr>
            <p:ph type="body" sz="quarter" idx="10"/>
          </p:nvPr>
        </p:nvSpPr>
        <p:spPr>
          <a:xfrm>
            <a:off x="588263" y="1436688"/>
            <a:ext cx="11018520" cy="5429179"/>
          </a:xfrm>
        </p:spPr>
        <p:txBody>
          <a:bodyPr/>
          <a:lstStyle/>
          <a:p>
            <a:r>
              <a:rPr lang="en-US" dirty="0"/>
              <a:t>var configuration = new </a:t>
            </a:r>
            <a:r>
              <a:rPr lang="en-US" dirty="0" err="1"/>
              <a:t>ConfigurationBuilder</a:t>
            </a:r>
            <a:r>
              <a:rPr lang="en-US" dirty="0"/>
              <a:t>()</a:t>
            </a:r>
          </a:p>
          <a:p>
            <a:r>
              <a:rPr lang="en-US" dirty="0"/>
              <a:t>                .</a:t>
            </a:r>
            <a:r>
              <a:rPr lang="en-US" dirty="0" err="1">
                <a:solidFill>
                  <a:schemeClr val="accent1"/>
                </a:solidFill>
              </a:rPr>
              <a:t>AddEnvironmentVariables</a:t>
            </a:r>
            <a:r>
              <a:rPr lang="en-US" dirty="0"/>
              <a:t>()</a:t>
            </a:r>
          </a:p>
          <a:p>
            <a:r>
              <a:rPr lang="en-US" dirty="0"/>
              <a:t>                .</a:t>
            </a:r>
            <a:r>
              <a:rPr lang="en-US" dirty="0" err="1">
                <a:solidFill>
                  <a:schemeClr val="accent1"/>
                </a:solidFill>
              </a:rPr>
              <a:t>AddUserSecrets</a:t>
            </a:r>
            <a:r>
              <a:rPr lang="en-US" dirty="0"/>
              <a:t>&lt;</a:t>
            </a:r>
            <a:r>
              <a:rPr lang="en-US" dirty="0" err="1"/>
              <a:t>BasicTest</a:t>
            </a:r>
            <a:r>
              <a:rPr lang="en-US" dirty="0"/>
              <a:t>&gt;()</a:t>
            </a:r>
          </a:p>
          <a:p>
            <a:r>
              <a:rPr lang="en-US" dirty="0"/>
              <a:t>                .Build();</a:t>
            </a:r>
          </a:p>
          <a:p>
            <a:endParaRPr lang="en-US" dirty="0"/>
          </a:p>
          <a:p>
            <a:r>
              <a:rPr lang="en-US" dirty="0" err="1"/>
              <a:t>services.AddOptions</a:t>
            </a:r>
            <a:r>
              <a:rPr lang="en-US" dirty="0"/>
              <a:t>&lt;</a:t>
            </a:r>
            <a:r>
              <a:rPr lang="en-US" dirty="0" err="1">
                <a:solidFill>
                  <a:schemeClr val="accent1"/>
                </a:solidFill>
              </a:rPr>
              <a:t>HelloServiceOptions</a:t>
            </a:r>
            <a:r>
              <a:rPr lang="en-US" dirty="0"/>
              <a:t>&gt;().Bind(configuration);</a:t>
            </a:r>
          </a:p>
          <a:p>
            <a:endParaRPr lang="en-US" dirty="0"/>
          </a:p>
          <a:p>
            <a:r>
              <a:rPr lang="en-US" dirty="0"/>
              <a:t>//…</a:t>
            </a:r>
          </a:p>
          <a:p>
            <a:r>
              <a:rPr lang="en-US" dirty="0" err="1"/>
              <a:t>services.AddOptions</a:t>
            </a:r>
            <a:r>
              <a:rPr lang="en-US" dirty="0"/>
              <a:t>&lt;</a:t>
            </a:r>
            <a:r>
              <a:rPr lang="en-US" dirty="0" err="1">
                <a:solidFill>
                  <a:schemeClr val="accent1"/>
                </a:solidFill>
              </a:rPr>
              <a:t>HelloServiceOptions</a:t>
            </a:r>
            <a:r>
              <a:rPr lang="en-US" dirty="0"/>
              <a:t>&gt;().Bind(configuration).</a:t>
            </a:r>
            <a:r>
              <a:rPr lang="en-US" dirty="0" err="1">
                <a:solidFill>
                  <a:srgbClr val="00B050"/>
                </a:solidFill>
              </a:rPr>
              <a:t>ValidateDataAnnotations</a:t>
            </a:r>
            <a:r>
              <a:rPr lang="en-US" dirty="0"/>
              <a:t>()</a:t>
            </a:r>
          </a:p>
        </p:txBody>
      </p:sp>
    </p:spTree>
    <p:extLst>
      <p:ext uri="{BB962C8B-B14F-4D97-AF65-F5344CB8AC3E}">
        <p14:creationId xmlns:p14="http://schemas.microsoft.com/office/powerpoint/2010/main" val="8026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317284"/>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endParaRPr lang="cs-CZ" u="sng" dirty="0"/>
          </a:p>
        </p:txBody>
      </p:sp>
      <p:pic>
        <p:nvPicPr>
          <p:cNvPr id="4" name="Obrázek 3">
            <a:extLst>
              <a:ext uri="{FF2B5EF4-FFF2-40B4-BE49-F238E27FC236}">
                <a16:creationId xmlns:a16="http://schemas.microsoft.com/office/drawing/2014/main" id="{58B263D5-FE0D-48FD-807F-47F011944A66}"/>
              </a:ext>
            </a:extLst>
          </p:cNvPr>
          <p:cNvPicPr>
            <a:picLocks noChangeAspect="1"/>
          </p:cNvPicPr>
          <p:nvPr/>
        </p:nvPicPr>
        <p:blipFill>
          <a:blip r:embed="rId3"/>
          <a:stretch>
            <a:fillRect/>
          </a:stretch>
        </p:blipFill>
        <p:spPr>
          <a:xfrm>
            <a:off x="584200" y="3527655"/>
            <a:ext cx="8818744" cy="2023400"/>
          </a:xfrm>
          <a:prstGeom prst="rect">
            <a:avLst/>
          </a:prstGeom>
        </p:spPr>
      </p:pic>
    </p:spTree>
    <p:extLst>
      <p:ext uri="{BB962C8B-B14F-4D97-AF65-F5344CB8AC3E}">
        <p14:creationId xmlns:p14="http://schemas.microsoft.com/office/powerpoint/2010/main" val="170828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40830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EC0200F5-2E25-47B1-9361-2A70CE3BAA4E}"/>
              </a:ext>
            </a:extLst>
          </p:cNvPr>
          <p:cNvSpPr>
            <a:spLocks noGrp="1"/>
          </p:cNvSpPr>
          <p:nvPr>
            <p:ph type="title"/>
          </p:nvPr>
        </p:nvSpPr>
        <p:spPr/>
        <p:txBody>
          <a:bodyPr/>
          <a:lstStyle/>
          <a:p>
            <a:r>
              <a:rPr lang="en-US" dirty="0"/>
              <a:t>Best practice</a:t>
            </a:r>
            <a:endParaRPr lang="cs-CZ" dirty="0"/>
          </a:p>
        </p:txBody>
      </p:sp>
      <p:sp>
        <p:nvSpPr>
          <p:cNvPr id="5" name="Zástupný text 4">
            <a:extLst>
              <a:ext uri="{FF2B5EF4-FFF2-40B4-BE49-F238E27FC236}">
                <a16:creationId xmlns:a16="http://schemas.microsoft.com/office/drawing/2014/main" id="{BF34ABE6-1D8A-4CD2-BF58-72271516E71F}"/>
              </a:ext>
            </a:extLst>
          </p:cNvPr>
          <p:cNvSpPr>
            <a:spLocks noGrp="1"/>
          </p:cNvSpPr>
          <p:nvPr>
            <p:ph type="body" sz="quarter" idx="12"/>
          </p:nvPr>
        </p:nvSpPr>
        <p:spPr/>
        <p:txBody>
          <a:bodyPr/>
          <a:lstStyle/>
          <a:p>
            <a:r>
              <a:rPr lang="cs-CZ"/>
              <a:t>Separátní konfigurace pro vývojové a produkční prostředí</a:t>
            </a:r>
          </a:p>
        </p:txBody>
      </p:sp>
    </p:spTree>
    <p:extLst>
      <p:ext uri="{BB962C8B-B14F-4D97-AF65-F5344CB8AC3E}">
        <p14:creationId xmlns:p14="http://schemas.microsoft.com/office/powerpoint/2010/main" val="236565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A4C4FE0-C8A2-448C-835A-6C4DCB958167}"/>
              </a:ext>
            </a:extLst>
          </p:cNvPr>
          <p:cNvSpPr>
            <a:spLocks noGrp="1"/>
          </p:cNvSpPr>
          <p:nvPr>
            <p:ph type="title"/>
          </p:nvPr>
        </p:nvSpPr>
        <p:spPr/>
        <p:txBody>
          <a:bodyPr/>
          <a:lstStyle/>
          <a:p>
            <a:r>
              <a:rPr lang="cs-CZ" dirty="0"/>
              <a:t>Testování</a:t>
            </a:r>
            <a:r>
              <a:rPr lang="en-US" dirty="0"/>
              <a:t> v CI</a:t>
            </a:r>
            <a:endParaRPr lang="cs-CZ" dirty="0"/>
          </a:p>
        </p:txBody>
      </p:sp>
      <p:pic>
        <p:nvPicPr>
          <p:cNvPr id="3" name="Obrázek 2">
            <a:extLst>
              <a:ext uri="{FF2B5EF4-FFF2-40B4-BE49-F238E27FC236}">
                <a16:creationId xmlns:a16="http://schemas.microsoft.com/office/drawing/2014/main" id="{C5103019-568A-4869-8B42-2574ADE4079E}"/>
              </a:ext>
            </a:extLst>
          </p:cNvPr>
          <p:cNvPicPr>
            <a:picLocks noChangeAspect="1"/>
          </p:cNvPicPr>
          <p:nvPr/>
        </p:nvPicPr>
        <p:blipFill>
          <a:blip r:embed="rId2"/>
          <a:stretch>
            <a:fillRect/>
          </a:stretch>
        </p:blipFill>
        <p:spPr>
          <a:xfrm>
            <a:off x="588263" y="1296513"/>
            <a:ext cx="3839111" cy="2657846"/>
          </a:xfrm>
          <a:prstGeom prst="rect">
            <a:avLst/>
          </a:prstGeom>
        </p:spPr>
      </p:pic>
      <p:pic>
        <p:nvPicPr>
          <p:cNvPr id="4" name="Obrázek 3">
            <a:extLst>
              <a:ext uri="{FF2B5EF4-FFF2-40B4-BE49-F238E27FC236}">
                <a16:creationId xmlns:a16="http://schemas.microsoft.com/office/drawing/2014/main" id="{C9B13518-EA76-45EA-BD67-81AB5D802B73}"/>
              </a:ext>
            </a:extLst>
          </p:cNvPr>
          <p:cNvPicPr>
            <a:picLocks noChangeAspect="1"/>
          </p:cNvPicPr>
          <p:nvPr/>
        </p:nvPicPr>
        <p:blipFill>
          <a:blip r:embed="rId3"/>
          <a:stretch>
            <a:fillRect/>
          </a:stretch>
        </p:blipFill>
        <p:spPr>
          <a:xfrm>
            <a:off x="4747781" y="1011198"/>
            <a:ext cx="6182588" cy="5544324"/>
          </a:xfrm>
          <a:prstGeom prst="rect">
            <a:avLst/>
          </a:prstGeom>
        </p:spPr>
      </p:pic>
      <p:pic>
        <p:nvPicPr>
          <p:cNvPr id="6" name="Obrázek 5">
            <a:extLst>
              <a:ext uri="{FF2B5EF4-FFF2-40B4-BE49-F238E27FC236}">
                <a16:creationId xmlns:a16="http://schemas.microsoft.com/office/drawing/2014/main" id="{65518804-9924-42B9-BE85-7201F2B0E92C}"/>
              </a:ext>
            </a:extLst>
          </p:cNvPr>
          <p:cNvPicPr>
            <a:picLocks noChangeAspect="1"/>
          </p:cNvPicPr>
          <p:nvPr/>
        </p:nvPicPr>
        <p:blipFill>
          <a:blip r:embed="rId4"/>
          <a:stretch>
            <a:fillRect/>
          </a:stretch>
        </p:blipFill>
        <p:spPr>
          <a:xfrm>
            <a:off x="588263" y="4184459"/>
            <a:ext cx="2810267" cy="2524477"/>
          </a:xfrm>
          <a:prstGeom prst="rect">
            <a:avLst/>
          </a:prstGeom>
        </p:spPr>
      </p:pic>
    </p:spTree>
    <p:extLst>
      <p:ext uri="{BB962C8B-B14F-4D97-AF65-F5344CB8AC3E}">
        <p14:creationId xmlns:p14="http://schemas.microsoft.com/office/powerpoint/2010/main" val="586621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6EFC7F4-4129-482B-BEB2-BE39FE125D17}"/>
              </a:ext>
            </a:extLst>
          </p:cNvPr>
          <p:cNvSpPr>
            <a:spLocks noGrp="1"/>
          </p:cNvSpPr>
          <p:nvPr>
            <p:ph type="title"/>
          </p:nvPr>
        </p:nvSpPr>
        <p:spPr>
          <a:xfrm>
            <a:off x="584200" y="2025650"/>
            <a:ext cx="4161981" cy="1107996"/>
          </a:xfrm>
        </p:spPr>
        <p:txBody>
          <a:bodyPr wrap="square" anchor="b">
            <a:normAutofit/>
          </a:bodyPr>
          <a:lstStyle/>
          <a:p>
            <a:r>
              <a:rPr lang="en-US" dirty="0"/>
              <a:t>Azure Functions</a:t>
            </a:r>
            <a:endParaRPr lang="cs-CZ" dirty="0"/>
          </a:p>
        </p:txBody>
      </p:sp>
      <p:sp>
        <p:nvSpPr>
          <p:cNvPr id="73" name="Text Placeholder 2">
            <a:extLst>
              <a:ext uri="{FF2B5EF4-FFF2-40B4-BE49-F238E27FC236}">
                <a16:creationId xmlns:a16="http://schemas.microsoft.com/office/drawing/2014/main" id="{5D825172-428D-4BD4-98D7-331AD5C523F1}"/>
              </a:ext>
            </a:extLst>
          </p:cNvPr>
          <p:cNvSpPr>
            <a:spLocks noGrp="1"/>
          </p:cNvSpPr>
          <p:nvPr>
            <p:ph type="body" sz="quarter" idx="10"/>
          </p:nvPr>
        </p:nvSpPr>
        <p:spPr>
          <a:xfrm>
            <a:off x="584200" y="3535541"/>
            <a:ext cx="4162425" cy="307777"/>
          </a:xfrm>
        </p:spPr>
        <p:txBody>
          <a:bodyPr/>
          <a:lstStyle/>
          <a:p>
            <a:r>
              <a:rPr lang="en-US" dirty="0"/>
              <a:t>https://docs.microsoft.com/</a:t>
            </a:r>
          </a:p>
        </p:txBody>
      </p:sp>
      <p:pic>
        <p:nvPicPr>
          <p:cNvPr id="1028" name="Picture 4" descr="Azure Functions vlastní obslužné rutiny (Preview) | Microsoft Docs">
            <a:extLst>
              <a:ext uri="{FF2B5EF4-FFF2-40B4-BE49-F238E27FC236}">
                <a16:creationId xmlns:a16="http://schemas.microsoft.com/office/drawing/2014/main" id="{821FC093-FCA3-4793-A489-D39461FFBC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1122997"/>
            <a:ext cx="6858000" cy="4612005"/>
          </a:xfrm>
          <a:prstGeom prst="rect">
            <a:avLst/>
          </a:prstGeom>
          <a:solidFill>
            <a:srgbClr val="FFFFFF"/>
          </a:solidFill>
        </p:spPr>
      </p:pic>
    </p:spTree>
    <p:extLst>
      <p:ext uri="{BB962C8B-B14F-4D97-AF65-F5344CB8AC3E}">
        <p14:creationId xmlns:p14="http://schemas.microsoft.com/office/powerpoint/2010/main" val="11789184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482757-EB1E-487B-B335-88B97992ECB1}"/>
              </a:ext>
            </a:extLst>
          </p:cNvPr>
          <p:cNvSpPr>
            <a:spLocks noGrp="1"/>
          </p:cNvSpPr>
          <p:nvPr>
            <p:ph type="title"/>
          </p:nvPr>
        </p:nvSpPr>
        <p:spPr/>
        <p:txBody>
          <a:bodyPr/>
          <a:lstStyle/>
          <a:p>
            <a:r>
              <a:rPr lang="en-US" dirty="0"/>
              <a:t>Azure Functions</a:t>
            </a:r>
            <a:endParaRPr lang="cs-CZ" dirty="0"/>
          </a:p>
        </p:txBody>
      </p:sp>
      <p:graphicFrame>
        <p:nvGraphicFramePr>
          <p:cNvPr id="3" name="Diagram 2">
            <a:extLst>
              <a:ext uri="{FF2B5EF4-FFF2-40B4-BE49-F238E27FC236}">
                <a16:creationId xmlns:a16="http://schemas.microsoft.com/office/drawing/2014/main" id="{A6B5FDB4-B40A-403A-BF96-CC5B4CC7869A}"/>
              </a:ext>
            </a:extLst>
          </p:cNvPr>
          <p:cNvGraphicFramePr/>
          <p:nvPr>
            <p:extLst>
              <p:ext uri="{D42A27DB-BD31-4B8C-83A1-F6EECF244321}">
                <p14:modId xmlns:p14="http://schemas.microsoft.com/office/powerpoint/2010/main" val="181490469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7980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482757-EB1E-487B-B335-88B97992ECB1}"/>
              </a:ext>
            </a:extLst>
          </p:cNvPr>
          <p:cNvSpPr>
            <a:spLocks noGrp="1"/>
          </p:cNvSpPr>
          <p:nvPr>
            <p:ph type="title"/>
          </p:nvPr>
        </p:nvSpPr>
        <p:spPr/>
        <p:txBody>
          <a:bodyPr/>
          <a:lstStyle/>
          <a:p>
            <a:r>
              <a:rPr lang="en-US" dirty="0"/>
              <a:t>Azure Functions</a:t>
            </a:r>
            <a:endParaRPr lang="cs-CZ" dirty="0"/>
          </a:p>
        </p:txBody>
      </p:sp>
      <p:graphicFrame>
        <p:nvGraphicFramePr>
          <p:cNvPr id="3" name="Diagram 2">
            <a:extLst>
              <a:ext uri="{FF2B5EF4-FFF2-40B4-BE49-F238E27FC236}">
                <a16:creationId xmlns:a16="http://schemas.microsoft.com/office/drawing/2014/main" id="{A6B5FDB4-B40A-403A-BF96-CC5B4CC7869A}"/>
              </a:ext>
            </a:extLst>
          </p:cNvPr>
          <p:cNvGraphicFramePr/>
          <p:nvPr>
            <p:extLst>
              <p:ext uri="{D42A27DB-BD31-4B8C-83A1-F6EECF244321}">
                <p14:modId xmlns:p14="http://schemas.microsoft.com/office/powerpoint/2010/main" val="9622285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36975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3" name="Obrázek 2">
            <a:extLst>
              <a:ext uri="{FF2B5EF4-FFF2-40B4-BE49-F238E27FC236}">
                <a16:creationId xmlns:a16="http://schemas.microsoft.com/office/drawing/2014/main" id="{A3E7AB52-C95D-41E7-AFAA-1B242469CCA5}"/>
              </a:ext>
            </a:extLst>
          </p:cNvPr>
          <p:cNvPicPr>
            <a:picLocks noChangeAspect="1"/>
          </p:cNvPicPr>
          <p:nvPr/>
        </p:nvPicPr>
        <p:blipFill>
          <a:blip r:embed="rId3"/>
          <a:stretch>
            <a:fillRect/>
          </a:stretch>
        </p:blipFill>
        <p:spPr>
          <a:xfrm>
            <a:off x="0" y="2522956"/>
            <a:ext cx="12192000" cy="1812087"/>
          </a:xfrm>
          <a:prstGeom prst="rect">
            <a:avLst/>
          </a:prstGeom>
        </p:spPr>
      </p:pic>
      <p:sp>
        <p:nvSpPr>
          <p:cNvPr id="4" name="Obdélník 3">
            <a:extLst>
              <a:ext uri="{FF2B5EF4-FFF2-40B4-BE49-F238E27FC236}">
                <a16:creationId xmlns:a16="http://schemas.microsoft.com/office/drawing/2014/main" id="{89C72F7D-6338-4F6A-8BD2-C798FA8FC78A}"/>
              </a:ext>
            </a:extLst>
          </p:cNvPr>
          <p:cNvSpPr/>
          <p:nvPr/>
        </p:nvSpPr>
        <p:spPr bwMode="auto">
          <a:xfrm>
            <a:off x="2734056" y="2642616"/>
            <a:ext cx="1051560" cy="246888"/>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bdélník 4">
            <a:extLst>
              <a:ext uri="{FF2B5EF4-FFF2-40B4-BE49-F238E27FC236}">
                <a16:creationId xmlns:a16="http://schemas.microsoft.com/office/drawing/2014/main" id="{70F35BEA-C4B7-4CB1-985A-A12800766E73}"/>
              </a:ext>
            </a:extLst>
          </p:cNvPr>
          <p:cNvSpPr/>
          <p:nvPr/>
        </p:nvSpPr>
        <p:spPr bwMode="auto">
          <a:xfrm>
            <a:off x="1399032" y="2642616"/>
            <a:ext cx="347472" cy="24688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4947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027155A-3206-463A-9E13-B24A9C0B9FD3}"/>
              </a:ext>
            </a:extLst>
          </p:cNvPr>
          <p:cNvSpPr>
            <a:spLocks noGrp="1"/>
          </p:cNvSpPr>
          <p:nvPr>
            <p:ph type="title"/>
          </p:nvPr>
        </p:nvSpPr>
        <p:spPr/>
        <p:txBody>
          <a:bodyPr/>
          <a:lstStyle/>
          <a:p>
            <a:r>
              <a:rPr lang="en-US" dirty="0"/>
              <a:t>Kdo jsem</a:t>
            </a:r>
            <a:endParaRPr lang="cs-CZ" dirty="0"/>
          </a:p>
        </p:txBody>
      </p:sp>
      <p:sp>
        <p:nvSpPr>
          <p:cNvPr id="3" name="Zástupný text 2">
            <a:extLst>
              <a:ext uri="{FF2B5EF4-FFF2-40B4-BE49-F238E27FC236}">
                <a16:creationId xmlns:a16="http://schemas.microsoft.com/office/drawing/2014/main" id="{87B1D569-7546-4D4F-A764-575AA905653A}"/>
              </a:ext>
            </a:extLst>
          </p:cNvPr>
          <p:cNvSpPr>
            <a:spLocks noGrp="1"/>
          </p:cNvSpPr>
          <p:nvPr>
            <p:ph type="body" sz="quarter" idx="10"/>
          </p:nvPr>
        </p:nvSpPr>
        <p:spPr>
          <a:xfrm>
            <a:off x="584200" y="1435497"/>
            <a:ext cx="11018520" cy="3533275"/>
          </a:xfrm>
        </p:spPr>
        <p:txBody>
          <a:bodyPr/>
          <a:lstStyle/>
          <a:p>
            <a:r>
              <a:rPr lang="en-US" dirty="0"/>
              <a:t>Microsoft Learn Student Ambassador</a:t>
            </a:r>
          </a:p>
          <a:p>
            <a:r>
              <a:rPr lang="cs-CZ" dirty="0"/>
              <a:t>Student FEL ČVUT</a:t>
            </a:r>
          </a:p>
          <a:p>
            <a:r>
              <a:rPr lang="cs-CZ" dirty="0"/>
              <a:t>Integrační architekt v</a:t>
            </a:r>
            <a:r>
              <a:rPr lang="en-US" dirty="0"/>
              <a:t>e </a:t>
            </a:r>
            <a:r>
              <a:rPr lang="cs-CZ" dirty="0"/>
              <a:t>firmě</a:t>
            </a:r>
            <a:r>
              <a:rPr lang="en-US" dirty="0"/>
              <a:t> Networg</a:t>
            </a:r>
          </a:p>
          <a:p>
            <a:r>
              <a:rPr lang="cs-CZ" dirty="0"/>
              <a:t>Vývojář, pisatel článků a příležitostný školitel</a:t>
            </a:r>
          </a:p>
          <a:p>
            <a:r>
              <a:rPr lang="en-US" dirty="0"/>
              <a:t>C#, Haskell, Python, C++, …</a:t>
            </a:r>
          </a:p>
          <a:p>
            <a:r>
              <a:rPr lang="en-US" dirty="0"/>
              <a:t>github.com/</a:t>
            </a:r>
            <a:r>
              <a:rPr lang="en-US" dirty="0" err="1"/>
              <a:t>skalahonza</a:t>
            </a:r>
            <a:r>
              <a:rPr lang="en-US" dirty="0"/>
              <a:t> </a:t>
            </a:r>
          </a:p>
          <a:p>
            <a:r>
              <a:rPr lang="en-US" dirty="0"/>
              <a:t>janskala.cz </a:t>
            </a:r>
            <a:endParaRPr lang="cs-CZ" dirty="0"/>
          </a:p>
        </p:txBody>
      </p:sp>
      <p:pic>
        <p:nvPicPr>
          <p:cNvPr id="5" name="Grafický objekt 4" descr="Internet">
            <a:extLst>
              <a:ext uri="{FF2B5EF4-FFF2-40B4-BE49-F238E27FC236}">
                <a16:creationId xmlns:a16="http://schemas.microsoft.com/office/drawing/2014/main" id="{6EB4A95A-BD17-4E96-8CCA-C1A0596231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6025" y="4352925"/>
            <a:ext cx="914400" cy="914400"/>
          </a:xfrm>
          <a:prstGeom prst="rect">
            <a:avLst/>
          </a:prstGeom>
        </p:spPr>
      </p:pic>
      <p:pic>
        <p:nvPicPr>
          <p:cNvPr id="10" name="Obrázek 9">
            <a:extLst>
              <a:ext uri="{FF2B5EF4-FFF2-40B4-BE49-F238E27FC236}">
                <a16:creationId xmlns:a16="http://schemas.microsoft.com/office/drawing/2014/main" id="{C9067023-1D5F-4B67-BAD8-15D36773FB2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402100" y="3767824"/>
            <a:ext cx="900150" cy="900150"/>
          </a:xfrm>
          <a:prstGeom prst="rect">
            <a:avLst/>
          </a:prstGeom>
        </p:spPr>
      </p:pic>
    </p:spTree>
    <p:extLst>
      <p:ext uri="{BB962C8B-B14F-4D97-AF65-F5344CB8AC3E}">
        <p14:creationId xmlns:p14="http://schemas.microsoft.com/office/powerpoint/2010/main" val="1897795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9405B9-A85B-4623-B588-5D14F2CE1D23}"/>
              </a:ext>
            </a:extLst>
          </p:cNvPr>
          <p:cNvSpPr>
            <a:spLocks noGrp="1"/>
          </p:cNvSpPr>
          <p:nvPr>
            <p:ph type="title"/>
          </p:nvPr>
        </p:nvSpPr>
        <p:spPr/>
        <p:txBody>
          <a:bodyPr/>
          <a:lstStyle/>
          <a:p>
            <a:r>
              <a:rPr lang="cs-CZ" dirty="0"/>
              <a:t>Azure </a:t>
            </a:r>
            <a:r>
              <a:rPr lang="cs-CZ" dirty="0" err="1"/>
              <a:t>Functions</a:t>
            </a:r>
            <a:r>
              <a:rPr lang="cs-CZ" dirty="0"/>
              <a:t>, manuální spuštění</a:t>
            </a:r>
          </a:p>
        </p:txBody>
      </p:sp>
      <p:pic>
        <p:nvPicPr>
          <p:cNvPr id="6" name="Obrázek 5">
            <a:extLst>
              <a:ext uri="{FF2B5EF4-FFF2-40B4-BE49-F238E27FC236}">
                <a16:creationId xmlns:a16="http://schemas.microsoft.com/office/drawing/2014/main" id="{4ED1DDCA-BF63-4392-8BBC-2DCC38DA8121}"/>
              </a:ext>
            </a:extLst>
          </p:cNvPr>
          <p:cNvPicPr>
            <a:picLocks noChangeAspect="1"/>
          </p:cNvPicPr>
          <p:nvPr/>
        </p:nvPicPr>
        <p:blipFill>
          <a:blip r:embed="rId3"/>
          <a:stretch>
            <a:fillRect/>
          </a:stretch>
        </p:blipFill>
        <p:spPr>
          <a:xfrm>
            <a:off x="66733" y="1295399"/>
            <a:ext cx="11912602" cy="5105402"/>
          </a:xfrm>
          <a:prstGeom prst="rect">
            <a:avLst/>
          </a:prstGeom>
        </p:spPr>
      </p:pic>
      <p:sp>
        <p:nvSpPr>
          <p:cNvPr id="7" name="Obdélník 6">
            <a:extLst>
              <a:ext uri="{FF2B5EF4-FFF2-40B4-BE49-F238E27FC236}">
                <a16:creationId xmlns:a16="http://schemas.microsoft.com/office/drawing/2014/main" id="{B81BB92B-F78C-4F10-A943-138073F361CB}"/>
              </a:ext>
            </a:extLst>
          </p:cNvPr>
          <p:cNvSpPr/>
          <p:nvPr/>
        </p:nvSpPr>
        <p:spPr bwMode="auto">
          <a:xfrm>
            <a:off x="5495925" y="3895725"/>
            <a:ext cx="895350" cy="238125"/>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A62AEC3D-1570-4801-B28C-3F1DCE32D1B5}"/>
              </a:ext>
            </a:extLst>
          </p:cNvPr>
          <p:cNvSpPr/>
          <p:nvPr/>
        </p:nvSpPr>
        <p:spPr bwMode="auto">
          <a:xfrm>
            <a:off x="4996873" y="2272145"/>
            <a:ext cx="4498109" cy="489528"/>
          </a:xfrm>
          <a:prstGeom prst="rect">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106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Zadání od manažera</a:t>
            </a:r>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1834348"/>
          </a:xfrm>
        </p:spPr>
        <p:txBody>
          <a:bodyPr/>
          <a:lstStyle/>
          <a:p>
            <a:r>
              <a:rPr lang="cs-CZ" dirty="0"/>
              <a:t>Azure </a:t>
            </a:r>
            <a:r>
              <a:rPr lang="en-US" dirty="0"/>
              <a:t>Function</a:t>
            </a:r>
            <a:r>
              <a:rPr lang="cs-CZ" dirty="0"/>
              <a:t>, která pozdraví uživatele</a:t>
            </a:r>
          </a:p>
          <a:p>
            <a:r>
              <a:rPr lang="en-US" dirty="0"/>
              <a:t>V </a:t>
            </a:r>
            <a:r>
              <a:rPr lang="cs-CZ" dirty="0"/>
              <a:t>odpovědi</a:t>
            </a:r>
            <a:r>
              <a:rPr lang="en-US" dirty="0"/>
              <a:t> musí být Ahoj {</a:t>
            </a:r>
            <a:r>
              <a:rPr lang="cs-CZ" dirty="0"/>
              <a:t>jméno</a:t>
            </a:r>
            <a:r>
              <a:rPr lang="en-US" dirty="0"/>
              <a:t>}</a:t>
            </a:r>
          </a:p>
          <a:p>
            <a:pPr lvl="1"/>
            <a:r>
              <a:rPr lang="en-US" dirty="0"/>
              <a:t>The </a:t>
            </a:r>
            <a:r>
              <a:rPr lang="en-US" b="1" dirty="0"/>
              <a:t>response should contain</a:t>
            </a:r>
            <a:r>
              <a:rPr lang="en-US" dirty="0"/>
              <a:t> </a:t>
            </a:r>
            <a:r>
              <a:rPr lang="en-US" u="sng" dirty="0"/>
              <a:t>Hello {username}</a:t>
            </a:r>
          </a:p>
          <a:p>
            <a:r>
              <a:rPr lang="cs-CZ" dirty="0"/>
              <a:t>Tentokrát nebudeme testovat </a:t>
            </a:r>
            <a:r>
              <a:rPr lang="en-US" dirty="0" err="1"/>
              <a:t>HelloService</a:t>
            </a:r>
            <a:r>
              <a:rPr lang="cs-CZ" dirty="0"/>
              <a:t>, ale přímo Azure </a:t>
            </a:r>
            <a:r>
              <a:rPr lang="en-US" dirty="0"/>
              <a:t>Function</a:t>
            </a:r>
          </a:p>
        </p:txBody>
      </p:sp>
    </p:spTree>
    <p:extLst>
      <p:ext uri="{BB962C8B-B14F-4D97-AF65-F5344CB8AC3E}">
        <p14:creationId xmlns:p14="http://schemas.microsoft.com/office/powerpoint/2010/main" val="367490055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355489-84FB-42DA-BE5C-BA8CED312C53}"/>
              </a:ext>
            </a:extLst>
          </p:cNvPr>
          <p:cNvSpPr>
            <a:spLocks noGrp="1"/>
          </p:cNvSpPr>
          <p:nvPr>
            <p:ph type="title"/>
          </p:nvPr>
        </p:nvSpPr>
        <p:spPr/>
        <p:txBody>
          <a:bodyPr/>
          <a:lstStyle/>
          <a:p>
            <a:r>
              <a:rPr lang="cs-CZ" dirty="0"/>
              <a:t>Počítadlo slov</a:t>
            </a:r>
          </a:p>
        </p:txBody>
      </p:sp>
      <p:sp>
        <p:nvSpPr>
          <p:cNvPr id="3" name="Zástupný text 2">
            <a:extLst>
              <a:ext uri="{FF2B5EF4-FFF2-40B4-BE49-F238E27FC236}">
                <a16:creationId xmlns:a16="http://schemas.microsoft.com/office/drawing/2014/main" id="{CAFA0D19-E26F-44E9-BB61-81A3ED20C4AC}"/>
              </a:ext>
            </a:extLst>
          </p:cNvPr>
          <p:cNvSpPr>
            <a:spLocks noGrp="1"/>
          </p:cNvSpPr>
          <p:nvPr>
            <p:ph type="body" sz="quarter" idx="10"/>
          </p:nvPr>
        </p:nvSpPr>
        <p:spPr>
          <a:xfrm>
            <a:off x="584200" y="1435497"/>
            <a:ext cx="11018520" cy="1465016"/>
          </a:xfrm>
        </p:spPr>
        <p:txBody>
          <a:bodyPr/>
          <a:lstStyle/>
          <a:p>
            <a:r>
              <a:rPr lang="cs-CZ" dirty="0"/>
              <a:t>Načíst </a:t>
            </a:r>
            <a:r>
              <a:rPr lang="en-US" dirty="0" err="1"/>
              <a:t>velký</a:t>
            </a:r>
            <a:r>
              <a:rPr lang="en-US" dirty="0"/>
              <a:t> </a:t>
            </a:r>
            <a:r>
              <a:rPr lang="cs-CZ" dirty="0"/>
              <a:t>textový soubor</a:t>
            </a:r>
          </a:p>
          <a:p>
            <a:r>
              <a:rPr lang="cs-CZ" dirty="0"/>
              <a:t>Spočítat výskyt slov</a:t>
            </a:r>
          </a:p>
          <a:p>
            <a:r>
              <a:rPr lang="cs-CZ" dirty="0"/>
              <a:t>Zobrazit prvních 20 (slovo, počet)</a:t>
            </a:r>
          </a:p>
        </p:txBody>
      </p:sp>
    </p:spTree>
    <p:extLst>
      <p:ext uri="{BB962C8B-B14F-4D97-AF65-F5344CB8AC3E}">
        <p14:creationId xmlns:p14="http://schemas.microsoft.com/office/powerpoint/2010/main" val="7211208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static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2004666896"/>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7020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5E1E1D-C8BC-4587-98EB-53F20B61F918}"/>
              </a:ext>
            </a:extLst>
          </p:cNvPr>
          <p:cNvSpPr>
            <a:spLocks noGrp="1"/>
          </p:cNvSpPr>
          <p:nvPr>
            <p:ph type="title"/>
          </p:nvPr>
        </p:nvSpPr>
        <p:spPr/>
        <p:txBody>
          <a:bodyPr/>
          <a:lstStyle/>
          <a:p>
            <a:r>
              <a:rPr lang="en-US" dirty="0"/>
              <a:t>Azure Functions dynamic binding</a:t>
            </a:r>
            <a:endParaRPr lang="cs-CZ" dirty="0"/>
          </a:p>
        </p:txBody>
      </p:sp>
      <p:graphicFrame>
        <p:nvGraphicFramePr>
          <p:cNvPr id="3" name="Diagram 2">
            <a:extLst>
              <a:ext uri="{FF2B5EF4-FFF2-40B4-BE49-F238E27FC236}">
                <a16:creationId xmlns:a16="http://schemas.microsoft.com/office/drawing/2014/main" id="{E1FA9DF9-DAAA-4E8A-BE6A-BB282CF9A479}"/>
              </a:ext>
            </a:extLst>
          </p:cNvPr>
          <p:cNvGraphicFramePr/>
          <p:nvPr>
            <p:extLst>
              <p:ext uri="{D42A27DB-BD31-4B8C-83A1-F6EECF244321}">
                <p14:modId xmlns:p14="http://schemas.microsoft.com/office/powerpoint/2010/main" val="2269149378"/>
              </p:ext>
            </p:extLst>
          </p:nvPr>
        </p:nvGraphicFramePr>
        <p:xfrm>
          <a:off x="2032000" y="2362974"/>
          <a:ext cx="8128000" cy="2132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72004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cs-CZ" dirty="0"/>
              <a:t>Azure </a:t>
            </a:r>
            <a:r>
              <a:rPr lang="en-US" dirty="0"/>
              <a:t>Function</a:t>
            </a:r>
            <a:r>
              <a:rPr lang="cs-CZ" dirty="0"/>
              <a:t>, která pozdraví uživatele</a:t>
            </a:r>
          </a:p>
        </p:txBody>
      </p:sp>
      <p:pic>
        <p:nvPicPr>
          <p:cNvPr id="7" name="Obrázek 6">
            <a:extLst>
              <a:ext uri="{FF2B5EF4-FFF2-40B4-BE49-F238E27FC236}">
                <a16:creationId xmlns:a16="http://schemas.microsoft.com/office/drawing/2014/main" id="{11F01AB3-0A21-472B-8C9B-83BCF5204A58}"/>
              </a:ext>
            </a:extLst>
          </p:cNvPr>
          <p:cNvPicPr>
            <a:picLocks noChangeAspect="1"/>
          </p:cNvPicPr>
          <p:nvPr/>
        </p:nvPicPr>
        <p:blipFill>
          <a:blip r:embed="rId2"/>
          <a:stretch>
            <a:fillRect/>
          </a:stretch>
        </p:blipFill>
        <p:spPr>
          <a:xfrm>
            <a:off x="588263" y="2045854"/>
            <a:ext cx="9859738" cy="2766292"/>
          </a:xfrm>
          <a:prstGeom prst="rect">
            <a:avLst/>
          </a:prstGeom>
        </p:spPr>
      </p:pic>
      <p:sp>
        <p:nvSpPr>
          <p:cNvPr id="10" name="Obdélník 9">
            <a:extLst>
              <a:ext uri="{FF2B5EF4-FFF2-40B4-BE49-F238E27FC236}">
                <a16:creationId xmlns:a16="http://schemas.microsoft.com/office/drawing/2014/main" id="{D88AC7CB-41B7-429B-82CD-728E4C6A5AC5}"/>
              </a:ext>
            </a:extLst>
          </p:cNvPr>
          <p:cNvSpPr/>
          <p:nvPr/>
        </p:nvSpPr>
        <p:spPr bwMode="auto">
          <a:xfrm>
            <a:off x="588263" y="1948873"/>
            <a:ext cx="3226355" cy="4064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bdélník 10">
            <a:extLst>
              <a:ext uri="{FF2B5EF4-FFF2-40B4-BE49-F238E27FC236}">
                <a16:creationId xmlns:a16="http://schemas.microsoft.com/office/drawing/2014/main" id="{01A92B90-3BF1-4B1E-9451-D18C2BB20273}"/>
              </a:ext>
            </a:extLst>
          </p:cNvPr>
          <p:cNvSpPr/>
          <p:nvPr/>
        </p:nvSpPr>
        <p:spPr bwMode="auto">
          <a:xfrm>
            <a:off x="1895207" y="2522955"/>
            <a:ext cx="7719848" cy="31580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bdélník 11">
            <a:extLst>
              <a:ext uri="{FF2B5EF4-FFF2-40B4-BE49-F238E27FC236}">
                <a16:creationId xmlns:a16="http://schemas.microsoft.com/office/drawing/2014/main" id="{06FF5C7A-ABB1-44BF-9C2F-254020DDD84B}"/>
              </a:ext>
            </a:extLst>
          </p:cNvPr>
          <p:cNvSpPr/>
          <p:nvPr/>
        </p:nvSpPr>
        <p:spPr bwMode="auto">
          <a:xfrm>
            <a:off x="3883889" y="3667550"/>
            <a:ext cx="1029856" cy="315802"/>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bdélník 12">
            <a:extLst>
              <a:ext uri="{FF2B5EF4-FFF2-40B4-BE49-F238E27FC236}">
                <a16:creationId xmlns:a16="http://schemas.microsoft.com/office/drawing/2014/main" id="{4C13A525-A8FF-45F3-B617-AB2B3E9871A8}"/>
              </a:ext>
            </a:extLst>
          </p:cNvPr>
          <p:cNvSpPr/>
          <p:nvPr/>
        </p:nvSpPr>
        <p:spPr bwMode="auto">
          <a:xfrm>
            <a:off x="7165945" y="3889747"/>
            <a:ext cx="1029856" cy="315802"/>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7278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53436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EB6FF6-D226-4BDB-BA44-8927E2B44C11}"/>
              </a:ext>
            </a:extLst>
          </p:cNvPr>
          <p:cNvSpPr>
            <a:spLocks noGrp="1"/>
          </p:cNvSpPr>
          <p:nvPr>
            <p:ph type="title"/>
          </p:nvPr>
        </p:nvSpPr>
        <p:spPr/>
        <p:txBody>
          <a:bodyPr/>
          <a:lstStyle/>
          <a:p>
            <a:r>
              <a:rPr lang="en-US" dirty="0"/>
              <a:t>TLDR</a:t>
            </a:r>
            <a:endParaRPr lang="cs-CZ" dirty="0"/>
          </a:p>
        </p:txBody>
      </p:sp>
      <p:sp>
        <p:nvSpPr>
          <p:cNvPr id="3" name="Zástupný text 2">
            <a:extLst>
              <a:ext uri="{FF2B5EF4-FFF2-40B4-BE49-F238E27FC236}">
                <a16:creationId xmlns:a16="http://schemas.microsoft.com/office/drawing/2014/main" id="{06A6124B-E146-48EF-8C4B-C156F9FA2F93}"/>
              </a:ext>
            </a:extLst>
          </p:cNvPr>
          <p:cNvSpPr>
            <a:spLocks noGrp="1"/>
          </p:cNvSpPr>
          <p:nvPr>
            <p:ph type="body" sz="quarter" idx="10"/>
          </p:nvPr>
        </p:nvSpPr>
        <p:spPr>
          <a:xfrm>
            <a:off x="584200" y="1435497"/>
            <a:ext cx="11018520" cy="5379934"/>
          </a:xfrm>
        </p:spPr>
        <p:txBody>
          <a:bodyPr/>
          <a:lstStyle/>
          <a:p>
            <a:r>
              <a:rPr lang="cs-CZ" dirty="0"/>
              <a:t>Nainstalovat</a:t>
            </a:r>
          </a:p>
          <a:p>
            <a:pPr lvl="1"/>
            <a:r>
              <a:rPr lang="en-US" dirty="0"/>
              <a:t>Fluent Assertions</a:t>
            </a:r>
          </a:p>
          <a:p>
            <a:pPr lvl="1"/>
            <a:r>
              <a:rPr lang="en-US" dirty="0" err="1"/>
              <a:t>Moq</a:t>
            </a:r>
            <a:endParaRPr lang="en-US" dirty="0"/>
          </a:p>
          <a:p>
            <a:r>
              <a:rPr lang="cs-CZ" dirty="0"/>
              <a:t>Testovat</a:t>
            </a:r>
          </a:p>
          <a:p>
            <a:pPr lvl="1"/>
            <a:r>
              <a:rPr lang="cs-CZ" dirty="0"/>
              <a:t>Vstup a výstup</a:t>
            </a:r>
          </a:p>
          <a:p>
            <a:pPr lvl="1"/>
            <a:r>
              <a:rPr lang="cs-CZ" dirty="0"/>
              <a:t>Emulace </a:t>
            </a:r>
            <a:r>
              <a:rPr lang="en-US" dirty="0"/>
              <a:t>runtime</a:t>
            </a:r>
          </a:p>
          <a:p>
            <a:pPr lvl="2"/>
            <a:r>
              <a:rPr lang="en-US" dirty="0"/>
              <a:t>Binding </a:t>
            </a:r>
            <a:r>
              <a:rPr lang="en-US" dirty="0">
                <a:sym typeface="Wingdings" panose="05000000000000000000" pitchFamily="2" charset="2"/>
              </a:rPr>
              <a:t> </a:t>
            </a:r>
            <a:r>
              <a:rPr lang="en-US" dirty="0" err="1">
                <a:sym typeface="Wingdings" panose="05000000000000000000" pitchFamily="2" charset="2"/>
              </a:rPr>
              <a:t>Moq</a:t>
            </a:r>
            <a:endParaRPr lang="en-US" dirty="0">
              <a:sym typeface="Wingdings" panose="05000000000000000000" pitchFamily="2" charset="2"/>
            </a:endParaRPr>
          </a:p>
          <a:p>
            <a:pPr lvl="1"/>
            <a:r>
              <a:rPr lang="cs-CZ" dirty="0">
                <a:sym typeface="Wingdings" panose="05000000000000000000" pitchFamily="2" charset="2"/>
              </a:rPr>
              <a:t>Konfigurace</a:t>
            </a:r>
          </a:p>
          <a:p>
            <a:pPr lvl="2"/>
            <a:r>
              <a:rPr lang="cs-CZ" dirty="0">
                <a:sym typeface="Wingdings" panose="05000000000000000000" pitchFamily="2" charset="2"/>
              </a:rPr>
              <a:t>Načítat</a:t>
            </a:r>
            <a:r>
              <a:rPr lang="en-US" dirty="0">
                <a:sym typeface="Wingdings" panose="05000000000000000000" pitchFamily="2" charset="2"/>
              </a:rPr>
              <a:t> pomocí dependency injection</a:t>
            </a:r>
          </a:p>
          <a:p>
            <a:pPr lvl="2"/>
            <a:r>
              <a:rPr lang="en-US" dirty="0">
                <a:sym typeface="Wingdings" panose="05000000000000000000" pitchFamily="2" charset="2"/>
              </a:rPr>
              <a:t>Používat </a:t>
            </a:r>
            <a:r>
              <a:rPr lang="en-US" dirty="0" err="1">
                <a:sym typeface="Wingdings" panose="05000000000000000000" pitchFamily="2" charset="2"/>
              </a:rPr>
              <a:t>IConfiguration</a:t>
            </a:r>
            <a:r>
              <a:rPr lang="en-US" dirty="0">
                <a:sym typeface="Wingdings" panose="05000000000000000000" pitchFamily="2" charset="2"/>
              </a:rPr>
              <a:t> interface</a:t>
            </a:r>
          </a:p>
          <a:p>
            <a:pPr lvl="2"/>
            <a:r>
              <a:rPr lang="en-US" dirty="0">
                <a:sym typeface="Wingdings" panose="05000000000000000000" pitchFamily="2" charset="2"/>
              </a:rPr>
              <a:t>User secrets</a:t>
            </a:r>
            <a:endParaRPr lang="en-US" dirty="0"/>
          </a:p>
          <a:p>
            <a:pPr marL="0" indent="0">
              <a:buNone/>
            </a:pPr>
            <a:endParaRPr lang="en-US" dirty="0"/>
          </a:p>
          <a:p>
            <a:pPr marL="0" indent="0">
              <a:buNone/>
            </a:pPr>
            <a:endParaRPr lang="en-US" dirty="0"/>
          </a:p>
          <a:p>
            <a:pPr lvl="1"/>
            <a:endParaRPr lang="cs-CZ" dirty="0"/>
          </a:p>
        </p:txBody>
      </p:sp>
    </p:spTree>
    <p:extLst>
      <p:ext uri="{BB962C8B-B14F-4D97-AF65-F5344CB8AC3E}">
        <p14:creationId xmlns:p14="http://schemas.microsoft.com/office/powerpoint/2010/main" val="7165733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518165-E9E7-4914-9153-82719DB654A7}"/>
              </a:ext>
            </a:extLst>
          </p:cNvPr>
          <p:cNvSpPr>
            <a:spLocks noGrp="1"/>
          </p:cNvSpPr>
          <p:nvPr>
            <p:ph type="title"/>
          </p:nvPr>
        </p:nvSpPr>
        <p:spPr>
          <a:xfrm>
            <a:off x="585216" y="3011819"/>
            <a:ext cx="9144000" cy="498598"/>
          </a:xfrm>
        </p:spPr>
        <p:txBody>
          <a:bodyPr wrap="square" anchor="b">
            <a:normAutofit/>
          </a:bodyPr>
          <a:lstStyle/>
          <a:p>
            <a:r>
              <a:rPr lang="en-US" dirty="0"/>
              <a:t>F&amp;Q</a:t>
            </a:r>
            <a:endParaRPr lang="cs-CZ" dirty="0"/>
          </a:p>
        </p:txBody>
      </p:sp>
      <p:sp>
        <p:nvSpPr>
          <p:cNvPr id="9" name="Text Placeholder 2">
            <a:extLst>
              <a:ext uri="{FF2B5EF4-FFF2-40B4-BE49-F238E27FC236}">
                <a16:creationId xmlns:a16="http://schemas.microsoft.com/office/drawing/2014/main" id="{5DF76DB3-B679-4B6F-A1E0-89B6B9A0E5A8}"/>
              </a:ext>
            </a:extLst>
          </p:cNvPr>
          <p:cNvSpPr>
            <a:spLocks noGrp="1"/>
          </p:cNvSpPr>
          <p:nvPr>
            <p:ph type="body" sz="quarter" idx="12"/>
          </p:nvPr>
        </p:nvSpPr>
        <p:spPr>
          <a:xfrm>
            <a:off x="594594" y="3631794"/>
            <a:ext cx="9144000" cy="307777"/>
          </a:xfrm>
        </p:spPr>
        <p:txBody>
          <a:bodyPr/>
          <a:lstStyle/>
          <a:p>
            <a:r>
              <a:rPr lang="en-US" dirty="0"/>
              <a:t>https://github.com/skalahonza/VACD2020</a:t>
            </a:r>
          </a:p>
        </p:txBody>
      </p:sp>
    </p:spTree>
    <p:extLst>
      <p:ext uri="{BB962C8B-B14F-4D97-AF65-F5344CB8AC3E}">
        <p14:creationId xmlns:p14="http://schemas.microsoft.com/office/powerpoint/2010/main" val="94662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élník 5">
            <a:extLst>
              <a:ext uri="{FF2B5EF4-FFF2-40B4-BE49-F238E27FC236}">
                <a16:creationId xmlns:a16="http://schemas.microsoft.com/office/drawing/2014/main" id="{C3B2C419-E547-4986-A85D-8E34621EE6B0}"/>
              </a:ext>
            </a:extLst>
          </p:cNvPr>
          <p:cNvSpPr/>
          <p:nvPr/>
        </p:nvSpPr>
        <p:spPr bwMode="auto">
          <a:xfrm>
            <a:off x="805343" y="2323753"/>
            <a:ext cx="2256639" cy="9311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in CLOUD</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bdélník 6">
            <a:extLst>
              <a:ext uri="{FF2B5EF4-FFF2-40B4-BE49-F238E27FC236}">
                <a16:creationId xmlns:a16="http://schemas.microsoft.com/office/drawing/2014/main" id="{EB53015C-38D7-4511-A32A-0791E7120F8D}"/>
              </a:ext>
            </a:extLst>
          </p:cNvPr>
          <p:cNvSpPr/>
          <p:nvPr/>
        </p:nvSpPr>
        <p:spPr bwMode="auto">
          <a:xfrm>
            <a:off x="4296561" y="2323753"/>
            <a:ext cx="2256639" cy="93117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CRM ON EDGE</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bdélník 7">
            <a:extLst>
              <a:ext uri="{FF2B5EF4-FFF2-40B4-BE49-F238E27FC236}">
                <a16:creationId xmlns:a16="http://schemas.microsoft.com/office/drawing/2014/main" id="{0F14AB81-C65A-4238-9BD5-B4B0DDE6A5D6}"/>
              </a:ext>
            </a:extLst>
          </p:cNvPr>
          <p:cNvSpPr/>
          <p:nvPr/>
        </p:nvSpPr>
        <p:spPr bwMode="auto">
          <a:xfrm>
            <a:off x="8001700" y="2323753"/>
            <a:ext cx="2256639" cy="93117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Účetnictví</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ál 8">
            <a:extLst>
              <a:ext uri="{FF2B5EF4-FFF2-40B4-BE49-F238E27FC236}">
                <a16:creationId xmlns:a16="http://schemas.microsoft.com/office/drawing/2014/main" id="{0F67AB34-48B6-451A-863F-A28AB9557447}"/>
              </a:ext>
            </a:extLst>
          </p:cNvPr>
          <p:cNvSpPr/>
          <p:nvPr/>
        </p:nvSpPr>
        <p:spPr bwMode="auto">
          <a:xfrm>
            <a:off x="4815281" y="4278387"/>
            <a:ext cx="1342238" cy="1342238"/>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SQL</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ál 9">
            <a:extLst>
              <a:ext uri="{FF2B5EF4-FFF2-40B4-BE49-F238E27FC236}">
                <a16:creationId xmlns:a16="http://schemas.microsoft.com/office/drawing/2014/main" id="{63231E7D-49FA-4C7A-BDD0-E1388E79EAA8}"/>
              </a:ext>
            </a:extLst>
          </p:cNvPr>
          <p:cNvSpPr/>
          <p:nvPr/>
        </p:nvSpPr>
        <p:spPr bwMode="auto">
          <a:xfrm>
            <a:off x="1262543" y="4278387"/>
            <a:ext cx="1342238" cy="134223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Mongo DB</a:t>
            </a:r>
            <a:endParaRPr lang="cs-CZ"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ál 10">
            <a:extLst>
              <a:ext uri="{FF2B5EF4-FFF2-40B4-BE49-F238E27FC236}">
                <a16:creationId xmlns:a16="http://schemas.microsoft.com/office/drawing/2014/main" id="{EDFE513A-AAB7-4DD5-9287-307FCC994E27}"/>
              </a:ext>
            </a:extLst>
          </p:cNvPr>
          <p:cNvSpPr/>
          <p:nvPr/>
        </p:nvSpPr>
        <p:spPr bwMode="auto">
          <a:xfrm>
            <a:off x="8539993" y="4278387"/>
            <a:ext cx="1342238" cy="1342238"/>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REST API</a:t>
            </a:r>
            <a:endParaRPr lang="cs-CZ"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fický objekt 12" descr="Call centrum">
            <a:extLst>
              <a:ext uri="{FF2B5EF4-FFF2-40B4-BE49-F238E27FC236}">
                <a16:creationId xmlns:a16="http://schemas.microsoft.com/office/drawing/2014/main" id="{E63FF7C5-1113-4EA2-864B-B0A6DBE91D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67680" y="318564"/>
            <a:ext cx="914400" cy="914400"/>
          </a:xfrm>
          <a:prstGeom prst="rect">
            <a:avLst/>
          </a:prstGeom>
        </p:spPr>
      </p:pic>
      <p:sp>
        <p:nvSpPr>
          <p:cNvPr id="16" name="Obdélník 15">
            <a:extLst>
              <a:ext uri="{FF2B5EF4-FFF2-40B4-BE49-F238E27FC236}">
                <a16:creationId xmlns:a16="http://schemas.microsoft.com/office/drawing/2014/main" id="{617E6D18-5844-485E-BC49-B572F4BE6FD1}"/>
              </a:ext>
            </a:extLst>
          </p:cNvPr>
          <p:cNvSpPr/>
          <p:nvPr/>
        </p:nvSpPr>
        <p:spPr bwMode="auto">
          <a:xfrm>
            <a:off x="3812796" y="1648599"/>
            <a:ext cx="3464653" cy="4248861"/>
          </a:xfrm>
          <a:prstGeom prst="rect">
            <a:avLst/>
          </a:prstGeom>
          <a:noFill/>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rgbClr val="FF0000"/>
                </a:solidFill>
                <a:ea typeface="Segoe UI" pitchFamily="34" charset="0"/>
                <a:cs typeface="Segoe UI" pitchFamily="34" charset="0"/>
              </a:rPr>
              <a:t>VPN</a:t>
            </a:r>
            <a:endParaRPr lang="cs-CZ" sz="2000" dirty="0" err="1">
              <a:solidFill>
                <a:srgbClr val="FF0000"/>
              </a:solidFill>
              <a:ea typeface="Segoe UI" pitchFamily="34" charset="0"/>
              <a:cs typeface="Segoe UI" pitchFamily="34" charset="0"/>
            </a:endParaRPr>
          </a:p>
        </p:txBody>
      </p:sp>
      <p:pic>
        <p:nvPicPr>
          <p:cNvPr id="18" name="Grafický objekt 17" descr="Dolar">
            <a:extLst>
              <a:ext uri="{FF2B5EF4-FFF2-40B4-BE49-F238E27FC236}">
                <a16:creationId xmlns:a16="http://schemas.microsoft.com/office/drawing/2014/main" id="{64945F29-7EC1-4D3C-AF4F-ECFD4F3C3E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43939" y="4712517"/>
            <a:ext cx="914400" cy="914400"/>
          </a:xfrm>
          <a:prstGeom prst="rect">
            <a:avLst/>
          </a:prstGeom>
        </p:spPr>
      </p:pic>
    </p:spTree>
    <p:extLst>
      <p:ext uri="{BB962C8B-B14F-4D97-AF65-F5344CB8AC3E}">
        <p14:creationId xmlns:p14="http://schemas.microsoft.com/office/powerpoint/2010/main" val="64184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C7AB0FC2-13C3-4417-8E36-75994804FBE0}"/>
              </a:ext>
            </a:extLst>
          </p:cNvPr>
          <p:cNvPicPr>
            <a:picLocks noChangeAspect="1"/>
          </p:cNvPicPr>
          <p:nvPr/>
        </p:nvPicPr>
        <p:blipFill>
          <a:blip r:embed="rId3"/>
          <a:stretch>
            <a:fillRect/>
          </a:stretch>
        </p:blipFill>
        <p:spPr>
          <a:xfrm>
            <a:off x="2319890" y="68263"/>
            <a:ext cx="7552220" cy="6721475"/>
          </a:xfrm>
          <a:prstGeom prst="rect">
            <a:avLst/>
          </a:prstGeom>
          <a:noFill/>
        </p:spPr>
      </p:pic>
    </p:spTree>
    <p:extLst>
      <p:ext uri="{BB962C8B-B14F-4D97-AF65-F5344CB8AC3E}">
        <p14:creationId xmlns:p14="http://schemas.microsoft.com/office/powerpoint/2010/main" val="26176630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6DFD1-BF00-474C-9FB2-6E242CD0FEC3}"/>
              </a:ext>
            </a:extLst>
          </p:cNvPr>
          <p:cNvSpPr>
            <a:spLocks noGrp="1"/>
          </p:cNvSpPr>
          <p:nvPr>
            <p:ph type="title"/>
          </p:nvPr>
        </p:nvSpPr>
        <p:spPr/>
        <p:txBody>
          <a:bodyPr/>
          <a:lstStyle/>
          <a:p>
            <a:r>
              <a:rPr lang="en-US" dirty="0"/>
              <a:t>Co </a:t>
            </a:r>
            <a:r>
              <a:rPr lang="cs-CZ" dirty="0"/>
              <a:t>dnes</a:t>
            </a:r>
            <a:r>
              <a:rPr lang="en-US" dirty="0"/>
              <a:t> budeme používat</a:t>
            </a:r>
            <a:endParaRPr lang="cs-CZ" dirty="0"/>
          </a:p>
        </p:txBody>
      </p:sp>
      <p:sp>
        <p:nvSpPr>
          <p:cNvPr id="3" name="Zástupný text 2">
            <a:extLst>
              <a:ext uri="{FF2B5EF4-FFF2-40B4-BE49-F238E27FC236}">
                <a16:creationId xmlns:a16="http://schemas.microsoft.com/office/drawing/2014/main" id="{58A5D382-02A5-4D9E-AA76-8D07DA51DB8E}"/>
              </a:ext>
            </a:extLst>
          </p:cNvPr>
          <p:cNvSpPr>
            <a:spLocks noGrp="1"/>
          </p:cNvSpPr>
          <p:nvPr>
            <p:ph type="body" sz="quarter" idx="10"/>
          </p:nvPr>
        </p:nvSpPr>
        <p:spPr>
          <a:xfrm>
            <a:off x="584200" y="1435497"/>
            <a:ext cx="11018520" cy="4124206"/>
          </a:xfrm>
        </p:spPr>
        <p:txBody>
          <a:bodyPr/>
          <a:lstStyle/>
          <a:p>
            <a:r>
              <a:rPr lang="en-US" dirty="0"/>
              <a:t>C#</a:t>
            </a:r>
          </a:p>
          <a:p>
            <a:r>
              <a:rPr lang="en-US" dirty="0"/>
              <a:t>Visual Studio</a:t>
            </a:r>
          </a:p>
          <a:p>
            <a:r>
              <a:rPr lang="en-US" dirty="0"/>
              <a:t>xUnit</a:t>
            </a:r>
          </a:p>
          <a:p>
            <a:r>
              <a:rPr lang="en-US" dirty="0"/>
              <a:t>Azure Functions</a:t>
            </a:r>
          </a:p>
          <a:p>
            <a:r>
              <a:rPr lang="cs-CZ" dirty="0" err="1"/>
              <a:t>Fluent</a:t>
            </a:r>
            <a:r>
              <a:rPr lang="cs-CZ" dirty="0"/>
              <a:t> </a:t>
            </a:r>
            <a:r>
              <a:rPr lang="cs-CZ" dirty="0" err="1"/>
              <a:t>Assertions</a:t>
            </a:r>
            <a:endParaRPr lang="en-US" dirty="0"/>
          </a:p>
          <a:p>
            <a:pPr lvl="1"/>
            <a:r>
              <a:rPr lang="en-US" dirty="0" err="1"/>
              <a:t>Deskriptivní</a:t>
            </a:r>
            <a:r>
              <a:rPr lang="en-US" dirty="0"/>
              <a:t> </a:t>
            </a:r>
            <a:r>
              <a:rPr lang="en-US" dirty="0" err="1"/>
              <a:t>popisy</a:t>
            </a:r>
            <a:r>
              <a:rPr lang="en-US" dirty="0"/>
              <a:t> </a:t>
            </a:r>
            <a:r>
              <a:rPr lang="en-US" dirty="0" err="1"/>
              <a:t>testů</a:t>
            </a:r>
            <a:r>
              <a:rPr lang="en-US" dirty="0"/>
              <a:t> </a:t>
            </a:r>
            <a:r>
              <a:rPr lang="en-US" dirty="0" err="1"/>
              <a:t>i</a:t>
            </a:r>
            <a:r>
              <a:rPr lang="en-US" dirty="0"/>
              <a:t> </a:t>
            </a:r>
            <a:r>
              <a:rPr lang="en-US" dirty="0" err="1"/>
              <a:t>chyb</a:t>
            </a:r>
            <a:endParaRPr lang="en-US" dirty="0"/>
          </a:p>
          <a:p>
            <a:pPr lvl="1"/>
            <a:r>
              <a:rPr lang="en-US" dirty="0" err="1"/>
              <a:t>Běžné</a:t>
            </a:r>
            <a:r>
              <a:rPr lang="en-US" dirty="0"/>
              <a:t> testovací </a:t>
            </a:r>
            <a:r>
              <a:rPr lang="en-US" dirty="0" err="1"/>
              <a:t>scénáře</a:t>
            </a:r>
            <a:endParaRPr lang="en-US" dirty="0"/>
          </a:p>
          <a:p>
            <a:r>
              <a:rPr lang="en-US" dirty="0" err="1"/>
              <a:t>Moq</a:t>
            </a:r>
            <a:endParaRPr lang="en-US" dirty="0"/>
          </a:p>
          <a:p>
            <a:pPr lvl="1"/>
            <a:r>
              <a:rPr lang="en-US" dirty="0" err="1"/>
              <a:t>Knihovna</a:t>
            </a:r>
            <a:r>
              <a:rPr lang="en-US" dirty="0"/>
              <a:t> pro </a:t>
            </a:r>
            <a:r>
              <a:rPr lang="en-US" dirty="0" err="1"/>
              <a:t>mockování</a:t>
            </a:r>
            <a:endParaRPr lang="cs-CZ" dirty="0"/>
          </a:p>
        </p:txBody>
      </p:sp>
    </p:spTree>
    <p:extLst>
      <p:ext uri="{BB962C8B-B14F-4D97-AF65-F5344CB8AC3E}">
        <p14:creationId xmlns:p14="http://schemas.microsoft.com/office/powerpoint/2010/main" val="18615040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pic>
        <p:nvPicPr>
          <p:cNvPr id="4" name="Obrázek 3">
            <a:extLst>
              <a:ext uri="{FF2B5EF4-FFF2-40B4-BE49-F238E27FC236}">
                <a16:creationId xmlns:a16="http://schemas.microsoft.com/office/drawing/2014/main" id="{527D82A0-94FF-431F-95B0-90296C078E43}"/>
              </a:ext>
            </a:extLst>
          </p:cNvPr>
          <p:cNvPicPr>
            <a:picLocks noChangeAspect="1"/>
          </p:cNvPicPr>
          <p:nvPr/>
        </p:nvPicPr>
        <p:blipFill>
          <a:blip r:embed="rId2"/>
          <a:stretch>
            <a:fillRect/>
          </a:stretch>
        </p:blipFill>
        <p:spPr>
          <a:xfrm>
            <a:off x="778731" y="1464906"/>
            <a:ext cx="10634538" cy="3928188"/>
          </a:xfrm>
          <a:prstGeom prst="rect">
            <a:avLst/>
          </a:prstGeom>
        </p:spPr>
      </p:pic>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spTree>
    <p:extLst>
      <p:ext uri="{BB962C8B-B14F-4D97-AF65-F5344CB8AC3E}">
        <p14:creationId xmlns:p14="http://schemas.microsoft.com/office/powerpoint/2010/main" val="40143834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27B83A-21CE-4A15-AD44-8C2ACD336074}"/>
              </a:ext>
            </a:extLst>
          </p:cNvPr>
          <p:cNvSpPr>
            <a:spLocks noGrp="1"/>
          </p:cNvSpPr>
          <p:nvPr>
            <p:ph type="title"/>
          </p:nvPr>
        </p:nvSpPr>
        <p:spPr/>
        <p:txBody>
          <a:bodyPr/>
          <a:lstStyle/>
          <a:p>
            <a:r>
              <a:rPr lang="cs-CZ" dirty="0" err="1"/>
              <a:t>Fluent</a:t>
            </a:r>
            <a:r>
              <a:rPr lang="cs-CZ" dirty="0"/>
              <a:t> </a:t>
            </a:r>
            <a:r>
              <a:rPr lang="cs-CZ" dirty="0" err="1"/>
              <a:t>Assertions</a:t>
            </a:r>
            <a:endParaRPr lang="cs-CZ" dirty="0"/>
          </a:p>
        </p:txBody>
      </p:sp>
      <p:sp>
        <p:nvSpPr>
          <p:cNvPr id="5" name="Obdélník 4">
            <a:extLst>
              <a:ext uri="{FF2B5EF4-FFF2-40B4-BE49-F238E27FC236}">
                <a16:creationId xmlns:a16="http://schemas.microsoft.com/office/drawing/2014/main" id="{E2F48CC5-ABAA-4BFF-B2A4-13314A1978C6}"/>
              </a:ext>
            </a:extLst>
          </p:cNvPr>
          <p:cNvSpPr/>
          <p:nvPr/>
        </p:nvSpPr>
        <p:spPr>
          <a:xfrm>
            <a:off x="4336480" y="5393094"/>
            <a:ext cx="3519040" cy="363946"/>
          </a:xfrm>
          <a:prstGeom prst="rect">
            <a:avLst/>
          </a:prstGeom>
        </p:spPr>
        <p:txBody>
          <a:bodyPr wrap="none">
            <a:spAutoFit/>
          </a:bodyPr>
          <a:lstStyle/>
          <a:p>
            <a:r>
              <a:rPr lang="cs-CZ" dirty="0"/>
              <a:t>https://fluentassertions.com/tips/</a:t>
            </a:r>
          </a:p>
        </p:txBody>
      </p:sp>
      <p:pic>
        <p:nvPicPr>
          <p:cNvPr id="3" name="Obrázek 2">
            <a:extLst>
              <a:ext uri="{FF2B5EF4-FFF2-40B4-BE49-F238E27FC236}">
                <a16:creationId xmlns:a16="http://schemas.microsoft.com/office/drawing/2014/main" id="{BDD52D84-F756-4315-921E-677FBCD8C8F0}"/>
              </a:ext>
            </a:extLst>
          </p:cNvPr>
          <p:cNvPicPr>
            <a:picLocks noChangeAspect="1"/>
          </p:cNvPicPr>
          <p:nvPr/>
        </p:nvPicPr>
        <p:blipFill>
          <a:blip r:embed="rId2"/>
          <a:stretch>
            <a:fillRect/>
          </a:stretch>
        </p:blipFill>
        <p:spPr>
          <a:xfrm>
            <a:off x="3013662" y="1464906"/>
            <a:ext cx="6164676" cy="3928188"/>
          </a:xfrm>
          <a:prstGeom prst="rect">
            <a:avLst/>
          </a:prstGeom>
        </p:spPr>
      </p:pic>
    </p:spTree>
    <p:extLst>
      <p:ext uri="{BB962C8B-B14F-4D97-AF65-F5344CB8AC3E}">
        <p14:creationId xmlns:p14="http://schemas.microsoft.com/office/powerpoint/2010/main" val="7826762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836ECDC-9238-4C56-BDDF-5583D07E6A90}"/>
              </a:ext>
            </a:extLst>
          </p:cNvPr>
          <p:cNvSpPr>
            <a:spLocks noGrp="1"/>
          </p:cNvSpPr>
          <p:nvPr>
            <p:ph type="title"/>
          </p:nvPr>
        </p:nvSpPr>
        <p:spPr/>
        <p:txBody>
          <a:bodyPr/>
          <a:lstStyle/>
          <a:p>
            <a:r>
              <a:rPr lang="cs-CZ" dirty="0"/>
              <a:t>Proč testovat?</a:t>
            </a:r>
          </a:p>
        </p:txBody>
      </p:sp>
      <p:pic>
        <p:nvPicPr>
          <p:cNvPr id="3" name="Obrázek 2">
            <a:extLst>
              <a:ext uri="{FF2B5EF4-FFF2-40B4-BE49-F238E27FC236}">
                <a16:creationId xmlns:a16="http://schemas.microsoft.com/office/drawing/2014/main" id="{77B269DE-7DA8-46A9-854A-1F966EB36290}"/>
              </a:ext>
            </a:extLst>
          </p:cNvPr>
          <p:cNvPicPr>
            <a:picLocks noChangeAspect="1"/>
          </p:cNvPicPr>
          <p:nvPr/>
        </p:nvPicPr>
        <p:blipFill>
          <a:blip r:embed="rId2"/>
          <a:stretch>
            <a:fillRect/>
          </a:stretch>
        </p:blipFill>
        <p:spPr>
          <a:xfrm>
            <a:off x="58840" y="1525905"/>
            <a:ext cx="12074320" cy="3806190"/>
          </a:xfrm>
          <a:prstGeom prst="rect">
            <a:avLst/>
          </a:prstGeom>
        </p:spPr>
      </p:pic>
      <p:sp>
        <p:nvSpPr>
          <p:cNvPr id="4" name="Obdélník 3">
            <a:extLst>
              <a:ext uri="{FF2B5EF4-FFF2-40B4-BE49-F238E27FC236}">
                <a16:creationId xmlns:a16="http://schemas.microsoft.com/office/drawing/2014/main" id="{D6E218B5-E5F0-4DAA-8C8F-42B0FAF17AC0}"/>
              </a:ext>
            </a:extLst>
          </p:cNvPr>
          <p:cNvSpPr/>
          <p:nvPr/>
        </p:nvSpPr>
        <p:spPr>
          <a:xfrm>
            <a:off x="3966250" y="5846802"/>
            <a:ext cx="4259499" cy="363946"/>
          </a:xfrm>
          <a:prstGeom prst="rect">
            <a:avLst/>
          </a:prstGeom>
        </p:spPr>
        <p:txBody>
          <a:bodyPr wrap="none">
            <a:spAutoFit/>
          </a:bodyPr>
          <a:lstStyle/>
          <a:p>
            <a:r>
              <a:rPr lang="cs-CZ" dirty="0"/>
              <a:t>https://github.com/skalahonza/InfHelper</a:t>
            </a:r>
          </a:p>
        </p:txBody>
      </p:sp>
    </p:spTree>
    <p:extLst>
      <p:ext uri="{BB962C8B-B14F-4D97-AF65-F5344CB8AC3E}">
        <p14:creationId xmlns:p14="http://schemas.microsoft.com/office/powerpoint/2010/main" val="7920933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cs-CZ" dirty="0"/>
              <a:t>Konfigurace</a:t>
            </a:r>
          </a:p>
        </p:txBody>
      </p:sp>
      <p:graphicFrame>
        <p:nvGraphicFramePr>
          <p:cNvPr id="3" name="Diagram 2">
            <a:extLst>
              <a:ext uri="{FF2B5EF4-FFF2-40B4-BE49-F238E27FC236}">
                <a16:creationId xmlns:a16="http://schemas.microsoft.com/office/drawing/2014/main" id="{6343627C-B631-447C-B790-5AC18FE59A74}"/>
              </a:ext>
            </a:extLst>
          </p:cNvPr>
          <p:cNvGraphicFramePr/>
          <p:nvPr>
            <p:extLst>
              <p:ext uri="{D42A27DB-BD31-4B8C-83A1-F6EECF244321}">
                <p14:modId xmlns:p14="http://schemas.microsoft.com/office/powerpoint/2010/main" val="3805488741"/>
              </p:ext>
            </p:extLst>
          </p:nvPr>
        </p:nvGraphicFramePr>
        <p:xfrm>
          <a:off x="2530764" y="1647150"/>
          <a:ext cx="7130472" cy="4753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5600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otalTime>616</TotalTime>
  <Words>893</Words>
  <Application>Microsoft Office PowerPoint</Application>
  <PresentationFormat>Širokoúhlá obrazovka</PresentationFormat>
  <Paragraphs>171</Paragraphs>
  <Slides>28</Slides>
  <Notes>13</Notes>
  <HiddenSlides>1</HiddenSlides>
  <MMClips>0</MMClips>
  <ScaleCrop>false</ScaleCrop>
  <HeadingPairs>
    <vt:vector size="6" baseType="variant">
      <vt:variant>
        <vt:lpstr>Použitá písma</vt:lpstr>
      </vt:variant>
      <vt:variant>
        <vt:i4>7</vt:i4>
      </vt:variant>
      <vt:variant>
        <vt:lpstr>Motiv</vt:lpstr>
      </vt:variant>
      <vt:variant>
        <vt:i4>2</vt:i4>
      </vt:variant>
      <vt:variant>
        <vt:lpstr>Nadpisy snímků</vt:lpstr>
      </vt:variant>
      <vt:variant>
        <vt:i4>28</vt:i4>
      </vt:variant>
    </vt:vector>
  </HeadingPairs>
  <TitlesOfParts>
    <vt:vector size="37" baseType="lpstr">
      <vt:lpstr>Arial</vt:lpstr>
      <vt:lpstr>Consolas</vt:lpstr>
      <vt:lpstr>Segoe UI</vt:lpstr>
      <vt:lpstr>Segoe UI Light</vt:lpstr>
      <vt:lpstr>Segoe UI Semibold</vt:lpstr>
      <vt:lpstr>Segoe UI Semilight</vt:lpstr>
      <vt:lpstr>Wingdings</vt:lpstr>
      <vt:lpstr>WHITE TEMPLATE</vt:lpstr>
      <vt:lpstr>SOFT BLACK TEMPLATE</vt:lpstr>
      <vt:lpstr>Jak zacházet s hesly v Unit testech a jak jednoduše testovat Azure Functions</vt:lpstr>
      <vt:lpstr>Kdo jsem</vt:lpstr>
      <vt:lpstr>Prezentace aplikace PowerPoint</vt:lpstr>
      <vt:lpstr>Prezentace aplikace PowerPoint</vt:lpstr>
      <vt:lpstr>Co dnes budeme používat</vt:lpstr>
      <vt:lpstr>Fluent Assertions</vt:lpstr>
      <vt:lpstr>Fluent Assertions</vt:lpstr>
      <vt:lpstr>Proč testovat?</vt:lpstr>
      <vt:lpstr>Konfigurace</vt:lpstr>
      <vt:lpstr>Konfigurace v kódu</vt:lpstr>
      <vt:lpstr>Konfigurace v kódu</vt:lpstr>
      <vt:lpstr>Zadání od manažera</vt:lpstr>
      <vt:lpstr>Demo</vt:lpstr>
      <vt:lpstr>Best practice</vt:lpstr>
      <vt:lpstr>Testování v CI</vt:lpstr>
      <vt:lpstr>Azure Functions</vt:lpstr>
      <vt:lpstr>Azure Functions</vt:lpstr>
      <vt:lpstr>Azure Functions</vt:lpstr>
      <vt:lpstr>Azure Functions, manuální spuštění</vt:lpstr>
      <vt:lpstr>Azure Functions, manuální spuštění</vt:lpstr>
      <vt:lpstr>Zadání od manažera</vt:lpstr>
      <vt:lpstr>Počítadlo slov</vt:lpstr>
      <vt:lpstr>Azure Functions static binding</vt:lpstr>
      <vt:lpstr>Azure Functions dynamic binding</vt:lpstr>
      <vt:lpstr>Azure Function, která pozdraví uživatele</vt:lpstr>
      <vt:lpstr>Demo</vt:lpstr>
      <vt:lpstr>TLDR</vt:lpstr>
      <vt:lpstr>F&amp;Q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 zacházet s hesly v Unit testech a jak jednoduše testovat Azure Functions</dc:title>
  <dc:creator>Jan Skala</dc:creator>
  <cp:lastModifiedBy>Jan Skala</cp:lastModifiedBy>
  <cp:revision>19</cp:revision>
  <dcterms:created xsi:type="dcterms:W3CDTF">2020-11-27T18:45:16Z</dcterms:created>
  <dcterms:modified xsi:type="dcterms:W3CDTF">2020-12-02T17:17:39Z</dcterms:modified>
</cp:coreProperties>
</file>