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2"/>
  </p:notesMasterIdLst>
  <p:handoutMasterIdLst>
    <p:handoutMasterId r:id="rId43"/>
  </p:handoutMasterIdLst>
  <p:sldIdLst>
    <p:sldId id="1859" r:id="rId6"/>
    <p:sldId id="1857" r:id="rId7"/>
    <p:sldId id="1864" r:id="rId8"/>
    <p:sldId id="1863" r:id="rId9"/>
    <p:sldId id="1660" r:id="rId10"/>
    <p:sldId id="1867" r:id="rId11"/>
    <p:sldId id="1670" r:id="rId12"/>
    <p:sldId id="1548" r:id="rId13"/>
    <p:sldId id="1635" r:id="rId14"/>
    <p:sldId id="1523" r:id="rId15"/>
    <p:sldId id="1802" r:id="rId16"/>
    <p:sldId id="1841" r:id="rId17"/>
    <p:sldId id="1527" r:id="rId18"/>
    <p:sldId id="1528" r:id="rId19"/>
    <p:sldId id="1529" r:id="rId20"/>
    <p:sldId id="1530" r:id="rId21"/>
    <p:sldId id="1531" r:id="rId22"/>
    <p:sldId id="1866" r:id="rId23"/>
    <p:sldId id="1862" r:id="rId24"/>
    <p:sldId id="1860" r:id="rId25"/>
    <p:sldId id="1865" r:id="rId26"/>
    <p:sldId id="1868" r:id="rId27"/>
    <p:sldId id="1825" r:id="rId28"/>
    <p:sldId id="1826" r:id="rId29"/>
    <p:sldId id="1869" r:id="rId30"/>
    <p:sldId id="1827" r:id="rId31"/>
    <p:sldId id="1828" r:id="rId32"/>
    <p:sldId id="1829" r:id="rId33"/>
    <p:sldId id="1861" r:id="rId34"/>
    <p:sldId id="1842" r:id="rId35"/>
    <p:sldId id="1854" r:id="rId36"/>
    <p:sldId id="1855" r:id="rId37"/>
    <p:sldId id="1856" r:id="rId38"/>
    <p:sldId id="1838" r:id="rId39"/>
    <p:sldId id="1839"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660"/>
            <p14:sldId id="1867"/>
            <p14:sldId id="1670"/>
            <p14:sldId id="1548"/>
            <p14:sldId id="1635"/>
            <p14:sldId id="1523"/>
            <p14:sldId id="1802"/>
            <p14:sldId id="1841"/>
            <p14:sldId id="1527"/>
            <p14:sldId id="1528"/>
            <p14:sldId id="1529"/>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14" d="100"/>
          <a:sy n="114" d="100"/>
        </p:scale>
        <p:origin x="84"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11/27/2020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11/27/2020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11/27/2020 10:52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10:52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11/27/2020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10:52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11/27/2020 10:52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10:52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11/27/2020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11/27/2020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10:52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28.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18485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32484"/>
            <a:ext cx="10995736" cy="1107996"/>
          </a:xfrm>
        </p:spPr>
        <p:txBody>
          <a:bodyPr/>
          <a:lstStyle/>
          <a:p>
            <a:r>
              <a:rPr lang="en-US" dirty="0"/>
              <a:t>Jak </a:t>
            </a:r>
            <a:r>
              <a:rPr lang="en-US" dirty="0" err="1"/>
              <a:t>zacházet</a:t>
            </a:r>
            <a:r>
              <a:rPr lang="en-US" dirty="0"/>
              <a:t> s </a:t>
            </a:r>
            <a:r>
              <a:rPr lang="en-US" dirty="0" err="1"/>
              <a:t>hesly</a:t>
            </a:r>
            <a:r>
              <a:rPr lang="en-US" dirty="0"/>
              <a:t> v Unit </a:t>
            </a:r>
            <a:r>
              <a:rPr lang="en-US" dirty="0" err="1"/>
              <a:t>testech</a:t>
            </a:r>
            <a:r>
              <a:rPr lang="en-US" dirty="0"/>
              <a:t> a jak </a:t>
            </a:r>
            <a:r>
              <a:rPr lang="en-US" dirty="0" err="1"/>
              <a:t>jednoduše</a:t>
            </a:r>
            <a:r>
              <a:rPr lang="en-US" dirty="0"/>
              <a:t> </a:t>
            </a:r>
            <a:r>
              <a:rPr lang="en-US" dirty="0" err="1"/>
              <a:t>testovat</a:t>
            </a:r>
            <a:r>
              <a:rPr lang="en-US" dirty="0"/>
              <a:t> Azure Functions</a:t>
            </a:r>
          </a:p>
        </p:txBody>
      </p:sp>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752</TotalTime>
  <Words>2730</Words>
  <Application>Microsoft Office PowerPoint</Application>
  <PresentationFormat>Širokoúhlá obrazovka</PresentationFormat>
  <Paragraphs>308</Paragraphs>
  <Slides>36</Slides>
  <Notes>34</Notes>
  <HiddenSlides>2</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36</vt:i4>
      </vt:variant>
    </vt:vector>
  </HeadingPairs>
  <TitlesOfParts>
    <vt:vector size="45" baseType="lpstr">
      <vt:lpstr>Arial</vt:lpstr>
      <vt:lpstr>Consolas</vt:lpstr>
      <vt:lpstr>Segoe UI</vt:lpstr>
      <vt:lpstr>Segoe UI Light</vt:lpstr>
      <vt:lpstr>Segoe UI Semibold</vt:lpstr>
      <vt:lpstr>Segoe UI Semilight</vt:lpstr>
      <vt:lpstr>Wingdings</vt:lpstr>
      <vt:lpstr>WHITE TEMPLATE</vt:lpstr>
      <vt:lpstr>SOFT BLACK TEMPLATE</vt:lpstr>
      <vt:lpstr>Prezentace aplikace PowerPoint</vt:lpstr>
      <vt:lpstr>Jak zacházet s hesly v Unit testech a jak jednoduše testovat Azure Functions</vt:lpstr>
      <vt:lpstr>Event name or presentation title</vt:lpstr>
      <vt:lpstr>Event name or presentation title</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Prezentace aplikace PowerPoint</vt:lpstr>
      <vt:lpstr>Prezentace aplikace PowerPoint</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Prezentace aplikace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Jan Skala</cp:lastModifiedBy>
  <cp:revision>55</cp:revision>
  <dcterms:created xsi:type="dcterms:W3CDTF">2019-03-28T18:40:02Z</dcterms:created>
  <dcterms:modified xsi:type="dcterms:W3CDTF">2020-11-27T09:52:36Z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