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Duración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Civil/Mercantil</c:v>
                </c:pt>
                <c:pt idx="1">
                  <c:v>Penal</c:v>
                </c:pt>
                <c:pt idx="2">
                  <c:v>Laboral</c:v>
                </c:pt>
                <c:pt idx="3">
                  <c:v>Familiar (CDMX)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D7-434D-90CD-FA083E7BC6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Duración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Estado de Derecho</c:v>
                </c:pt>
                <c:pt idx="1">
                  <c:v>Justicia Civil</c:v>
                </c:pt>
                <c:pt idx="2">
                  <c:v>Justicia Penal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116</c:v>
                </c:pt>
                <c:pt idx="1">
                  <c:v>131</c:v>
                </c:pt>
                <c:pt idx="2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53-475B-8361-EC451D1932B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1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2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932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76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4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5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9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2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1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97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Retrasos en Juicios en México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Impacto de la Burocracia en la Justicia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16660"/>
            <a:ext cx="6554867" cy="1524000"/>
          </a:xfrm>
        </p:spPr>
        <p:txBody>
          <a:bodyPr>
            <a:normAutofit/>
          </a:bodyPr>
          <a:lstStyle/>
          <a:p>
            <a:r>
              <a:rPr dirty="0" err="1"/>
              <a:t>Duración</a:t>
            </a:r>
            <a:r>
              <a:rPr dirty="0"/>
              <a:t> </a:t>
            </a:r>
            <a:r>
              <a:rPr dirty="0" err="1"/>
              <a:t>Promedio</a:t>
            </a:r>
            <a:r>
              <a:rPr dirty="0"/>
              <a:t> de </a:t>
            </a:r>
            <a:r>
              <a:rPr dirty="0" err="1"/>
              <a:t>Juicios</a:t>
            </a:r>
            <a:r>
              <a:rPr dirty="0"/>
              <a:t> (</a:t>
            </a:r>
            <a:r>
              <a:rPr dirty="0" err="1"/>
              <a:t>años</a:t>
            </a:r>
            <a:r>
              <a:rPr dirty="0"/>
              <a:t>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40358"/>
              </p:ext>
            </p:extLst>
          </p:nvPr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825" y="5257800"/>
            <a:ext cx="6554867" cy="1524000"/>
          </a:xfrm>
        </p:spPr>
        <p:txBody>
          <a:bodyPr>
            <a:normAutofit/>
          </a:bodyPr>
          <a:lstStyle/>
          <a:p>
            <a:r>
              <a:rPr dirty="0" err="1"/>
              <a:t>Índice</a:t>
            </a:r>
            <a:r>
              <a:rPr dirty="0"/>
              <a:t> de Estado de Derecho (WJP 2023)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Principales Causas de Retraso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Sobrecarga laboral: más de 1,000 casos por juez</a:t>
            </a:r>
          </a:p>
          <a:p>
            <a:pPr>
              <a:defRPr sz="1800"/>
            </a:pPr>
            <a:r>
              <a:t>Procesos burocráticos lentos y duplicados</a:t>
            </a:r>
          </a:p>
          <a:p>
            <a:pPr>
              <a:defRPr sz="1800"/>
            </a:pPr>
            <a:r>
              <a:t>Retrasos en notificaciones y diligencias</a:t>
            </a:r>
          </a:p>
          <a:p>
            <a:pPr>
              <a:defRPr sz="1800"/>
            </a:pPr>
            <a:r>
              <a:t>Falta de digitalización integral</a:t>
            </a:r>
          </a:p>
          <a:p>
            <a:pPr>
              <a:defRPr sz="1800"/>
            </a:pPr>
            <a:r>
              <a:t>Apelaciones y recursos excesivos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Consecuencias del Retraso Judicial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Retraso en la impartición de justicia</a:t>
            </a:r>
          </a:p>
          <a:p>
            <a:pPr>
              <a:defRPr sz="1800"/>
            </a:pPr>
            <a:r>
              <a:t>Costos legales prolongados</a:t>
            </a:r>
          </a:p>
          <a:p>
            <a:pPr>
              <a:defRPr sz="1800"/>
            </a:pPr>
            <a:r>
              <a:t>Impunidad por vencimiento de plazos</a:t>
            </a:r>
          </a:p>
          <a:p>
            <a:pPr>
              <a:defRPr sz="1800"/>
            </a:pPr>
            <a:r>
              <a:t>Pérdida de confianza ciudadana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</TotalTime>
  <Words>83</Words>
  <Application>Microsoft Office PowerPoint</Application>
  <PresentationFormat>Presentación en pantalla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Retrasos en Juicios en México</vt:lpstr>
      <vt:lpstr>Duración Promedio de Juicios (años)</vt:lpstr>
      <vt:lpstr>Índice de Estado de Derecho (WJP 2023)</vt:lpstr>
      <vt:lpstr>Principales Causas de Retraso</vt:lpstr>
      <vt:lpstr>Consecuencias del Retraso Judicial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Retrasos en Juicios en México</dc:title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2025-06-20T18:09:04Z</dcterms:modified>
  <cp:category/>
</cp:coreProperties>
</file>